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7"/>
  </p:handoutMasterIdLst>
  <p:sldIdLst>
    <p:sldId id="256" r:id="rId2"/>
    <p:sldId id="277" r:id="rId3"/>
    <p:sldId id="257" r:id="rId4"/>
    <p:sldId id="258" r:id="rId5"/>
    <p:sldId id="266" r:id="rId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FFCC"/>
    <a:srgbClr val="00FFCC"/>
    <a:srgbClr val="CC00CC"/>
    <a:srgbClr val="FF00FF"/>
    <a:srgbClr val="000066"/>
    <a:srgbClr val="660066"/>
    <a:srgbClr val="0033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AF9A3-2C81-4D53-905F-19B35783E6BA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E1911-B52A-416E-8FCF-ADCC267014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664CDEB-A402-49F6-85F1-41A14A3CB373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45D40A2-F488-43F0-AE51-1698DCDF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020" y="2057400"/>
            <a:ext cx="8763000" cy="166608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AU" sz="3200" b="0" dirty="0">
                <a:solidFill>
                  <a:srgbClr val="002060"/>
                </a:solidFill>
                <a:latin typeface="Berlin Sans FB" pitchFamily="34" charset="0"/>
              </a:rPr>
              <a:t>SAMBUTAN PENGARAHAN IRJEN KEMHAN </a:t>
            </a:r>
            <a:br>
              <a:rPr lang="en-AU" sz="3200" b="0" dirty="0">
                <a:solidFill>
                  <a:srgbClr val="002060"/>
                </a:solidFill>
                <a:latin typeface="Berlin Sans FB" pitchFamily="34" charset="0"/>
              </a:rPr>
            </a:br>
            <a:r>
              <a:rPr lang="en-AU" sz="3200" b="0" dirty="0">
                <a:solidFill>
                  <a:srgbClr val="002060"/>
                </a:solidFill>
                <a:latin typeface="Berlin Sans FB" pitchFamily="34" charset="0"/>
              </a:rPr>
              <a:t>PADA PEMBUKAAN PENYEGARAN PENERAPAN PMK NOMOR 143 TAHUN 2018 </a:t>
            </a:r>
            <a:endParaRPr lang="en-US" sz="3200" b="0" dirty="0">
              <a:solidFill>
                <a:srgbClr val="002060"/>
              </a:solidFill>
              <a:latin typeface="Berlin Sans FB" pitchFamily="34" charset="0"/>
            </a:endParaRPr>
          </a:p>
        </p:txBody>
      </p:sp>
      <p:pic>
        <p:nvPicPr>
          <p:cNvPr id="3" name="Picture 2" descr="C:\Documents and Settings\User\Application Data\My Documents\KEMHAN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52400"/>
            <a:ext cx="137160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60058" y="669012"/>
            <a:ext cx="387798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Berlin Sans FB" pitchFamily="34" charset="0"/>
              </a:rPr>
              <a:t>ADA DUA KEGIATAN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787466"/>
            <a:ext cx="68580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rgbClr val="CC00CC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Berlin Sans FB" pitchFamily="34" charset="0"/>
              </a:rPr>
              <a:t>PENYEGARAN PENERAPAN PMK NOMOR 143/PMK.05/2018 TTG MEKANISME PELAKSANAAN ANGGARAN BELANJA NEGARA DI LINGKUNGAN KEMHAN DAN TNI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4090254"/>
            <a:ext cx="6858000" cy="83099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CC00CC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Berlin Sans FB" pitchFamily="34" charset="0"/>
              </a:rPr>
              <a:t>TEKNIK MEREVIU LAPORAN KEUANGAN SESUAI PENERAPAN PMK NOMOR 143/PMK.05/2018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934200" y="762000"/>
            <a:ext cx="1653017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Berlin Sans FB" pitchFamily="34" charset="0"/>
              </a:rPr>
              <a:t>TUJUAN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9300" y="1600200"/>
            <a:ext cx="68580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C00CC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CC00CC"/>
                </a:solidFill>
                <a:latin typeface="Berlin Sans FB" pitchFamily="34" charset="0"/>
              </a:rPr>
              <a:t>SEBAGAI PEDOMAN SATKER/SUBSATKER DALAM</a:t>
            </a:r>
          </a:p>
          <a:p>
            <a:pPr algn="just"/>
            <a:r>
              <a:rPr lang="en-US" sz="2400" dirty="0">
                <a:solidFill>
                  <a:srgbClr val="CC00CC"/>
                </a:solidFill>
                <a:latin typeface="Berlin Sans FB" pitchFamily="34" charset="0"/>
              </a:rPr>
              <a:t>MENINGKATKAN KUALITAS PENGELOLAAN</a:t>
            </a:r>
          </a:p>
          <a:p>
            <a:pPr algn="just"/>
            <a:r>
              <a:rPr lang="en-US" sz="2400" dirty="0">
                <a:solidFill>
                  <a:srgbClr val="CC00CC"/>
                </a:solidFill>
                <a:latin typeface="Berlin Sans FB" pitchFamily="34" charset="0"/>
              </a:rPr>
              <a:t>ANGGARAN  BELANJA NEGARA . 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838200" y="1795224"/>
            <a:ext cx="381000" cy="871776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C00CC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52600" y="3124200"/>
            <a:ext cx="6781800" cy="1200329"/>
          </a:xfrm>
          <a:prstGeom prst="rect">
            <a:avLst/>
          </a:prstGeom>
          <a:solidFill>
            <a:srgbClr val="00FFCC"/>
          </a:solidFill>
          <a:ln>
            <a:solidFill>
              <a:srgbClr val="0066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6600"/>
                </a:solidFill>
                <a:latin typeface="Berlin Sans FB" pitchFamily="34" charset="0"/>
              </a:rPr>
              <a:t>MEMPEROLEH MASUKAN GUNA PENYEMPURNAAN  PELAKSANAANNYA, SEJAK DIBERLAKUKANNYA PMK 143 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914400" y="3248184"/>
            <a:ext cx="381000" cy="871776"/>
          </a:xfrm>
          <a:prstGeom prst="rightArrow">
            <a:avLst/>
          </a:prstGeom>
          <a:solidFill>
            <a:srgbClr val="00FFCC"/>
          </a:solidFill>
          <a:ln>
            <a:solidFill>
              <a:srgbClr val="0066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914400" y="4652070"/>
            <a:ext cx="381000" cy="87177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28800" y="4648200"/>
            <a:ext cx="678180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0066"/>
                </a:solidFill>
                <a:latin typeface="Berlin Sans FB" pitchFamily="34" charset="0"/>
              </a:rPr>
              <a:t>MENINGKATKAN KUALITAS LAPORAN KEUANGAN GUNA MEMPERTAHANKAN OPINI WTP.</a:t>
            </a:r>
          </a:p>
        </p:txBody>
      </p:sp>
    </p:spTree>
  </p:cSld>
  <p:clrMapOvr>
    <a:masterClrMapping/>
  </p:clrMapOvr>
  <p:transition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57826" y="762000"/>
            <a:ext cx="255550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Berlin Sans FB" pitchFamily="34" charset="0"/>
              </a:rPr>
              <a:t>LANJUTAN….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838200" y="1795224"/>
            <a:ext cx="381000" cy="871776"/>
          </a:xfrm>
          <a:prstGeom prst="rightArrow">
            <a:avLst/>
          </a:prstGeom>
          <a:solidFill>
            <a:srgbClr val="FFFFCC"/>
          </a:solidFill>
          <a:ln>
            <a:solidFill>
              <a:schemeClr val="accent2">
                <a:lumMod val="5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89300" y="1801674"/>
            <a:ext cx="6858000" cy="830997"/>
          </a:xfrm>
          <a:prstGeom prst="rect">
            <a:avLst/>
          </a:prstGeom>
          <a:solidFill>
            <a:srgbClr val="FFFFCC"/>
          </a:solidFill>
          <a:ln>
            <a:solidFill>
              <a:schemeClr val="accent2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CC00CC"/>
                </a:solidFill>
                <a:latin typeface="Berlin Sans FB" pitchFamily="34" charset="0"/>
              </a:rPr>
              <a:t>PEDOMAN AUDITOR DALAM MELAKSANAKAN REVIU LAPORAN KEUANGAN.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3124200"/>
            <a:ext cx="6858000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CC00CC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MENGETAHUI KESALAHAN LEBIH AWAL DAN  BERSAMA SATKER/SUBSATKER MENGADAKAN PERBAIKAN SECARA BERJENJANG.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835620" y="3279180"/>
            <a:ext cx="381000" cy="871776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106826"/>
            <a:ext cx="82296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id-ID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US" sz="4000" dirty="0">
                <a:solidFill>
                  <a:srgbClr val="006600"/>
                </a:solidFill>
                <a:latin typeface="Berlin Sans FB" pitchFamily="34" charset="0"/>
                <a:cs typeface="Arial" charset="0"/>
              </a:rPr>
              <a:t>TERIMA KASIH </a:t>
            </a:r>
          </a:p>
          <a:p>
            <a:pPr algn="ctr">
              <a:defRPr/>
            </a:pPr>
            <a:r>
              <a:rPr lang="en-US" sz="4000" dirty="0">
                <a:solidFill>
                  <a:srgbClr val="006600"/>
                </a:solidFill>
                <a:latin typeface="Berlin Sans FB" pitchFamily="34" charset="0"/>
                <a:cs typeface="Arial" charset="0"/>
              </a:rPr>
              <a:t>KEPADA BPK RI, BPKP DAN KEMKEU SERTA PERANSERTA SATKER/SUBSATKER </a:t>
            </a:r>
          </a:p>
          <a:p>
            <a:pPr algn="ctr">
              <a:defRPr/>
            </a:pPr>
            <a:r>
              <a:rPr lang="en-US" sz="4000" dirty="0">
                <a:solidFill>
                  <a:srgbClr val="006600"/>
                </a:solidFill>
                <a:latin typeface="Berlin Sans FB" pitchFamily="34" charset="0"/>
                <a:cs typeface="Arial" charset="0"/>
              </a:rPr>
              <a:t>DALAM MEWUJUDKAN OPINI WTP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791</TotalTime>
  <Words>116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Berlin Sans FB</vt:lpstr>
      <vt:lpstr>Calibri</vt:lpstr>
      <vt:lpstr>Lucida Sans Unicode</vt:lpstr>
      <vt:lpstr>Verdana</vt:lpstr>
      <vt:lpstr>Wingdings 2</vt:lpstr>
      <vt:lpstr>Wingdings 3</vt:lpstr>
      <vt:lpstr>Concourse</vt:lpstr>
      <vt:lpstr>SAMBUTAN PENGARAHAN IRJEN KEMHAN  PADA PEMBUKAAN PENYEGARAN PENERAPAN PMK NOMOR 143 TAHUN 2018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BIMBINGAN TEKNIS  REVIU LAPORAN KEUANGAN DI LINGKUNGAN KEMHAN DAN TNI</dc:title>
  <dc:creator>Lenovo</dc:creator>
  <cp:lastModifiedBy>itku jkt</cp:lastModifiedBy>
  <cp:revision>209</cp:revision>
  <dcterms:created xsi:type="dcterms:W3CDTF">2019-06-11T06:00:48Z</dcterms:created>
  <dcterms:modified xsi:type="dcterms:W3CDTF">2019-07-02T11:14:44Z</dcterms:modified>
</cp:coreProperties>
</file>