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6.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8.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11.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12.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3.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14.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15.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notesSlides/notesSlide16.xml" ContentType="application/vnd.openxmlformats-officedocument.presentationml.notesSlide+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17.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notesMasterIdLst>
    <p:notesMasterId r:id="rId158"/>
  </p:notesMasterIdLst>
  <p:sldIdLst>
    <p:sldId id="256" r:id="rId2"/>
    <p:sldId id="559" r:id="rId3"/>
    <p:sldId id="263" r:id="rId4"/>
    <p:sldId id="266" r:id="rId5"/>
    <p:sldId id="267" r:id="rId6"/>
    <p:sldId id="268" r:id="rId7"/>
    <p:sldId id="273" r:id="rId8"/>
    <p:sldId id="274" r:id="rId9"/>
    <p:sldId id="276" r:id="rId10"/>
    <p:sldId id="277" r:id="rId11"/>
    <p:sldId id="282" r:id="rId12"/>
    <p:sldId id="283" r:id="rId13"/>
    <p:sldId id="284" r:id="rId14"/>
    <p:sldId id="285" r:id="rId15"/>
    <p:sldId id="286" r:id="rId16"/>
    <p:sldId id="288" r:id="rId17"/>
    <p:sldId id="289" r:id="rId18"/>
    <p:sldId id="291" r:id="rId19"/>
    <p:sldId id="295" r:id="rId20"/>
    <p:sldId id="296" r:id="rId21"/>
    <p:sldId id="298" r:id="rId22"/>
    <p:sldId id="540" r:id="rId23"/>
    <p:sldId id="300" r:id="rId24"/>
    <p:sldId id="302" r:id="rId25"/>
    <p:sldId id="304" r:id="rId26"/>
    <p:sldId id="308" r:id="rId27"/>
    <p:sldId id="546" r:id="rId28"/>
    <p:sldId id="547" r:id="rId29"/>
    <p:sldId id="548" r:id="rId30"/>
    <p:sldId id="550" r:id="rId31"/>
    <p:sldId id="551" r:id="rId32"/>
    <p:sldId id="552" r:id="rId33"/>
    <p:sldId id="553" r:id="rId34"/>
    <p:sldId id="554" r:id="rId35"/>
    <p:sldId id="555" r:id="rId36"/>
    <p:sldId id="556" r:id="rId37"/>
    <p:sldId id="557" r:id="rId38"/>
    <p:sldId id="316" r:id="rId39"/>
    <p:sldId id="319" r:id="rId40"/>
    <p:sldId id="541" r:id="rId41"/>
    <p:sldId id="325" r:id="rId42"/>
    <p:sldId id="331" r:id="rId43"/>
    <p:sldId id="335"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5" r:id="rId62"/>
    <p:sldId id="356" r:id="rId63"/>
    <p:sldId id="357" r:id="rId64"/>
    <p:sldId id="358" r:id="rId65"/>
    <p:sldId id="359" r:id="rId66"/>
    <p:sldId id="360" r:id="rId67"/>
    <p:sldId id="361" r:id="rId68"/>
    <p:sldId id="364" r:id="rId69"/>
    <p:sldId id="362" r:id="rId70"/>
    <p:sldId id="363" r:id="rId71"/>
    <p:sldId id="387" r:id="rId72"/>
    <p:sldId id="389" r:id="rId73"/>
    <p:sldId id="390" r:id="rId74"/>
    <p:sldId id="391" r:id="rId75"/>
    <p:sldId id="393" r:id="rId76"/>
    <p:sldId id="394" r:id="rId77"/>
    <p:sldId id="395" r:id="rId78"/>
    <p:sldId id="396" r:id="rId79"/>
    <p:sldId id="397" r:id="rId80"/>
    <p:sldId id="398"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3" r:id="rId94"/>
    <p:sldId id="414" r:id="rId95"/>
    <p:sldId id="415" r:id="rId96"/>
    <p:sldId id="416" r:id="rId97"/>
    <p:sldId id="417" r:id="rId98"/>
    <p:sldId id="418" r:id="rId99"/>
    <p:sldId id="419" r:id="rId100"/>
    <p:sldId id="420" r:id="rId101"/>
    <p:sldId id="421" r:id="rId102"/>
    <p:sldId id="422" r:id="rId103"/>
    <p:sldId id="423" r:id="rId104"/>
    <p:sldId id="424" r:id="rId105"/>
    <p:sldId id="544" r:id="rId106"/>
    <p:sldId id="426" r:id="rId107"/>
    <p:sldId id="427" r:id="rId108"/>
    <p:sldId id="428" r:id="rId109"/>
    <p:sldId id="429" r:id="rId110"/>
    <p:sldId id="430" r:id="rId111"/>
    <p:sldId id="432" r:id="rId112"/>
    <p:sldId id="434" r:id="rId113"/>
    <p:sldId id="435" r:id="rId114"/>
    <p:sldId id="436" r:id="rId115"/>
    <p:sldId id="437" r:id="rId116"/>
    <p:sldId id="438" r:id="rId117"/>
    <p:sldId id="439" r:id="rId118"/>
    <p:sldId id="440" r:id="rId119"/>
    <p:sldId id="441" r:id="rId120"/>
    <p:sldId id="443" r:id="rId121"/>
    <p:sldId id="444" r:id="rId122"/>
    <p:sldId id="445" r:id="rId123"/>
    <p:sldId id="446" r:id="rId124"/>
    <p:sldId id="447" r:id="rId125"/>
    <p:sldId id="449" r:id="rId126"/>
    <p:sldId id="450" r:id="rId127"/>
    <p:sldId id="451" r:id="rId128"/>
    <p:sldId id="452" r:id="rId129"/>
    <p:sldId id="453" r:id="rId130"/>
    <p:sldId id="455" r:id="rId131"/>
    <p:sldId id="456" r:id="rId132"/>
    <p:sldId id="457" r:id="rId133"/>
    <p:sldId id="458" r:id="rId134"/>
    <p:sldId id="459" r:id="rId135"/>
    <p:sldId id="460" r:id="rId136"/>
    <p:sldId id="467" r:id="rId137"/>
    <p:sldId id="473" r:id="rId138"/>
    <p:sldId id="477" r:id="rId139"/>
    <p:sldId id="478" r:id="rId140"/>
    <p:sldId id="479" r:id="rId141"/>
    <p:sldId id="480" r:id="rId142"/>
    <p:sldId id="481" r:id="rId143"/>
    <p:sldId id="482" r:id="rId144"/>
    <p:sldId id="483" r:id="rId145"/>
    <p:sldId id="484" r:id="rId146"/>
    <p:sldId id="485" r:id="rId147"/>
    <p:sldId id="486" r:id="rId148"/>
    <p:sldId id="487" r:id="rId149"/>
    <p:sldId id="488" r:id="rId150"/>
    <p:sldId id="489" r:id="rId151"/>
    <p:sldId id="490" r:id="rId152"/>
    <p:sldId id="491" r:id="rId153"/>
    <p:sldId id="492" r:id="rId154"/>
    <p:sldId id="493" r:id="rId155"/>
    <p:sldId id="494" r:id="rId156"/>
    <p:sldId id="561" r:id="rId1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FC2DB7-FA4C-46B4-B024-0A570031B873}">
          <p14:sldIdLst>
            <p14:sldId id="256"/>
            <p14:sldId id="559"/>
            <p14:sldId id="263"/>
            <p14:sldId id="266"/>
            <p14:sldId id="267"/>
            <p14:sldId id="268"/>
            <p14:sldId id="273"/>
            <p14:sldId id="274"/>
            <p14:sldId id="276"/>
            <p14:sldId id="277"/>
            <p14:sldId id="282"/>
            <p14:sldId id="283"/>
            <p14:sldId id="284"/>
            <p14:sldId id="285"/>
            <p14:sldId id="286"/>
            <p14:sldId id="288"/>
            <p14:sldId id="289"/>
            <p14:sldId id="291"/>
            <p14:sldId id="295"/>
            <p14:sldId id="296"/>
            <p14:sldId id="298"/>
            <p14:sldId id="540"/>
            <p14:sldId id="300"/>
            <p14:sldId id="302"/>
            <p14:sldId id="304"/>
            <p14:sldId id="308"/>
            <p14:sldId id="546"/>
            <p14:sldId id="547"/>
            <p14:sldId id="548"/>
            <p14:sldId id="550"/>
            <p14:sldId id="551"/>
            <p14:sldId id="552"/>
            <p14:sldId id="553"/>
            <p14:sldId id="554"/>
            <p14:sldId id="555"/>
            <p14:sldId id="556"/>
            <p14:sldId id="557"/>
            <p14:sldId id="316"/>
            <p14:sldId id="319"/>
            <p14:sldId id="541"/>
            <p14:sldId id="325"/>
            <p14:sldId id="331"/>
            <p14:sldId id="335"/>
            <p14:sldId id="337"/>
            <p14:sldId id="338"/>
            <p14:sldId id="339"/>
            <p14:sldId id="340"/>
            <p14:sldId id="341"/>
            <p14:sldId id="342"/>
            <p14:sldId id="343"/>
            <p14:sldId id="344"/>
            <p14:sldId id="345"/>
            <p14:sldId id="346"/>
            <p14:sldId id="347"/>
            <p14:sldId id="348"/>
            <p14:sldId id="349"/>
            <p14:sldId id="350"/>
            <p14:sldId id="351"/>
            <p14:sldId id="352"/>
            <p14:sldId id="353"/>
            <p14:sldId id="355"/>
            <p14:sldId id="356"/>
            <p14:sldId id="357"/>
            <p14:sldId id="358"/>
            <p14:sldId id="359"/>
            <p14:sldId id="360"/>
            <p14:sldId id="361"/>
            <p14:sldId id="364"/>
            <p14:sldId id="362"/>
            <p14:sldId id="363"/>
            <p14:sldId id="387"/>
            <p14:sldId id="389"/>
            <p14:sldId id="390"/>
            <p14:sldId id="391"/>
            <p14:sldId id="393"/>
            <p14:sldId id="394"/>
            <p14:sldId id="395"/>
            <p14:sldId id="396"/>
            <p14:sldId id="397"/>
            <p14:sldId id="398"/>
            <p14:sldId id="400"/>
            <p14:sldId id="401"/>
            <p14:sldId id="402"/>
            <p14:sldId id="403"/>
            <p14:sldId id="404"/>
            <p14:sldId id="405"/>
            <p14:sldId id="406"/>
            <p14:sldId id="407"/>
            <p14:sldId id="408"/>
            <p14:sldId id="409"/>
            <p14:sldId id="410"/>
            <p14:sldId id="411"/>
            <p14:sldId id="413"/>
            <p14:sldId id="414"/>
            <p14:sldId id="415"/>
            <p14:sldId id="416"/>
            <p14:sldId id="417"/>
            <p14:sldId id="418"/>
            <p14:sldId id="419"/>
            <p14:sldId id="420"/>
            <p14:sldId id="421"/>
            <p14:sldId id="422"/>
            <p14:sldId id="423"/>
            <p14:sldId id="424"/>
            <p14:sldId id="544"/>
            <p14:sldId id="426"/>
            <p14:sldId id="427"/>
            <p14:sldId id="428"/>
            <p14:sldId id="429"/>
            <p14:sldId id="430"/>
            <p14:sldId id="432"/>
            <p14:sldId id="434"/>
            <p14:sldId id="435"/>
            <p14:sldId id="436"/>
            <p14:sldId id="437"/>
            <p14:sldId id="438"/>
            <p14:sldId id="439"/>
            <p14:sldId id="440"/>
            <p14:sldId id="441"/>
            <p14:sldId id="443"/>
            <p14:sldId id="444"/>
            <p14:sldId id="445"/>
            <p14:sldId id="446"/>
            <p14:sldId id="447"/>
            <p14:sldId id="449"/>
            <p14:sldId id="450"/>
            <p14:sldId id="451"/>
            <p14:sldId id="452"/>
            <p14:sldId id="453"/>
            <p14:sldId id="455"/>
            <p14:sldId id="456"/>
            <p14:sldId id="457"/>
            <p14:sldId id="458"/>
            <p14:sldId id="459"/>
            <p14:sldId id="460"/>
            <p14:sldId id="467"/>
            <p14:sldId id="473"/>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561"/>
          </p14:sldIdLst>
        </p14:section>
        <p14:section name="Penutup" id="{09C994E2-4253-46FD-A96A-6003F0CA35F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varScale="1">
        <p:scale>
          <a:sx n="64" d="100"/>
          <a:sy n="64" d="100"/>
        </p:scale>
        <p:origin x="11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A1A65-3976-4FCC-96D0-D8BA05EE889D}" type="doc">
      <dgm:prSet loTypeId="urn:microsoft.com/office/officeart/2005/8/layout/hList3" loCatId="list" qsTypeId="urn:microsoft.com/office/officeart/2005/8/quickstyle/simple1" qsCatId="simple" csTypeId="urn:microsoft.com/office/officeart/2005/8/colors/accent1_2" csCatId="accent1"/>
      <dgm:spPr/>
      <dgm:t>
        <a:bodyPr/>
        <a:lstStyle/>
        <a:p>
          <a:endParaRPr lang="id-ID"/>
        </a:p>
      </dgm:t>
    </dgm:pt>
    <dgm:pt modelId="{B0BB93CC-228B-4DF8-9CC3-BFD54D3C051D}">
      <dgm:prSet/>
      <dgm:spPr/>
      <dgm:t>
        <a:bodyPr/>
        <a:lstStyle/>
        <a:p>
          <a:pPr rtl="0"/>
          <a:r>
            <a:rPr lang="fi-FI"/>
            <a:t>Laporan keuangan untuk tujuan umum </a:t>
          </a:r>
          <a:endParaRPr lang="id-ID"/>
        </a:p>
      </dgm:t>
    </dgm:pt>
    <dgm:pt modelId="{2F10283C-6DBB-448A-B8A9-AEE7D3688911}" type="parTrans" cxnId="{85F2AB59-AA40-4F4E-9BDE-89963468CD01}">
      <dgm:prSet/>
      <dgm:spPr/>
      <dgm:t>
        <a:bodyPr/>
        <a:lstStyle/>
        <a:p>
          <a:endParaRPr lang="id-ID"/>
        </a:p>
      </dgm:t>
    </dgm:pt>
    <dgm:pt modelId="{33CE6134-89C4-4DFB-A4E1-33CC4FB5DED0}" type="sibTrans" cxnId="{85F2AB59-AA40-4F4E-9BDE-89963468CD01}">
      <dgm:prSet/>
      <dgm:spPr/>
      <dgm:t>
        <a:bodyPr/>
        <a:lstStyle/>
        <a:p>
          <a:endParaRPr lang="id-ID"/>
        </a:p>
      </dgm:t>
    </dgm:pt>
    <dgm:pt modelId="{0E80C8F7-F71A-41B4-9172-2D75FDE6C410}">
      <dgm:prSet/>
      <dgm:spPr/>
      <dgm:t>
        <a:bodyPr/>
        <a:lstStyle/>
        <a:p>
          <a:pPr rtl="0"/>
          <a:r>
            <a:rPr lang="id-ID"/>
            <a:t>D</a:t>
          </a:r>
          <a:r>
            <a:rPr lang="fi-FI"/>
            <a:t>itujukan untuk memenuhi kebutuhan bersama sebagian besar pengguna laporan termasuk lembaga legislatif</a:t>
          </a:r>
          <a:endParaRPr lang="id-ID"/>
        </a:p>
      </dgm:t>
    </dgm:pt>
    <dgm:pt modelId="{D06FC0BD-B97A-4119-9985-343740989454}" type="parTrans" cxnId="{1C44B642-6A3E-4DFF-9792-42E40EC420DD}">
      <dgm:prSet/>
      <dgm:spPr/>
      <dgm:t>
        <a:bodyPr/>
        <a:lstStyle/>
        <a:p>
          <a:endParaRPr lang="id-ID"/>
        </a:p>
      </dgm:t>
    </dgm:pt>
    <dgm:pt modelId="{016B7F8D-7765-4FD8-9DD4-EF0DE37A68CA}" type="sibTrans" cxnId="{1C44B642-6A3E-4DFF-9792-42E40EC420DD}">
      <dgm:prSet/>
      <dgm:spPr/>
      <dgm:t>
        <a:bodyPr/>
        <a:lstStyle/>
        <a:p>
          <a:endParaRPr lang="id-ID"/>
        </a:p>
      </dgm:t>
    </dgm:pt>
    <dgm:pt modelId="{BCD77063-0036-466C-873C-C4B42CE97D0D}">
      <dgm:prSet/>
      <dgm:spPr/>
      <dgm:t>
        <a:bodyPr/>
        <a:lstStyle/>
        <a:p>
          <a:pPr rtl="0"/>
          <a:r>
            <a:rPr lang="id-ID"/>
            <a:t>D</a:t>
          </a:r>
          <a:r>
            <a:rPr lang="fi-FI"/>
            <a:t>isusun dan disajikan dengan </a:t>
          </a:r>
          <a:r>
            <a:rPr lang="fi-FI" b="1"/>
            <a:t>basis akrual</a:t>
          </a:r>
          <a:endParaRPr lang="id-ID"/>
        </a:p>
      </dgm:t>
    </dgm:pt>
    <dgm:pt modelId="{2EB12F42-75C8-4EAC-984D-34BD0B758B0A}" type="parTrans" cxnId="{777EB0B4-3721-4365-9BB1-703995EEB85C}">
      <dgm:prSet/>
      <dgm:spPr/>
      <dgm:t>
        <a:bodyPr/>
        <a:lstStyle/>
        <a:p>
          <a:endParaRPr lang="id-ID"/>
        </a:p>
      </dgm:t>
    </dgm:pt>
    <dgm:pt modelId="{C2CAEC0C-0F7C-4BDE-8C3B-871EBD6871B8}" type="sibTrans" cxnId="{777EB0B4-3721-4365-9BB1-703995EEB85C}">
      <dgm:prSet/>
      <dgm:spPr/>
      <dgm:t>
        <a:bodyPr/>
        <a:lstStyle/>
        <a:p>
          <a:endParaRPr lang="id-ID"/>
        </a:p>
      </dgm:t>
    </dgm:pt>
    <dgm:pt modelId="{7D55EB9A-995C-44D4-ADCB-8C94CDC3F546}" type="pres">
      <dgm:prSet presAssocID="{477A1A65-3976-4FCC-96D0-D8BA05EE889D}" presName="composite" presStyleCnt="0">
        <dgm:presLayoutVars>
          <dgm:chMax val="1"/>
          <dgm:dir/>
          <dgm:resizeHandles val="exact"/>
        </dgm:presLayoutVars>
      </dgm:prSet>
      <dgm:spPr/>
    </dgm:pt>
    <dgm:pt modelId="{ACE44844-588E-4F71-A4DF-244B386CE6F7}" type="pres">
      <dgm:prSet presAssocID="{B0BB93CC-228B-4DF8-9CC3-BFD54D3C051D}" presName="roof" presStyleLbl="dkBgShp" presStyleIdx="0" presStyleCnt="2"/>
      <dgm:spPr/>
    </dgm:pt>
    <dgm:pt modelId="{0DB940A1-81F6-4882-95F0-32EACD9FEA79}" type="pres">
      <dgm:prSet presAssocID="{B0BB93CC-228B-4DF8-9CC3-BFD54D3C051D}" presName="pillars" presStyleCnt="0"/>
      <dgm:spPr/>
    </dgm:pt>
    <dgm:pt modelId="{E9793A12-71AC-4F5D-AA49-417B71A5A2A5}" type="pres">
      <dgm:prSet presAssocID="{B0BB93CC-228B-4DF8-9CC3-BFD54D3C051D}" presName="pillar1" presStyleLbl="node1" presStyleIdx="0" presStyleCnt="2">
        <dgm:presLayoutVars>
          <dgm:bulletEnabled val="1"/>
        </dgm:presLayoutVars>
      </dgm:prSet>
      <dgm:spPr/>
    </dgm:pt>
    <dgm:pt modelId="{831AF3C8-4766-48E5-8534-A4EDB41D0E10}" type="pres">
      <dgm:prSet presAssocID="{BCD77063-0036-466C-873C-C4B42CE97D0D}" presName="pillarX" presStyleLbl="node1" presStyleIdx="1" presStyleCnt="2">
        <dgm:presLayoutVars>
          <dgm:bulletEnabled val="1"/>
        </dgm:presLayoutVars>
      </dgm:prSet>
      <dgm:spPr/>
    </dgm:pt>
    <dgm:pt modelId="{2E9028EC-AC8D-4B62-BF3C-EA448791AAA0}" type="pres">
      <dgm:prSet presAssocID="{B0BB93CC-228B-4DF8-9CC3-BFD54D3C051D}" presName="base" presStyleLbl="dkBgShp" presStyleIdx="1" presStyleCnt="2"/>
      <dgm:spPr/>
    </dgm:pt>
  </dgm:ptLst>
  <dgm:cxnLst>
    <dgm:cxn modelId="{1C44B642-6A3E-4DFF-9792-42E40EC420DD}" srcId="{B0BB93CC-228B-4DF8-9CC3-BFD54D3C051D}" destId="{0E80C8F7-F71A-41B4-9172-2D75FDE6C410}" srcOrd="0" destOrd="0" parTransId="{D06FC0BD-B97A-4119-9985-343740989454}" sibTransId="{016B7F8D-7765-4FD8-9DD4-EF0DE37A68CA}"/>
    <dgm:cxn modelId="{85F2AB59-AA40-4F4E-9BDE-89963468CD01}" srcId="{477A1A65-3976-4FCC-96D0-D8BA05EE889D}" destId="{B0BB93CC-228B-4DF8-9CC3-BFD54D3C051D}" srcOrd="0" destOrd="0" parTransId="{2F10283C-6DBB-448A-B8A9-AEE7D3688911}" sibTransId="{33CE6134-89C4-4DFB-A4E1-33CC4FB5DED0}"/>
    <dgm:cxn modelId="{777EB0B4-3721-4365-9BB1-703995EEB85C}" srcId="{B0BB93CC-228B-4DF8-9CC3-BFD54D3C051D}" destId="{BCD77063-0036-466C-873C-C4B42CE97D0D}" srcOrd="1" destOrd="0" parTransId="{2EB12F42-75C8-4EAC-984D-34BD0B758B0A}" sibTransId="{C2CAEC0C-0F7C-4BDE-8C3B-871EBD6871B8}"/>
    <dgm:cxn modelId="{833C11C2-B53D-4702-BC49-CA13AEC51D16}" type="presOf" srcId="{0E80C8F7-F71A-41B4-9172-2D75FDE6C410}" destId="{E9793A12-71AC-4F5D-AA49-417B71A5A2A5}" srcOrd="0" destOrd="0" presId="urn:microsoft.com/office/officeart/2005/8/layout/hList3"/>
    <dgm:cxn modelId="{A74104E5-529A-484A-8573-67E8175C2D2B}" type="presOf" srcId="{B0BB93CC-228B-4DF8-9CC3-BFD54D3C051D}" destId="{ACE44844-588E-4F71-A4DF-244B386CE6F7}" srcOrd="0" destOrd="0" presId="urn:microsoft.com/office/officeart/2005/8/layout/hList3"/>
    <dgm:cxn modelId="{35C43BF6-F854-4954-993D-9C14E650B46C}" type="presOf" srcId="{BCD77063-0036-466C-873C-C4B42CE97D0D}" destId="{831AF3C8-4766-48E5-8534-A4EDB41D0E10}" srcOrd="0" destOrd="0" presId="urn:microsoft.com/office/officeart/2005/8/layout/hList3"/>
    <dgm:cxn modelId="{20D087F9-47E0-4BE5-A1E4-DDA7BC9EA6F0}" type="presOf" srcId="{477A1A65-3976-4FCC-96D0-D8BA05EE889D}" destId="{7D55EB9A-995C-44D4-ADCB-8C94CDC3F546}" srcOrd="0" destOrd="0" presId="urn:microsoft.com/office/officeart/2005/8/layout/hList3"/>
    <dgm:cxn modelId="{3A32681D-A119-4D56-A76F-7E9BAD112FDC}" type="presParOf" srcId="{7D55EB9A-995C-44D4-ADCB-8C94CDC3F546}" destId="{ACE44844-588E-4F71-A4DF-244B386CE6F7}" srcOrd="0" destOrd="0" presId="urn:microsoft.com/office/officeart/2005/8/layout/hList3"/>
    <dgm:cxn modelId="{8D251CBC-5150-4C16-B714-930063E1B227}" type="presParOf" srcId="{7D55EB9A-995C-44D4-ADCB-8C94CDC3F546}" destId="{0DB940A1-81F6-4882-95F0-32EACD9FEA79}" srcOrd="1" destOrd="0" presId="urn:microsoft.com/office/officeart/2005/8/layout/hList3"/>
    <dgm:cxn modelId="{BFBB20E2-3AB8-4951-9E1B-C9C00BD9E9CA}" type="presParOf" srcId="{0DB940A1-81F6-4882-95F0-32EACD9FEA79}" destId="{E9793A12-71AC-4F5D-AA49-417B71A5A2A5}" srcOrd="0" destOrd="0" presId="urn:microsoft.com/office/officeart/2005/8/layout/hList3"/>
    <dgm:cxn modelId="{248926CD-10E6-4A35-BC19-959719F75992}" type="presParOf" srcId="{0DB940A1-81F6-4882-95F0-32EACD9FEA79}" destId="{831AF3C8-4766-48E5-8534-A4EDB41D0E10}" srcOrd="1" destOrd="0" presId="urn:microsoft.com/office/officeart/2005/8/layout/hList3"/>
    <dgm:cxn modelId="{5BCD3B72-9FFF-4654-B445-DB08FFB15B8E}" type="presParOf" srcId="{7D55EB9A-995C-44D4-ADCB-8C94CDC3F546}" destId="{2E9028EC-AC8D-4B62-BF3C-EA448791AAA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0A4C9C-046C-43BF-9741-D3FEFD8990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E8CA597B-52C6-49A9-A6B1-C9E901A4EB6C}">
      <dgm:prSet/>
      <dgm:spPr/>
      <dgm:t>
        <a:bodyPr/>
        <a:lstStyle/>
        <a:p>
          <a:pPr rtl="0"/>
          <a:r>
            <a:rPr lang="id-ID" dirty="0"/>
            <a:t>Merupakan Laporan yang menyajikan pos-pos:</a:t>
          </a:r>
        </a:p>
      </dgm:t>
    </dgm:pt>
    <dgm:pt modelId="{2456A973-DCBD-4F34-B505-16E43E7D4F4D}" type="parTrans" cxnId="{401E2E55-58BD-4F34-9706-AECD4B0BB504}">
      <dgm:prSet/>
      <dgm:spPr/>
      <dgm:t>
        <a:bodyPr/>
        <a:lstStyle/>
        <a:p>
          <a:endParaRPr lang="id-ID"/>
        </a:p>
      </dgm:t>
    </dgm:pt>
    <dgm:pt modelId="{8C4EAD01-B1BB-4DAB-8A7A-BFA0189D781B}" type="sibTrans" cxnId="{401E2E55-58BD-4F34-9706-AECD4B0BB504}">
      <dgm:prSet/>
      <dgm:spPr/>
      <dgm:t>
        <a:bodyPr/>
        <a:lstStyle/>
        <a:p>
          <a:endParaRPr lang="id-ID"/>
        </a:p>
      </dgm:t>
    </dgm:pt>
    <dgm:pt modelId="{66F32842-34F0-4E18-9489-67E1F00C32DC}">
      <dgm:prSet/>
      <dgm:spPr/>
      <dgm:t>
        <a:bodyPr/>
        <a:lstStyle/>
        <a:p>
          <a:pPr rtl="0"/>
          <a:r>
            <a:rPr lang="id-ID"/>
            <a:t>Ekuitas awal;</a:t>
          </a:r>
        </a:p>
      </dgm:t>
    </dgm:pt>
    <dgm:pt modelId="{02247ED9-8952-4C30-8F48-CB8976FEFF49}" type="parTrans" cxnId="{091384B7-BD32-4437-B282-5B9A44E95A88}">
      <dgm:prSet/>
      <dgm:spPr/>
      <dgm:t>
        <a:bodyPr/>
        <a:lstStyle/>
        <a:p>
          <a:endParaRPr lang="id-ID"/>
        </a:p>
      </dgm:t>
    </dgm:pt>
    <dgm:pt modelId="{EDB6D3FC-E974-4237-8010-FD72C826E3BB}" type="sibTrans" cxnId="{091384B7-BD32-4437-B282-5B9A44E95A88}">
      <dgm:prSet/>
      <dgm:spPr/>
      <dgm:t>
        <a:bodyPr/>
        <a:lstStyle/>
        <a:p>
          <a:endParaRPr lang="id-ID"/>
        </a:p>
      </dgm:t>
    </dgm:pt>
    <dgm:pt modelId="{BFCC867D-5DDB-43BA-B8B7-058F2232F7CC}">
      <dgm:prSet/>
      <dgm:spPr/>
      <dgm:t>
        <a:bodyPr/>
        <a:lstStyle/>
        <a:p>
          <a:pPr rtl="0"/>
          <a:r>
            <a:rPr lang="id-ID"/>
            <a:t>Surplus/defisit-LO pada periode bersangkutan;</a:t>
          </a:r>
        </a:p>
      </dgm:t>
    </dgm:pt>
    <dgm:pt modelId="{4DC9C8FD-6C73-4C37-ACED-792C267FB6E9}" type="parTrans" cxnId="{DE47EDB5-801E-42F3-B83E-CC3BE2771C1E}">
      <dgm:prSet/>
      <dgm:spPr/>
      <dgm:t>
        <a:bodyPr/>
        <a:lstStyle/>
        <a:p>
          <a:endParaRPr lang="id-ID"/>
        </a:p>
      </dgm:t>
    </dgm:pt>
    <dgm:pt modelId="{AA1ED2B8-2D23-42B3-9BD7-5420B055F91A}" type="sibTrans" cxnId="{DE47EDB5-801E-42F3-B83E-CC3BE2771C1E}">
      <dgm:prSet/>
      <dgm:spPr/>
      <dgm:t>
        <a:bodyPr/>
        <a:lstStyle/>
        <a:p>
          <a:endParaRPr lang="id-ID"/>
        </a:p>
      </dgm:t>
    </dgm:pt>
    <dgm:pt modelId="{BB9C86C3-8F42-4229-AC5D-3708DD719205}">
      <dgm:prSet/>
      <dgm:spPr/>
      <dgm:t>
        <a:bodyPr/>
        <a:lstStyle/>
        <a:p>
          <a:pPr rtl="0"/>
          <a:r>
            <a:rPr lang="id-ID" dirty="0"/>
            <a:t>Koreksi-koreksi yang langsung</a:t>
          </a:r>
          <a:r>
            <a:rPr lang="en-US" dirty="0"/>
            <a:t> </a:t>
          </a:r>
          <a:r>
            <a:rPr lang="id-ID" dirty="0"/>
            <a:t>menambah/</a:t>
          </a:r>
          <a:r>
            <a:rPr lang="en-US" dirty="0"/>
            <a:t> </a:t>
          </a:r>
          <a:r>
            <a:rPr lang="id-ID" dirty="0"/>
            <a:t>mengurangi ekuitas</a:t>
          </a:r>
        </a:p>
      </dgm:t>
    </dgm:pt>
    <dgm:pt modelId="{80E6222E-88F5-4A87-A760-78FEB77D8D54}" type="parTrans" cxnId="{14FA05FB-13F2-4D9D-88C6-E2BC30FC034C}">
      <dgm:prSet/>
      <dgm:spPr/>
      <dgm:t>
        <a:bodyPr/>
        <a:lstStyle/>
        <a:p>
          <a:endParaRPr lang="id-ID"/>
        </a:p>
      </dgm:t>
    </dgm:pt>
    <dgm:pt modelId="{001CC164-CA1B-43F2-BE57-60B08B58221B}" type="sibTrans" cxnId="{14FA05FB-13F2-4D9D-88C6-E2BC30FC034C}">
      <dgm:prSet/>
      <dgm:spPr/>
      <dgm:t>
        <a:bodyPr/>
        <a:lstStyle/>
        <a:p>
          <a:endParaRPr lang="id-ID"/>
        </a:p>
      </dgm:t>
    </dgm:pt>
    <dgm:pt modelId="{30376DE9-34E1-441F-8F42-4498AF5CA9B2}">
      <dgm:prSet/>
      <dgm:spPr/>
      <dgm:t>
        <a:bodyPr/>
        <a:lstStyle/>
        <a:p>
          <a:pPr rtl="0"/>
          <a:r>
            <a:rPr lang="id-ID"/>
            <a:t>Ekuitas akhir.</a:t>
          </a:r>
        </a:p>
      </dgm:t>
    </dgm:pt>
    <dgm:pt modelId="{3C296DFB-6409-4786-A35F-193E9ED42E3C}" type="parTrans" cxnId="{DF071BDD-0A2B-4812-84F0-8F07F00A4BC9}">
      <dgm:prSet/>
      <dgm:spPr/>
      <dgm:t>
        <a:bodyPr/>
        <a:lstStyle/>
        <a:p>
          <a:endParaRPr lang="id-ID"/>
        </a:p>
      </dgm:t>
    </dgm:pt>
    <dgm:pt modelId="{B0043FC6-99C7-4235-8455-F2E8E2C7943D}" type="sibTrans" cxnId="{DF071BDD-0A2B-4812-84F0-8F07F00A4BC9}">
      <dgm:prSet/>
      <dgm:spPr/>
      <dgm:t>
        <a:bodyPr/>
        <a:lstStyle/>
        <a:p>
          <a:endParaRPr lang="id-ID"/>
        </a:p>
      </dgm:t>
    </dgm:pt>
    <dgm:pt modelId="{7C6857DF-5D2E-4CD2-A2FD-FD62065BAE25}">
      <dgm:prSet/>
      <dgm:spPr/>
      <dgm:t>
        <a:bodyPr/>
        <a:lstStyle/>
        <a:p>
          <a:pPr rtl="0"/>
          <a:r>
            <a:rPr lang="id-ID"/>
            <a:t>Rincian dari unsur dalam LPE disajikan dalam CALK</a:t>
          </a:r>
        </a:p>
      </dgm:t>
    </dgm:pt>
    <dgm:pt modelId="{2574E7E2-2E89-455B-B737-938CFEDADCD6}" type="parTrans" cxnId="{4B675E63-066B-4C7F-8EB7-568FC3B92F41}">
      <dgm:prSet/>
      <dgm:spPr/>
      <dgm:t>
        <a:bodyPr/>
        <a:lstStyle/>
        <a:p>
          <a:endParaRPr lang="id-ID"/>
        </a:p>
      </dgm:t>
    </dgm:pt>
    <dgm:pt modelId="{482ED37A-7F87-490E-9517-EAEB289A3311}" type="sibTrans" cxnId="{4B675E63-066B-4C7F-8EB7-568FC3B92F41}">
      <dgm:prSet/>
      <dgm:spPr/>
      <dgm:t>
        <a:bodyPr/>
        <a:lstStyle/>
        <a:p>
          <a:endParaRPr lang="id-ID"/>
        </a:p>
      </dgm:t>
    </dgm:pt>
    <dgm:pt modelId="{536B5244-4AA6-4529-AEFF-D11C40DE60D6}" type="pres">
      <dgm:prSet presAssocID="{2A0A4C9C-046C-43BF-9741-D3FEFD899037}" presName="linear" presStyleCnt="0">
        <dgm:presLayoutVars>
          <dgm:animLvl val="lvl"/>
          <dgm:resizeHandles val="exact"/>
        </dgm:presLayoutVars>
      </dgm:prSet>
      <dgm:spPr/>
    </dgm:pt>
    <dgm:pt modelId="{00B661BB-8068-445A-A542-3747AB4CDF0D}" type="pres">
      <dgm:prSet presAssocID="{E8CA597B-52C6-49A9-A6B1-C9E901A4EB6C}" presName="parentText" presStyleLbl="node1" presStyleIdx="0" presStyleCnt="2">
        <dgm:presLayoutVars>
          <dgm:chMax val="0"/>
          <dgm:bulletEnabled val="1"/>
        </dgm:presLayoutVars>
      </dgm:prSet>
      <dgm:spPr/>
    </dgm:pt>
    <dgm:pt modelId="{C4357852-189B-424F-84E7-C86E6BD27A77}" type="pres">
      <dgm:prSet presAssocID="{E8CA597B-52C6-49A9-A6B1-C9E901A4EB6C}" presName="childText" presStyleLbl="revTx" presStyleIdx="0" presStyleCnt="1">
        <dgm:presLayoutVars>
          <dgm:bulletEnabled val="1"/>
        </dgm:presLayoutVars>
      </dgm:prSet>
      <dgm:spPr/>
    </dgm:pt>
    <dgm:pt modelId="{35581DE4-7B05-4384-A40D-8AC3116EC2B9}" type="pres">
      <dgm:prSet presAssocID="{7C6857DF-5D2E-4CD2-A2FD-FD62065BAE25}" presName="parentText" presStyleLbl="node1" presStyleIdx="1" presStyleCnt="2">
        <dgm:presLayoutVars>
          <dgm:chMax val="0"/>
          <dgm:bulletEnabled val="1"/>
        </dgm:presLayoutVars>
      </dgm:prSet>
      <dgm:spPr/>
    </dgm:pt>
  </dgm:ptLst>
  <dgm:cxnLst>
    <dgm:cxn modelId="{3D3A4A24-F0A0-4A94-A7E1-672D63A12FA4}" type="presOf" srcId="{30376DE9-34E1-441F-8F42-4498AF5CA9B2}" destId="{C4357852-189B-424F-84E7-C86E6BD27A77}" srcOrd="0" destOrd="3" presId="urn:microsoft.com/office/officeart/2005/8/layout/vList2"/>
    <dgm:cxn modelId="{E94C5929-AB7E-4EE0-9781-1E75D7290A35}" type="presOf" srcId="{E8CA597B-52C6-49A9-A6B1-C9E901A4EB6C}" destId="{00B661BB-8068-445A-A542-3747AB4CDF0D}" srcOrd="0" destOrd="0" presId="urn:microsoft.com/office/officeart/2005/8/layout/vList2"/>
    <dgm:cxn modelId="{BB826434-55EF-42BC-ACAC-54B9866C151E}" type="presOf" srcId="{BFCC867D-5DDB-43BA-B8B7-058F2232F7CC}" destId="{C4357852-189B-424F-84E7-C86E6BD27A77}" srcOrd="0" destOrd="1" presId="urn:microsoft.com/office/officeart/2005/8/layout/vList2"/>
    <dgm:cxn modelId="{4B675E63-066B-4C7F-8EB7-568FC3B92F41}" srcId="{2A0A4C9C-046C-43BF-9741-D3FEFD899037}" destId="{7C6857DF-5D2E-4CD2-A2FD-FD62065BAE25}" srcOrd="1" destOrd="0" parTransId="{2574E7E2-2E89-455B-B737-938CFEDADCD6}" sibTransId="{482ED37A-7F87-490E-9517-EAEB289A3311}"/>
    <dgm:cxn modelId="{30B44351-DA58-44AC-B46D-A9A2CD85DA52}" type="presOf" srcId="{2A0A4C9C-046C-43BF-9741-D3FEFD899037}" destId="{536B5244-4AA6-4529-AEFF-D11C40DE60D6}" srcOrd="0" destOrd="0" presId="urn:microsoft.com/office/officeart/2005/8/layout/vList2"/>
    <dgm:cxn modelId="{401E2E55-58BD-4F34-9706-AECD4B0BB504}" srcId="{2A0A4C9C-046C-43BF-9741-D3FEFD899037}" destId="{E8CA597B-52C6-49A9-A6B1-C9E901A4EB6C}" srcOrd="0" destOrd="0" parTransId="{2456A973-DCBD-4F34-B505-16E43E7D4F4D}" sibTransId="{8C4EAD01-B1BB-4DAB-8A7A-BFA0189D781B}"/>
    <dgm:cxn modelId="{AC2D5B58-2E28-457C-882A-6CA7554DAD69}" type="presOf" srcId="{66F32842-34F0-4E18-9489-67E1F00C32DC}" destId="{C4357852-189B-424F-84E7-C86E6BD27A77}" srcOrd="0" destOrd="0" presId="urn:microsoft.com/office/officeart/2005/8/layout/vList2"/>
    <dgm:cxn modelId="{DE47EDB5-801E-42F3-B83E-CC3BE2771C1E}" srcId="{E8CA597B-52C6-49A9-A6B1-C9E901A4EB6C}" destId="{BFCC867D-5DDB-43BA-B8B7-058F2232F7CC}" srcOrd="1" destOrd="0" parTransId="{4DC9C8FD-6C73-4C37-ACED-792C267FB6E9}" sibTransId="{AA1ED2B8-2D23-42B3-9BD7-5420B055F91A}"/>
    <dgm:cxn modelId="{091384B7-BD32-4437-B282-5B9A44E95A88}" srcId="{E8CA597B-52C6-49A9-A6B1-C9E901A4EB6C}" destId="{66F32842-34F0-4E18-9489-67E1F00C32DC}" srcOrd="0" destOrd="0" parTransId="{02247ED9-8952-4C30-8F48-CB8976FEFF49}" sibTransId="{EDB6D3FC-E974-4237-8010-FD72C826E3BB}"/>
    <dgm:cxn modelId="{E46D1DBA-C524-4C6A-8914-645BFE88FBD5}" type="presOf" srcId="{BB9C86C3-8F42-4229-AC5D-3708DD719205}" destId="{C4357852-189B-424F-84E7-C86E6BD27A77}" srcOrd="0" destOrd="2" presId="urn:microsoft.com/office/officeart/2005/8/layout/vList2"/>
    <dgm:cxn modelId="{DF071BDD-0A2B-4812-84F0-8F07F00A4BC9}" srcId="{E8CA597B-52C6-49A9-A6B1-C9E901A4EB6C}" destId="{30376DE9-34E1-441F-8F42-4498AF5CA9B2}" srcOrd="3" destOrd="0" parTransId="{3C296DFB-6409-4786-A35F-193E9ED42E3C}" sibTransId="{B0043FC6-99C7-4235-8455-F2E8E2C7943D}"/>
    <dgm:cxn modelId="{EA0638F3-5163-4604-99A1-226E8E86F6F1}" type="presOf" srcId="{7C6857DF-5D2E-4CD2-A2FD-FD62065BAE25}" destId="{35581DE4-7B05-4384-A40D-8AC3116EC2B9}" srcOrd="0" destOrd="0" presId="urn:microsoft.com/office/officeart/2005/8/layout/vList2"/>
    <dgm:cxn modelId="{14FA05FB-13F2-4D9D-88C6-E2BC30FC034C}" srcId="{E8CA597B-52C6-49A9-A6B1-C9E901A4EB6C}" destId="{BB9C86C3-8F42-4229-AC5D-3708DD719205}" srcOrd="2" destOrd="0" parTransId="{80E6222E-88F5-4A87-A760-78FEB77D8D54}" sibTransId="{001CC164-CA1B-43F2-BE57-60B08B58221B}"/>
    <dgm:cxn modelId="{6165664A-9245-4F62-B98D-E28B323F15D3}" type="presParOf" srcId="{536B5244-4AA6-4529-AEFF-D11C40DE60D6}" destId="{00B661BB-8068-445A-A542-3747AB4CDF0D}" srcOrd="0" destOrd="0" presId="urn:microsoft.com/office/officeart/2005/8/layout/vList2"/>
    <dgm:cxn modelId="{2AA27A3E-347E-4451-B5CA-CDDB3823FA45}" type="presParOf" srcId="{536B5244-4AA6-4529-AEFF-D11C40DE60D6}" destId="{C4357852-189B-424F-84E7-C86E6BD27A77}" srcOrd="1" destOrd="0" presId="urn:microsoft.com/office/officeart/2005/8/layout/vList2"/>
    <dgm:cxn modelId="{6BABA931-C7C1-4C4E-85ED-C49BE452E783}" type="presParOf" srcId="{536B5244-4AA6-4529-AEFF-D11C40DE60D6}" destId="{35581DE4-7B05-4384-A40D-8AC3116EC2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7F02F77-72D1-4637-96FD-57DA4286F04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d-ID"/>
        </a:p>
      </dgm:t>
    </dgm:pt>
    <dgm:pt modelId="{81709772-0B16-43D5-A0DD-596B8D339BF3}">
      <dgm:prSet/>
      <dgm:spPr/>
      <dgm:t>
        <a:bodyPr/>
        <a:lstStyle/>
        <a:p>
          <a:pPr rtl="0"/>
          <a:r>
            <a:rPr lang="id-ID"/>
            <a:t>Pada saat pemerintah menerima hak atas barang, termasuk barang dalam perjalanan yang telah menjadi haknya, pemerintah harus mengakui kewajiban atas jumlah yang belum dibayarkan untuk barang tersebut</a:t>
          </a:r>
        </a:p>
      </dgm:t>
    </dgm:pt>
    <dgm:pt modelId="{42CBB038-230E-47A9-BA00-E146A6BC9525}" type="parTrans" cxnId="{A720F304-33B5-4537-96CB-4D20788B3E19}">
      <dgm:prSet/>
      <dgm:spPr/>
      <dgm:t>
        <a:bodyPr/>
        <a:lstStyle/>
        <a:p>
          <a:endParaRPr lang="id-ID"/>
        </a:p>
      </dgm:t>
    </dgm:pt>
    <dgm:pt modelId="{E0D51979-29CB-4F83-8454-D161200095F1}" type="sibTrans" cxnId="{A720F304-33B5-4537-96CB-4D20788B3E19}">
      <dgm:prSet/>
      <dgm:spPr/>
      <dgm:t>
        <a:bodyPr/>
        <a:lstStyle/>
        <a:p>
          <a:endParaRPr lang="id-ID"/>
        </a:p>
      </dgm:t>
    </dgm:pt>
    <dgm:pt modelId="{99C4FA50-D91B-477B-BD13-8E86228E507F}">
      <dgm:prSet/>
      <dgm:spPr/>
      <dgm:t>
        <a:bodyPr/>
        <a:lstStyle/>
        <a:p>
          <a:pPr rtl="0"/>
          <a:r>
            <a:rPr lang="id-ID"/>
            <a:t>Jumlah kewajiban yang disebabkan transaksi antar unit pemerintahan harus dipisahkan dengan kewajiban kepada unit nonpemerintahan</a:t>
          </a:r>
        </a:p>
      </dgm:t>
    </dgm:pt>
    <dgm:pt modelId="{13304D6F-8216-4DEB-A699-99B17A075DD0}" type="parTrans" cxnId="{E55B29BA-FAAB-4F0E-A529-ED316B2F7409}">
      <dgm:prSet/>
      <dgm:spPr/>
      <dgm:t>
        <a:bodyPr/>
        <a:lstStyle/>
        <a:p>
          <a:endParaRPr lang="id-ID"/>
        </a:p>
      </dgm:t>
    </dgm:pt>
    <dgm:pt modelId="{AB9A0450-070D-41B9-8FFE-96014AE27D9F}" type="sibTrans" cxnId="{E55B29BA-FAAB-4F0E-A529-ED316B2F7409}">
      <dgm:prSet/>
      <dgm:spPr/>
      <dgm:t>
        <a:bodyPr/>
        <a:lstStyle/>
        <a:p>
          <a:endParaRPr lang="id-ID"/>
        </a:p>
      </dgm:t>
    </dgm:pt>
    <dgm:pt modelId="{DDE893B0-2644-4F72-939D-3D971360B453}" type="pres">
      <dgm:prSet presAssocID="{F7F02F77-72D1-4637-96FD-57DA4286F04A}" presName="Name0" presStyleCnt="0">
        <dgm:presLayoutVars>
          <dgm:chMax val="7"/>
          <dgm:dir/>
          <dgm:animLvl val="lvl"/>
          <dgm:resizeHandles val="exact"/>
        </dgm:presLayoutVars>
      </dgm:prSet>
      <dgm:spPr/>
    </dgm:pt>
    <dgm:pt modelId="{C7254346-CBB6-4544-A956-50E9DDB570BB}" type="pres">
      <dgm:prSet presAssocID="{81709772-0B16-43D5-A0DD-596B8D339BF3}" presName="circle1" presStyleLbl="node1" presStyleIdx="0" presStyleCnt="2"/>
      <dgm:spPr/>
    </dgm:pt>
    <dgm:pt modelId="{B12D9ACB-6D78-469D-81E8-29DD6C944E0F}" type="pres">
      <dgm:prSet presAssocID="{81709772-0B16-43D5-A0DD-596B8D339BF3}" presName="space" presStyleCnt="0"/>
      <dgm:spPr/>
    </dgm:pt>
    <dgm:pt modelId="{E77418E6-8B16-4AFF-87B0-62EA0EACCAEC}" type="pres">
      <dgm:prSet presAssocID="{81709772-0B16-43D5-A0DD-596B8D339BF3}" presName="rect1" presStyleLbl="alignAcc1" presStyleIdx="0" presStyleCnt="2"/>
      <dgm:spPr/>
    </dgm:pt>
    <dgm:pt modelId="{D080AC8D-3E7E-4161-B89E-E9FCFEC0B582}" type="pres">
      <dgm:prSet presAssocID="{99C4FA50-D91B-477B-BD13-8E86228E507F}" presName="vertSpace2" presStyleLbl="node1" presStyleIdx="0" presStyleCnt="2"/>
      <dgm:spPr/>
    </dgm:pt>
    <dgm:pt modelId="{B9D240E3-6DD2-4CCE-ADE8-C7763EF7517A}" type="pres">
      <dgm:prSet presAssocID="{99C4FA50-D91B-477B-BD13-8E86228E507F}" presName="circle2" presStyleLbl="node1" presStyleIdx="1" presStyleCnt="2"/>
      <dgm:spPr/>
    </dgm:pt>
    <dgm:pt modelId="{1234D793-CDC8-4FAE-B4A1-0D07A67E27BC}" type="pres">
      <dgm:prSet presAssocID="{99C4FA50-D91B-477B-BD13-8E86228E507F}" presName="rect2" presStyleLbl="alignAcc1" presStyleIdx="1" presStyleCnt="2"/>
      <dgm:spPr/>
    </dgm:pt>
    <dgm:pt modelId="{7756397B-58FB-469D-8024-57F92D274F0D}" type="pres">
      <dgm:prSet presAssocID="{81709772-0B16-43D5-A0DD-596B8D339BF3}" presName="rect1ParTxNoCh" presStyleLbl="alignAcc1" presStyleIdx="1" presStyleCnt="2">
        <dgm:presLayoutVars>
          <dgm:chMax val="1"/>
          <dgm:bulletEnabled val="1"/>
        </dgm:presLayoutVars>
      </dgm:prSet>
      <dgm:spPr/>
    </dgm:pt>
    <dgm:pt modelId="{1841FD10-E936-44D7-A692-E6ECCBDCDD81}" type="pres">
      <dgm:prSet presAssocID="{99C4FA50-D91B-477B-BD13-8E86228E507F}" presName="rect2ParTxNoCh" presStyleLbl="alignAcc1" presStyleIdx="1" presStyleCnt="2">
        <dgm:presLayoutVars>
          <dgm:chMax val="1"/>
          <dgm:bulletEnabled val="1"/>
        </dgm:presLayoutVars>
      </dgm:prSet>
      <dgm:spPr/>
    </dgm:pt>
  </dgm:ptLst>
  <dgm:cxnLst>
    <dgm:cxn modelId="{A720F304-33B5-4537-96CB-4D20788B3E19}" srcId="{F7F02F77-72D1-4637-96FD-57DA4286F04A}" destId="{81709772-0B16-43D5-A0DD-596B8D339BF3}" srcOrd="0" destOrd="0" parTransId="{42CBB038-230E-47A9-BA00-E146A6BC9525}" sibTransId="{E0D51979-29CB-4F83-8454-D161200095F1}"/>
    <dgm:cxn modelId="{06E7770D-1B1B-4E12-81E1-FDEDF0705CF6}" type="presOf" srcId="{99C4FA50-D91B-477B-BD13-8E86228E507F}" destId="{1841FD10-E936-44D7-A692-E6ECCBDCDD81}" srcOrd="1" destOrd="0" presId="urn:microsoft.com/office/officeart/2005/8/layout/target3"/>
    <dgm:cxn modelId="{276A9437-4027-4589-BEFC-F6ADC8B8CF64}" type="presOf" srcId="{F7F02F77-72D1-4637-96FD-57DA4286F04A}" destId="{DDE893B0-2644-4F72-939D-3D971360B453}" srcOrd="0" destOrd="0" presId="urn:microsoft.com/office/officeart/2005/8/layout/target3"/>
    <dgm:cxn modelId="{E680F076-04B3-44FB-AA35-BA17C941F974}" type="presOf" srcId="{99C4FA50-D91B-477B-BD13-8E86228E507F}" destId="{1234D793-CDC8-4FAE-B4A1-0D07A67E27BC}" srcOrd="0" destOrd="0" presId="urn:microsoft.com/office/officeart/2005/8/layout/target3"/>
    <dgm:cxn modelId="{5FA1E281-FD88-4150-BDA2-6522AF893EB7}" type="presOf" srcId="{81709772-0B16-43D5-A0DD-596B8D339BF3}" destId="{E77418E6-8B16-4AFF-87B0-62EA0EACCAEC}" srcOrd="0" destOrd="0" presId="urn:microsoft.com/office/officeart/2005/8/layout/target3"/>
    <dgm:cxn modelId="{E55B29BA-FAAB-4F0E-A529-ED316B2F7409}" srcId="{F7F02F77-72D1-4637-96FD-57DA4286F04A}" destId="{99C4FA50-D91B-477B-BD13-8E86228E507F}" srcOrd="1" destOrd="0" parTransId="{13304D6F-8216-4DEB-A699-99B17A075DD0}" sibTransId="{AB9A0450-070D-41B9-8FFE-96014AE27D9F}"/>
    <dgm:cxn modelId="{CAE074CE-0751-448C-B4D9-604BFEF63A08}" type="presOf" srcId="{81709772-0B16-43D5-A0DD-596B8D339BF3}" destId="{7756397B-58FB-469D-8024-57F92D274F0D}" srcOrd="1" destOrd="0" presId="urn:microsoft.com/office/officeart/2005/8/layout/target3"/>
    <dgm:cxn modelId="{8CC1251D-16C1-48AB-B4D0-AAAC1A7682C1}" type="presParOf" srcId="{DDE893B0-2644-4F72-939D-3D971360B453}" destId="{C7254346-CBB6-4544-A956-50E9DDB570BB}" srcOrd="0" destOrd="0" presId="urn:microsoft.com/office/officeart/2005/8/layout/target3"/>
    <dgm:cxn modelId="{7F543139-3480-4E92-AEAF-7D7BF9B0B1B9}" type="presParOf" srcId="{DDE893B0-2644-4F72-939D-3D971360B453}" destId="{B12D9ACB-6D78-469D-81E8-29DD6C944E0F}" srcOrd="1" destOrd="0" presId="urn:microsoft.com/office/officeart/2005/8/layout/target3"/>
    <dgm:cxn modelId="{C73F9580-D4A1-4962-A98B-6B92493CF4E8}" type="presParOf" srcId="{DDE893B0-2644-4F72-939D-3D971360B453}" destId="{E77418E6-8B16-4AFF-87B0-62EA0EACCAEC}" srcOrd="2" destOrd="0" presId="urn:microsoft.com/office/officeart/2005/8/layout/target3"/>
    <dgm:cxn modelId="{1C5B12EA-63FC-4CDE-92F9-0829A3BB24EE}" type="presParOf" srcId="{DDE893B0-2644-4F72-939D-3D971360B453}" destId="{D080AC8D-3E7E-4161-B89E-E9FCFEC0B582}" srcOrd="3" destOrd="0" presId="urn:microsoft.com/office/officeart/2005/8/layout/target3"/>
    <dgm:cxn modelId="{94308763-C12F-4353-B274-F87ED18F29A4}" type="presParOf" srcId="{DDE893B0-2644-4F72-939D-3D971360B453}" destId="{B9D240E3-6DD2-4CCE-ADE8-C7763EF7517A}" srcOrd="4" destOrd="0" presId="urn:microsoft.com/office/officeart/2005/8/layout/target3"/>
    <dgm:cxn modelId="{BFD013EB-9895-460D-8C0D-BB25D59FD24C}" type="presParOf" srcId="{DDE893B0-2644-4F72-939D-3D971360B453}" destId="{1234D793-CDC8-4FAE-B4A1-0D07A67E27BC}" srcOrd="5" destOrd="0" presId="urn:microsoft.com/office/officeart/2005/8/layout/target3"/>
    <dgm:cxn modelId="{0FDCEA88-6BAD-4496-A521-863384E0612E}" type="presParOf" srcId="{DDE893B0-2644-4F72-939D-3D971360B453}" destId="{7756397B-58FB-469D-8024-57F92D274F0D}" srcOrd="6" destOrd="0" presId="urn:microsoft.com/office/officeart/2005/8/layout/target3"/>
    <dgm:cxn modelId="{1271F3FF-5524-4CCB-8CF5-CBABAED62A3B}" type="presParOf" srcId="{DDE893B0-2644-4F72-939D-3D971360B453}" destId="{1841FD10-E936-44D7-A692-E6ECCBDCDD8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61DCFDD3-11E3-492B-A83F-2577106661C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id-ID"/>
        </a:p>
      </dgm:t>
    </dgm:pt>
    <dgm:pt modelId="{3D509C5E-6E51-4F90-949E-E32EB762A230}">
      <dgm:prSet/>
      <dgm:spPr/>
      <dgm:t>
        <a:bodyPr/>
        <a:lstStyle/>
        <a:p>
          <a:pPr rtl="0"/>
          <a:r>
            <a:rPr lang="id-ID"/>
            <a:t>Merupakan kewajiban suatu entitas pelaporan untuk melakukan pembayaran kepada entitas lain sebagai akibat ketentuan perundang-undangan</a:t>
          </a:r>
        </a:p>
      </dgm:t>
    </dgm:pt>
    <dgm:pt modelId="{C89D4F61-7602-4B65-8644-5B424E583D0E}" type="parTrans" cxnId="{B7D13985-C20C-4C50-92DE-0C5AF1E5E1EC}">
      <dgm:prSet/>
      <dgm:spPr/>
      <dgm:t>
        <a:bodyPr/>
        <a:lstStyle/>
        <a:p>
          <a:endParaRPr lang="id-ID"/>
        </a:p>
      </dgm:t>
    </dgm:pt>
    <dgm:pt modelId="{31724F06-FD56-4503-88BF-207EEA648184}" type="sibTrans" cxnId="{B7D13985-C20C-4C50-92DE-0C5AF1E5E1EC}">
      <dgm:prSet/>
      <dgm:spPr/>
      <dgm:t>
        <a:bodyPr/>
        <a:lstStyle/>
        <a:p>
          <a:endParaRPr lang="id-ID"/>
        </a:p>
      </dgm:t>
    </dgm:pt>
    <dgm:pt modelId="{79600F1A-B039-4F4A-BC1A-49132601CF4E}">
      <dgm:prSet/>
      <dgm:spPr/>
      <dgm:t>
        <a:bodyPr/>
        <a:lstStyle/>
        <a:p>
          <a:pPr rtl="0"/>
          <a:r>
            <a:rPr lang="id-ID"/>
            <a:t>Diakui dan dinilai sesuai dengan peraturan yang berlaku</a:t>
          </a:r>
        </a:p>
      </dgm:t>
    </dgm:pt>
    <dgm:pt modelId="{75A5247E-9AD5-4669-AA40-529F30B89EF4}" type="parTrans" cxnId="{AFA7AB1B-30B6-45D6-BF83-F8B929566550}">
      <dgm:prSet/>
      <dgm:spPr/>
      <dgm:t>
        <a:bodyPr/>
        <a:lstStyle/>
        <a:p>
          <a:endParaRPr lang="id-ID"/>
        </a:p>
      </dgm:t>
    </dgm:pt>
    <dgm:pt modelId="{64FBFBBB-3603-4166-B9FB-C059F16FAAFA}" type="sibTrans" cxnId="{AFA7AB1B-30B6-45D6-BF83-F8B929566550}">
      <dgm:prSet/>
      <dgm:spPr/>
      <dgm:t>
        <a:bodyPr/>
        <a:lstStyle/>
        <a:p>
          <a:endParaRPr lang="id-ID"/>
        </a:p>
      </dgm:t>
    </dgm:pt>
    <dgm:pt modelId="{77879F37-8EDE-4228-8AE7-F24089E3E738}" type="pres">
      <dgm:prSet presAssocID="{61DCFDD3-11E3-492B-A83F-2577106661C3}" presName="diagram" presStyleCnt="0">
        <dgm:presLayoutVars>
          <dgm:dir/>
          <dgm:resizeHandles val="exact"/>
        </dgm:presLayoutVars>
      </dgm:prSet>
      <dgm:spPr/>
    </dgm:pt>
    <dgm:pt modelId="{F7187B66-E1C1-4316-A93F-8B5D658E5AA6}" type="pres">
      <dgm:prSet presAssocID="{3D509C5E-6E51-4F90-949E-E32EB762A230}" presName="node" presStyleLbl="node1" presStyleIdx="0" presStyleCnt="2">
        <dgm:presLayoutVars>
          <dgm:bulletEnabled val="1"/>
        </dgm:presLayoutVars>
      </dgm:prSet>
      <dgm:spPr/>
    </dgm:pt>
    <dgm:pt modelId="{DBCB34B2-678B-4644-8ACB-36C2D21C3714}" type="pres">
      <dgm:prSet presAssocID="{31724F06-FD56-4503-88BF-207EEA648184}" presName="sibTrans" presStyleCnt="0"/>
      <dgm:spPr/>
    </dgm:pt>
    <dgm:pt modelId="{444AFE6C-2CF9-4D23-BB28-5D279B2134AE}" type="pres">
      <dgm:prSet presAssocID="{79600F1A-B039-4F4A-BC1A-49132601CF4E}" presName="node" presStyleLbl="node1" presStyleIdx="1" presStyleCnt="2">
        <dgm:presLayoutVars>
          <dgm:bulletEnabled val="1"/>
        </dgm:presLayoutVars>
      </dgm:prSet>
      <dgm:spPr/>
    </dgm:pt>
  </dgm:ptLst>
  <dgm:cxnLst>
    <dgm:cxn modelId="{B3957701-D400-4DF7-A648-70DCD1B90F2E}" type="presOf" srcId="{79600F1A-B039-4F4A-BC1A-49132601CF4E}" destId="{444AFE6C-2CF9-4D23-BB28-5D279B2134AE}" srcOrd="0" destOrd="0" presId="urn:microsoft.com/office/officeart/2005/8/layout/default"/>
    <dgm:cxn modelId="{AFA7AB1B-30B6-45D6-BF83-F8B929566550}" srcId="{61DCFDD3-11E3-492B-A83F-2577106661C3}" destId="{79600F1A-B039-4F4A-BC1A-49132601CF4E}" srcOrd="1" destOrd="0" parTransId="{75A5247E-9AD5-4669-AA40-529F30B89EF4}" sibTransId="{64FBFBBB-3603-4166-B9FB-C059F16FAAFA}"/>
    <dgm:cxn modelId="{B7D13985-C20C-4C50-92DE-0C5AF1E5E1EC}" srcId="{61DCFDD3-11E3-492B-A83F-2577106661C3}" destId="{3D509C5E-6E51-4F90-949E-E32EB762A230}" srcOrd="0" destOrd="0" parTransId="{C89D4F61-7602-4B65-8644-5B424E583D0E}" sibTransId="{31724F06-FD56-4503-88BF-207EEA648184}"/>
    <dgm:cxn modelId="{B83905A1-C457-430E-9E89-7A1BD9494F28}" type="presOf" srcId="{61DCFDD3-11E3-492B-A83F-2577106661C3}" destId="{77879F37-8EDE-4228-8AE7-F24089E3E738}" srcOrd="0" destOrd="0" presId="urn:microsoft.com/office/officeart/2005/8/layout/default"/>
    <dgm:cxn modelId="{F8A82DC6-F46E-4B1D-B1AA-3B14DCD157F5}" type="presOf" srcId="{3D509C5E-6E51-4F90-949E-E32EB762A230}" destId="{F7187B66-E1C1-4316-A93F-8B5D658E5AA6}" srcOrd="0" destOrd="0" presId="urn:microsoft.com/office/officeart/2005/8/layout/default"/>
    <dgm:cxn modelId="{5CD598F4-07BA-4A47-973C-A04C9A603A30}" type="presParOf" srcId="{77879F37-8EDE-4228-8AE7-F24089E3E738}" destId="{F7187B66-E1C1-4316-A93F-8B5D658E5AA6}" srcOrd="0" destOrd="0" presId="urn:microsoft.com/office/officeart/2005/8/layout/default"/>
    <dgm:cxn modelId="{BE2DAE95-B582-4128-AD78-68014C468AFE}" type="presParOf" srcId="{77879F37-8EDE-4228-8AE7-F24089E3E738}" destId="{DBCB34B2-678B-4644-8ACB-36C2D21C3714}" srcOrd="1" destOrd="0" presId="urn:microsoft.com/office/officeart/2005/8/layout/default"/>
    <dgm:cxn modelId="{B9B61B80-13F5-4DED-8D15-EBC94EC3106C}" type="presParOf" srcId="{77879F37-8EDE-4228-8AE7-F24089E3E738}" destId="{444AFE6C-2CF9-4D23-BB28-5D279B2134A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D8A4F58D-0A17-42DB-8F2F-7ED20A6C37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97BDA47F-2814-4A8E-A4CE-6370DD645C67}">
      <dgm:prSet/>
      <dgm:spPr/>
      <dgm:t>
        <a:bodyPr/>
        <a:lstStyle/>
        <a:p>
          <a:pPr rtl="0"/>
          <a:r>
            <a:rPr lang="id-ID"/>
            <a:t>Utang bunga atas utang pemerintah harus dicatat sebesar biaya bunga y</a:t>
          </a:r>
          <a:r>
            <a:rPr lang="en-US"/>
            <a:t>an</a:t>
          </a:r>
          <a:r>
            <a:rPr lang="id-ID"/>
            <a:t>g telah terjadi dan belum dibayar</a:t>
          </a:r>
        </a:p>
      </dgm:t>
    </dgm:pt>
    <dgm:pt modelId="{300B2319-F884-493C-881B-761062474D1A}" type="parTrans" cxnId="{2DA4AE89-3877-4D26-AAA9-23A62915EEBF}">
      <dgm:prSet/>
      <dgm:spPr/>
      <dgm:t>
        <a:bodyPr/>
        <a:lstStyle/>
        <a:p>
          <a:endParaRPr lang="id-ID"/>
        </a:p>
      </dgm:t>
    </dgm:pt>
    <dgm:pt modelId="{1C8E7A11-96D3-4C30-ACA3-F59F698A25E6}" type="sibTrans" cxnId="{2DA4AE89-3877-4D26-AAA9-23A62915EEBF}">
      <dgm:prSet/>
      <dgm:spPr/>
      <dgm:t>
        <a:bodyPr/>
        <a:lstStyle/>
        <a:p>
          <a:endParaRPr lang="id-ID"/>
        </a:p>
      </dgm:t>
    </dgm:pt>
    <dgm:pt modelId="{A755F034-A711-433E-A830-6C05D2DC7094}">
      <dgm:prSet/>
      <dgm:spPr/>
      <dgm:t>
        <a:bodyPr/>
        <a:lstStyle/>
        <a:p>
          <a:pPr rtl="0"/>
          <a:r>
            <a:rPr lang="id-ID"/>
            <a:t>Bunga dimaksud dapat berasal dari utang pemerintah baik dari dalam maupun luar negeri</a:t>
          </a:r>
        </a:p>
      </dgm:t>
    </dgm:pt>
    <dgm:pt modelId="{2B2601A4-C0D8-49CC-8D10-94BBCC651970}" type="parTrans" cxnId="{150DDB0F-3A1B-42DD-B681-DC3FB64633D4}">
      <dgm:prSet/>
      <dgm:spPr/>
      <dgm:t>
        <a:bodyPr/>
        <a:lstStyle/>
        <a:p>
          <a:endParaRPr lang="id-ID"/>
        </a:p>
      </dgm:t>
    </dgm:pt>
    <dgm:pt modelId="{5B122F46-7C9B-472A-A41C-831ED255FF30}" type="sibTrans" cxnId="{150DDB0F-3A1B-42DD-B681-DC3FB64633D4}">
      <dgm:prSet/>
      <dgm:spPr/>
      <dgm:t>
        <a:bodyPr/>
        <a:lstStyle/>
        <a:p>
          <a:endParaRPr lang="id-ID"/>
        </a:p>
      </dgm:t>
    </dgm:pt>
    <dgm:pt modelId="{00E5AF5E-7989-475B-9AB5-FA8E3AA0ACBA}">
      <dgm:prSet/>
      <dgm:spPr/>
      <dgm:t>
        <a:bodyPr/>
        <a:lstStyle/>
        <a:p>
          <a:pPr rtl="0"/>
          <a:r>
            <a:rPr lang="id-ID"/>
            <a:t>Utang bunga atas utang pemerintah y</a:t>
          </a:r>
          <a:r>
            <a:rPr lang="en-US"/>
            <a:t>an</a:t>
          </a:r>
          <a:r>
            <a:rPr lang="id-ID"/>
            <a:t>g belum dibayar harus diakui pada setiap akhir periode pelaporan s</a:t>
          </a:r>
          <a:r>
            <a:rPr lang="en-US"/>
            <a:t>e</a:t>
          </a:r>
          <a:r>
            <a:rPr lang="id-ID"/>
            <a:t>b</a:t>
          </a:r>
          <a:r>
            <a:rPr lang="en-US"/>
            <a:t>a</a:t>
          </a:r>
          <a:r>
            <a:rPr lang="id-ID"/>
            <a:t>g</a:t>
          </a:r>
          <a:r>
            <a:rPr lang="en-US"/>
            <a:t>ai</a:t>
          </a:r>
          <a:r>
            <a:rPr lang="id-ID"/>
            <a:t> bagian dari kewajiban y</a:t>
          </a:r>
          <a:r>
            <a:rPr lang="en-US"/>
            <a:t>an</a:t>
          </a:r>
          <a:r>
            <a:rPr lang="id-ID"/>
            <a:t>g berkaitan</a:t>
          </a:r>
        </a:p>
      </dgm:t>
    </dgm:pt>
    <dgm:pt modelId="{E10AE04C-6CBA-4742-BC63-1B7AAD8901AA}" type="parTrans" cxnId="{2CFB6E29-7970-4243-AB25-0B7C3C46926A}">
      <dgm:prSet/>
      <dgm:spPr/>
      <dgm:t>
        <a:bodyPr/>
        <a:lstStyle/>
        <a:p>
          <a:endParaRPr lang="id-ID"/>
        </a:p>
      </dgm:t>
    </dgm:pt>
    <dgm:pt modelId="{62CDEB90-B449-4F7D-ADF8-6A024588A0FD}" type="sibTrans" cxnId="{2CFB6E29-7970-4243-AB25-0B7C3C46926A}">
      <dgm:prSet/>
      <dgm:spPr/>
      <dgm:t>
        <a:bodyPr/>
        <a:lstStyle/>
        <a:p>
          <a:endParaRPr lang="id-ID"/>
        </a:p>
      </dgm:t>
    </dgm:pt>
    <dgm:pt modelId="{D9672B70-7B99-4948-B1D9-979612E20D18}" type="pres">
      <dgm:prSet presAssocID="{D8A4F58D-0A17-42DB-8F2F-7ED20A6C37E8}" presName="linear" presStyleCnt="0">
        <dgm:presLayoutVars>
          <dgm:animLvl val="lvl"/>
          <dgm:resizeHandles val="exact"/>
        </dgm:presLayoutVars>
      </dgm:prSet>
      <dgm:spPr/>
    </dgm:pt>
    <dgm:pt modelId="{21A9EA6A-BF57-45B0-8F57-56CD3CCBE8B0}" type="pres">
      <dgm:prSet presAssocID="{97BDA47F-2814-4A8E-A4CE-6370DD645C67}" presName="parentText" presStyleLbl="node1" presStyleIdx="0" presStyleCnt="3">
        <dgm:presLayoutVars>
          <dgm:chMax val="0"/>
          <dgm:bulletEnabled val="1"/>
        </dgm:presLayoutVars>
      </dgm:prSet>
      <dgm:spPr/>
    </dgm:pt>
    <dgm:pt modelId="{367480D2-1AB2-47A2-B6F8-3FFA351D5FCD}" type="pres">
      <dgm:prSet presAssocID="{1C8E7A11-96D3-4C30-ACA3-F59F698A25E6}" presName="spacer" presStyleCnt="0"/>
      <dgm:spPr/>
    </dgm:pt>
    <dgm:pt modelId="{FA83326B-AE5D-4C4E-A817-B20A27DCFDCC}" type="pres">
      <dgm:prSet presAssocID="{A755F034-A711-433E-A830-6C05D2DC7094}" presName="parentText" presStyleLbl="node1" presStyleIdx="1" presStyleCnt="3">
        <dgm:presLayoutVars>
          <dgm:chMax val="0"/>
          <dgm:bulletEnabled val="1"/>
        </dgm:presLayoutVars>
      </dgm:prSet>
      <dgm:spPr/>
    </dgm:pt>
    <dgm:pt modelId="{C708DD29-C72B-40D4-A134-DE99549E2D2A}" type="pres">
      <dgm:prSet presAssocID="{5B122F46-7C9B-472A-A41C-831ED255FF30}" presName="spacer" presStyleCnt="0"/>
      <dgm:spPr/>
    </dgm:pt>
    <dgm:pt modelId="{79A0B05E-326B-47EE-9C2E-B3AE2AE3673E}" type="pres">
      <dgm:prSet presAssocID="{00E5AF5E-7989-475B-9AB5-FA8E3AA0ACBA}" presName="parentText" presStyleLbl="node1" presStyleIdx="2" presStyleCnt="3">
        <dgm:presLayoutVars>
          <dgm:chMax val="0"/>
          <dgm:bulletEnabled val="1"/>
        </dgm:presLayoutVars>
      </dgm:prSet>
      <dgm:spPr/>
    </dgm:pt>
  </dgm:ptLst>
  <dgm:cxnLst>
    <dgm:cxn modelId="{150DDB0F-3A1B-42DD-B681-DC3FB64633D4}" srcId="{D8A4F58D-0A17-42DB-8F2F-7ED20A6C37E8}" destId="{A755F034-A711-433E-A830-6C05D2DC7094}" srcOrd="1" destOrd="0" parTransId="{2B2601A4-C0D8-49CC-8D10-94BBCC651970}" sibTransId="{5B122F46-7C9B-472A-A41C-831ED255FF30}"/>
    <dgm:cxn modelId="{2CFB6E29-7970-4243-AB25-0B7C3C46926A}" srcId="{D8A4F58D-0A17-42DB-8F2F-7ED20A6C37E8}" destId="{00E5AF5E-7989-475B-9AB5-FA8E3AA0ACBA}" srcOrd="2" destOrd="0" parTransId="{E10AE04C-6CBA-4742-BC63-1B7AAD8901AA}" sibTransId="{62CDEB90-B449-4F7D-ADF8-6A024588A0FD}"/>
    <dgm:cxn modelId="{E25E7F71-8E80-4C10-A04C-9F4D9FBE32A3}" type="presOf" srcId="{D8A4F58D-0A17-42DB-8F2F-7ED20A6C37E8}" destId="{D9672B70-7B99-4948-B1D9-979612E20D18}" srcOrd="0" destOrd="0" presId="urn:microsoft.com/office/officeart/2005/8/layout/vList2"/>
    <dgm:cxn modelId="{4C606388-D03D-4B62-AE65-74C57DEE557F}" type="presOf" srcId="{A755F034-A711-433E-A830-6C05D2DC7094}" destId="{FA83326B-AE5D-4C4E-A817-B20A27DCFDCC}" srcOrd="0" destOrd="0" presId="urn:microsoft.com/office/officeart/2005/8/layout/vList2"/>
    <dgm:cxn modelId="{2DA4AE89-3877-4D26-AAA9-23A62915EEBF}" srcId="{D8A4F58D-0A17-42DB-8F2F-7ED20A6C37E8}" destId="{97BDA47F-2814-4A8E-A4CE-6370DD645C67}" srcOrd="0" destOrd="0" parTransId="{300B2319-F884-493C-881B-761062474D1A}" sibTransId="{1C8E7A11-96D3-4C30-ACA3-F59F698A25E6}"/>
    <dgm:cxn modelId="{2385E8A2-3690-4931-ABE3-3B52A1AB5860}" type="presOf" srcId="{97BDA47F-2814-4A8E-A4CE-6370DD645C67}" destId="{21A9EA6A-BF57-45B0-8F57-56CD3CCBE8B0}" srcOrd="0" destOrd="0" presId="urn:microsoft.com/office/officeart/2005/8/layout/vList2"/>
    <dgm:cxn modelId="{FF6A48DD-8C12-45C2-88CF-3F7B23015899}" type="presOf" srcId="{00E5AF5E-7989-475B-9AB5-FA8E3AA0ACBA}" destId="{79A0B05E-326B-47EE-9C2E-B3AE2AE3673E}" srcOrd="0" destOrd="0" presId="urn:microsoft.com/office/officeart/2005/8/layout/vList2"/>
    <dgm:cxn modelId="{FB2B9E75-0AB0-475E-85ED-6F365335F510}" type="presParOf" srcId="{D9672B70-7B99-4948-B1D9-979612E20D18}" destId="{21A9EA6A-BF57-45B0-8F57-56CD3CCBE8B0}" srcOrd="0" destOrd="0" presId="urn:microsoft.com/office/officeart/2005/8/layout/vList2"/>
    <dgm:cxn modelId="{36049FBB-65AE-445B-B51E-0987B949737B}" type="presParOf" srcId="{D9672B70-7B99-4948-B1D9-979612E20D18}" destId="{367480D2-1AB2-47A2-B6F8-3FFA351D5FCD}" srcOrd="1" destOrd="0" presId="urn:microsoft.com/office/officeart/2005/8/layout/vList2"/>
    <dgm:cxn modelId="{B02DED72-D4A2-4933-A358-1FDA362F9B09}" type="presParOf" srcId="{D9672B70-7B99-4948-B1D9-979612E20D18}" destId="{FA83326B-AE5D-4C4E-A817-B20A27DCFDCC}" srcOrd="2" destOrd="0" presId="urn:microsoft.com/office/officeart/2005/8/layout/vList2"/>
    <dgm:cxn modelId="{609FF521-D5F1-43EB-865B-F9A45593E6DD}" type="presParOf" srcId="{D9672B70-7B99-4948-B1D9-979612E20D18}" destId="{C708DD29-C72B-40D4-A134-DE99549E2D2A}" srcOrd="3" destOrd="0" presId="urn:microsoft.com/office/officeart/2005/8/layout/vList2"/>
    <dgm:cxn modelId="{06683585-DB36-4E1A-AD32-65C433EF9F4C}" type="presParOf" srcId="{D9672B70-7B99-4948-B1D9-979612E20D18}" destId="{79A0B05E-326B-47EE-9C2E-B3AE2AE367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EE5D2D6C-800A-4A53-AFDC-CDDF6D4C090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id-ID"/>
        </a:p>
      </dgm:t>
    </dgm:pt>
    <dgm:pt modelId="{A1828A7F-30BA-4678-8A1A-0E93AE6F860C}">
      <dgm:prSet/>
      <dgm:spPr/>
      <dgm:t>
        <a:bodyPr/>
        <a:lstStyle/>
        <a:p>
          <a:pPr rtl="0"/>
          <a:r>
            <a:rPr lang="id-ID"/>
            <a:t>Pada akhir periode pelaporan, saldo pungutan/potongan </a:t>
          </a:r>
          <a:r>
            <a:rPr lang="en-US"/>
            <a:t>berupa</a:t>
          </a:r>
          <a:r>
            <a:rPr lang="id-ID"/>
            <a:t> PFK yang belum disetorkan kepada pihak </a:t>
          </a:r>
          <a:r>
            <a:rPr lang="en-US"/>
            <a:t>lain </a:t>
          </a:r>
          <a:r>
            <a:rPr lang="id-ID"/>
            <a:t>harus dicatat pada laporan keuangan sebesar jumlah yang masih harus disetorkan</a:t>
          </a:r>
        </a:p>
      </dgm:t>
    </dgm:pt>
    <dgm:pt modelId="{690992E8-AFF7-493A-A399-2214CA29BB35}" type="parTrans" cxnId="{BD19FAFD-148A-435B-906E-8E4FE34635CB}">
      <dgm:prSet/>
      <dgm:spPr/>
      <dgm:t>
        <a:bodyPr/>
        <a:lstStyle/>
        <a:p>
          <a:endParaRPr lang="id-ID"/>
        </a:p>
      </dgm:t>
    </dgm:pt>
    <dgm:pt modelId="{05E7F9BA-7DD7-479F-BF0F-9430F6D9757C}" type="sibTrans" cxnId="{BD19FAFD-148A-435B-906E-8E4FE34635CB}">
      <dgm:prSet/>
      <dgm:spPr/>
      <dgm:t>
        <a:bodyPr/>
        <a:lstStyle/>
        <a:p>
          <a:endParaRPr lang="id-ID"/>
        </a:p>
      </dgm:t>
    </dgm:pt>
    <dgm:pt modelId="{A2670F38-4166-4F75-97B0-758B1C9BD14F}" type="pres">
      <dgm:prSet presAssocID="{EE5D2D6C-800A-4A53-AFDC-CDDF6D4C090E}" presName="Name0" presStyleCnt="0">
        <dgm:presLayoutVars>
          <dgm:dir/>
          <dgm:animLvl val="lvl"/>
          <dgm:resizeHandles val="exact"/>
        </dgm:presLayoutVars>
      </dgm:prSet>
      <dgm:spPr/>
    </dgm:pt>
    <dgm:pt modelId="{ECB699F8-13DA-418F-881B-CEACDF77371F}" type="pres">
      <dgm:prSet presAssocID="{A1828A7F-30BA-4678-8A1A-0E93AE6F860C}" presName="composite" presStyleCnt="0"/>
      <dgm:spPr/>
    </dgm:pt>
    <dgm:pt modelId="{0686291B-5226-4614-9EC1-08AB8CC0A256}" type="pres">
      <dgm:prSet presAssocID="{A1828A7F-30BA-4678-8A1A-0E93AE6F860C}" presName="parTx" presStyleLbl="alignNode1" presStyleIdx="0" presStyleCnt="1">
        <dgm:presLayoutVars>
          <dgm:chMax val="0"/>
          <dgm:chPref val="0"/>
          <dgm:bulletEnabled val="1"/>
        </dgm:presLayoutVars>
      </dgm:prSet>
      <dgm:spPr/>
    </dgm:pt>
    <dgm:pt modelId="{D53E66B4-49C0-4F2B-B6DF-5706B025EAE8}" type="pres">
      <dgm:prSet presAssocID="{A1828A7F-30BA-4678-8A1A-0E93AE6F860C}" presName="desTx" presStyleLbl="alignAccFollowNode1" presStyleIdx="0" presStyleCnt="1">
        <dgm:presLayoutVars>
          <dgm:bulletEnabled val="1"/>
        </dgm:presLayoutVars>
      </dgm:prSet>
      <dgm:spPr/>
    </dgm:pt>
  </dgm:ptLst>
  <dgm:cxnLst>
    <dgm:cxn modelId="{062C1787-E3F2-42D7-A25C-CB035E7274B0}" type="presOf" srcId="{EE5D2D6C-800A-4A53-AFDC-CDDF6D4C090E}" destId="{A2670F38-4166-4F75-97B0-758B1C9BD14F}" srcOrd="0" destOrd="0" presId="urn:microsoft.com/office/officeart/2005/8/layout/hList1"/>
    <dgm:cxn modelId="{2823FBEF-40E8-46F6-B78A-3238E442DC57}" type="presOf" srcId="{A1828A7F-30BA-4678-8A1A-0E93AE6F860C}" destId="{0686291B-5226-4614-9EC1-08AB8CC0A256}" srcOrd="0" destOrd="0" presId="urn:microsoft.com/office/officeart/2005/8/layout/hList1"/>
    <dgm:cxn modelId="{BD19FAFD-148A-435B-906E-8E4FE34635CB}" srcId="{EE5D2D6C-800A-4A53-AFDC-CDDF6D4C090E}" destId="{A1828A7F-30BA-4678-8A1A-0E93AE6F860C}" srcOrd="0" destOrd="0" parTransId="{690992E8-AFF7-493A-A399-2214CA29BB35}" sibTransId="{05E7F9BA-7DD7-479F-BF0F-9430F6D9757C}"/>
    <dgm:cxn modelId="{AB0F089A-CFBE-448B-88A5-5A20BD43D72B}" type="presParOf" srcId="{A2670F38-4166-4F75-97B0-758B1C9BD14F}" destId="{ECB699F8-13DA-418F-881B-CEACDF77371F}" srcOrd="0" destOrd="0" presId="urn:microsoft.com/office/officeart/2005/8/layout/hList1"/>
    <dgm:cxn modelId="{C72CA0AE-6F84-4F34-9B2E-5FF34AB39CCB}" type="presParOf" srcId="{ECB699F8-13DA-418F-881B-CEACDF77371F}" destId="{0686291B-5226-4614-9EC1-08AB8CC0A256}" srcOrd="0" destOrd="0" presId="urn:microsoft.com/office/officeart/2005/8/layout/hList1"/>
    <dgm:cxn modelId="{8385423F-27D7-42CA-8F1D-5AB09FC9B408}" type="presParOf" srcId="{ECB699F8-13DA-418F-881B-CEACDF77371F}" destId="{D53E66B4-49C0-4F2B-B6DF-5706B025EA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6457D779-4D3A-44E7-81CB-26973D66E6BF}"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id-ID"/>
        </a:p>
      </dgm:t>
    </dgm:pt>
    <dgm:pt modelId="{8B5D5044-5FD6-446C-8FA3-89D806CE86C0}">
      <dgm:prSet/>
      <dgm:spPr/>
      <dgm:t>
        <a:bodyPr/>
        <a:lstStyle/>
        <a:p>
          <a:pPr rtl="0"/>
          <a:r>
            <a:rPr lang="id-ID"/>
            <a:t>Nilai yang dicantumkan dalam laporan keuangan untuk bagian lancar utang jangka panjang adalah jumlah yang akan jatuh tempo dalam waktu 12 bulan setelah tanggal pelaporan</a:t>
          </a:r>
        </a:p>
      </dgm:t>
    </dgm:pt>
    <dgm:pt modelId="{7B7DE0B9-54DB-4A7D-847C-CDC4F7966908}" type="parTrans" cxnId="{55F39655-38E1-4709-8DDB-EFA861A9E47C}">
      <dgm:prSet/>
      <dgm:spPr/>
      <dgm:t>
        <a:bodyPr/>
        <a:lstStyle/>
        <a:p>
          <a:endParaRPr lang="id-ID"/>
        </a:p>
      </dgm:t>
    </dgm:pt>
    <dgm:pt modelId="{5295D59F-9E20-46D0-916F-2C42E4526250}" type="sibTrans" cxnId="{55F39655-38E1-4709-8DDB-EFA861A9E47C}">
      <dgm:prSet/>
      <dgm:spPr/>
      <dgm:t>
        <a:bodyPr/>
        <a:lstStyle/>
        <a:p>
          <a:endParaRPr lang="id-ID"/>
        </a:p>
      </dgm:t>
    </dgm:pt>
    <dgm:pt modelId="{58B03E51-3069-47DF-BAFC-C753AD735411}" type="pres">
      <dgm:prSet presAssocID="{6457D779-4D3A-44E7-81CB-26973D66E6BF}" presName="Name0" presStyleCnt="0">
        <dgm:presLayoutVars>
          <dgm:dir/>
          <dgm:resizeHandles val="exact"/>
        </dgm:presLayoutVars>
      </dgm:prSet>
      <dgm:spPr/>
    </dgm:pt>
    <dgm:pt modelId="{40D77CC9-D694-44F6-9430-969FAFE7DF63}" type="pres">
      <dgm:prSet presAssocID="{6457D779-4D3A-44E7-81CB-26973D66E6BF}" presName="fgShape" presStyleLbl="fgShp" presStyleIdx="0" presStyleCnt="1"/>
      <dgm:spPr/>
    </dgm:pt>
    <dgm:pt modelId="{E37822B6-059C-40DA-A2BB-B1CA8F51763D}" type="pres">
      <dgm:prSet presAssocID="{6457D779-4D3A-44E7-81CB-26973D66E6BF}" presName="linComp" presStyleCnt="0"/>
      <dgm:spPr/>
    </dgm:pt>
    <dgm:pt modelId="{5461672E-8FA3-4813-BB65-54D926AE5FE8}" type="pres">
      <dgm:prSet presAssocID="{8B5D5044-5FD6-446C-8FA3-89D806CE86C0}" presName="compNode" presStyleCnt="0"/>
      <dgm:spPr/>
    </dgm:pt>
    <dgm:pt modelId="{C953CC70-C287-4688-BD3D-ACFE93349583}" type="pres">
      <dgm:prSet presAssocID="{8B5D5044-5FD6-446C-8FA3-89D806CE86C0}" presName="bkgdShape" presStyleLbl="node1" presStyleIdx="0" presStyleCnt="1"/>
      <dgm:spPr/>
    </dgm:pt>
    <dgm:pt modelId="{157B232C-5BED-4E0F-8F3E-7C6AC0F590B0}" type="pres">
      <dgm:prSet presAssocID="{8B5D5044-5FD6-446C-8FA3-89D806CE86C0}" presName="nodeTx" presStyleLbl="node1" presStyleIdx="0" presStyleCnt="1">
        <dgm:presLayoutVars>
          <dgm:bulletEnabled val="1"/>
        </dgm:presLayoutVars>
      </dgm:prSet>
      <dgm:spPr/>
    </dgm:pt>
    <dgm:pt modelId="{EA3CB8F8-9F78-4473-9AE5-084545FC70E0}" type="pres">
      <dgm:prSet presAssocID="{8B5D5044-5FD6-446C-8FA3-89D806CE86C0}" presName="invisiNode" presStyleLbl="node1" presStyleIdx="0" presStyleCnt="1"/>
      <dgm:spPr/>
    </dgm:pt>
    <dgm:pt modelId="{D5167286-46CE-46A1-81F4-A6DDF5ECFDE1}" type="pres">
      <dgm:prSet presAssocID="{8B5D5044-5FD6-446C-8FA3-89D806CE86C0}" presName="imagNode" presStyleLbl="fgImgPlace1" presStyleIdx="0" presStyleCnt="1"/>
      <dgm:spPr/>
    </dgm:pt>
  </dgm:ptLst>
  <dgm:cxnLst>
    <dgm:cxn modelId="{55F39655-38E1-4709-8DDB-EFA861A9E47C}" srcId="{6457D779-4D3A-44E7-81CB-26973D66E6BF}" destId="{8B5D5044-5FD6-446C-8FA3-89D806CE86C0}" srcOrd="0" destOrd="0" parTransId="{7B7DE0B9-54DB-4A7D-847C-CDC4F7966908}" sibTransId="{5295D59F-9E20-46D0-916F-2C42E4526250}"/>
    <dgm:cxn modelId="{1B8ABA79-0972-465D-B6D8-D45DCB07E137}" type="presOf" srcId="{6457D779-4D3A-44E7-81CB-26973D66E6BF}" destId="{58B03E51-3069-47DF-BAFC-C753AD735411}" srcOrd="0" destOrd="0" presId="urn:microsoft.com/office/officeart/2005/8/layout/hList7"/>
    <dgm:cxn modelId="{87B15DA0-BE7B-4B35-A02A-85C02449293A}" type="presOf" srcId="{8B5D5044-5FD6-446C-8FA3-89D806CE86C0}" destId="{157B232C-5BED-4E0F-8F3E-7C6AC0F590B0}" srcOrd="1" destOrd="0" presId="urn:microsoft.com/office/officeart/2005/8/layout/hList7"/>
    <dgm:cxn modelId="{9B7141A0-D31A-4C6D-84A0-7EB8EF5791AA}" type="presOf" srcId="{8B5D5044-5FD6-446C-8FA3-89D806CE86C0}" destId="{C953CC70-C287-4688-BD3D-ACFE93349583}" srcOrd="0" destOrd="0" presId="urn:microsoft.com/office/officeart/2005/8/layout/hList7"/>
    <dgm:cxn modelId="{39986631-9F3E-47CA-9F7D-E3B03299979F}" type="presParOf" srcId="{58B03E51-3069-47DF-BAFC-C753AD735411}" destId="{40D77CC9-D694-44F6-9430-969FAFE7DF63}" srcOrd="0" destOrd="0" presId="urn:microsoft.com/office/officeart/2005/8/layout/hList7"/>
    <dgm:cxn modelId="{9AC1AAAB-F6C5-496F-B378-1068436E3594}" type="presParOf" srcId="{58B03E51-3069-47DF-BAFC-C753AD735411}" destId="{E37822B6-059C-40DA-A2BB-B1CA8F51763D}" srcOrd="1" destOrd="0" presId="urn:microsoft.com/office/officeart/2005/8/layout/hList7"/>
    <dgm:cxn modelId="{39AA3279-8D4B-4755-8143-E7E418D8559C}" type="presParOf" srcId="{E37822B6-059C-40DA-A2BB-B1CA8F51763D}" destId="{5461672E-8FA3-4813-BB65-54D926AE5FE8}" srcOrd="0" destOrd="0" presId="urn:microsoft.com/office/officeart/2005/8/layout/hList7"/>
    <dgm:cxn modelId="{B14CC9BB-627C-4DDF-A4F1-EECA9EF62456}" type="presParOf" srcId="{5461672E-8FA3-4813-BB65-54D926AE5FE8}" destId="{C953CC70-C287-4688-BD3D-ACFE93349583}" srcOrd="0" destOrd="0" presId="urn:microsoft.com/office/officeart/2005/8/layout/hList7"/>
    <dgm:cxn modelId="{0AAC024B-2BE4-4469-B03F-E78D680CE0F6}" type="presParOf" srcId="{5461672E-8FA3-4813-BB65-54D926AE5FE8}" destId="{157B232C-5BED-4E0F-8F3E-7C6AC0F590B0}" srcOrd="1" destOrd="0" presId="urn:microsoft.com/office/officeart/2005/8/layout/hList7"/>
    <dgm:cxn modelId="{E02201C1-F14F-421C-994E-A0EF815C0959}" type="presParOf" srcId="{5461672E-8FA3-4813-BB65-54D926AE5FE8}" destId="{EA3CB8F8-9F78-4473-9AE5-084545FC70E0}" srcOrd="2" destOrd="0" presId="urn:microsoft.com/office/officeart/2005/8/layout/hList7"/>
    <dgm:cxn modelId="{74F3D47C-23DB-4915-97B3-C34783B81F40}" type="presParOf" srcId="{5461672E-8FA3-4813-BB65-54D926AE5FE8}" destId="{D5167286-46CE-46A1-81F4-A6DDF5ECFD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F994FF9B-93A7-4459-AD66-78AD9BDB6B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A9B3CCCA-8742-422C-BD57-5AE7FD0B9815}">
      <dgm:prSet/>
      <dgm:spPr/>
      <dgm:t>
        <a:bodyPr/>
        <a:lstStyle/>
        <a:p>
          <a:pPr rtl="0"/>
          <a:r>
            <a:rPr lang="en-US"/>
            <a:t>Utang pemerintah harus diungkapkan secara rinci dalam bentuk daftar skedul utang</a:t>
          </a:r>
          <a:endParaRPr lang="id-ID"/>
        </a:p>
      </dgm:t>
    </dgm:pt>
    <dgm:pt modelId="{951D287E-6EF9-4284-B86D-CB7B68C9BC31}" type="parTrans" cxnId="{45D4E84A-5058-4AE4-B570-8080B48B8A7A}">
      <dgm:prSet/>
      <dgm:spPr/>
      <dgm:t>
        <a:bodyPr/>
        <a:lstStyle/>
        <a:p>
          <a:endParaRPr lang="id-ID"/>
        </a:p>
      </dgm:t>
    </dgm:pt>
    <dgm:pt modelId="{CFFBD95C-37B4-474C-A32D-7191343485B5}" type="sibTrans" cxnId="{45D4E84A-5058-4AE4-B570-8080B48B8A7A}">
      <dgm:prSet/>
      <dgm:spPr/>
      <dgm:t>
        <a:bodyPr/>
        <a:lstStyle/>
        <a:p>
          <a:endParaRPr lang="id-ID"/>
        </a:p>
      </dgm:t>
    </dgm:pt>
    <dgm:pt modelId="{14DDE068-EE0A-48B5-957A-2F0B0B3DB9B6}">
      <dgm:prSet/>
      <dgm:spPr/>
      <dgm:t>
        <a:bodyPr/>
        <a:lstStyle/>
        <a:p>
          <a:pPr rtl="0"/>
          <a:r>
            <a:rPr lang="en-US"/>
            <a:t>Informasi yang harus disajikan dalam CaLK :</a:t>
          </a:r>
          <a:endParaRPr lang="id-ID"/>
        </a:p>
      </dgm:t>
    </dgm:pt>
    <dgm:pt modelId="{90E589F5-39A0-4713-A608-3C7D818584FC}" type="parTrans" cxnId="{B99DA24E-46CB-45A7-BD84-F1496FCD3B1F}">
      <dgm:prSet/>
      <dgm:spPr/>
      <dgm:t>
        <a:bodyPr/>
        <a:lstStyle/>
        <a:p>
          <a:endParaRPr lang="id-ID"/>
        </a:p>
      </dgm:t>
    </dgm:pt>
    <dgm:pt modelId="{653A30AA-9205-46AD-8288-ED61CB8001B2}" type="sibTrans" cxnId="{B99DA24E-46CB-45A7-BD84-F1496FCD3B1F}">
      <dgm:prSet/>
      <dgm:spPr/>
      <dgm:t>
        <a:bodyPr/>
        <a:lstStyle/>
        <a:p>
          <a:endParaRPr lang="id-ID"/>
        </a:p>
      </dgm:t>
    </dgm:pt>
    <dgm:pt modelId="{E5FF28D8-CB60-4CB5-8301-DF8FB87929B5}">
      <dgm:prSet/>
      <dgm:spPr/>
      <dgm:t>
        <a:bodyPr/>
        <a:lstStyle/>
        <a:p>
          <a:pPr rtl="0"/>
          <a:r>
            <a:rPr lang="en-US"/>
            <a:t>Jumlah saldo kewajiban jangka pendek dan jangka panjang berdasarkan pemberi pinjaman</a:t>
          </a:r>
          <a:endParaRPr lang="id-ID"/>
        </a:p>
      </dgm:t>
    </dgm:pt>
    <dgm:pt modelId="{D8F46E18-5537-48B5-8453-C2820B86F7DF}" type="parTrans" cxnId="{A337B4AE-EEC2-42A0-ABA0-BB9EF19F5AAB}">
      <dgm:prSet/>
      <dgm:spPr/>
      <dgm:t>
        <a:bodyPr/>
        <a:lstStyle/>
        <a:p>
          <a:endParaRPr lang="id-ID"/>
        </a:p>
      </dgm:t>
    </dgm:pt>
    <dgm:pt modelId="{FD0F879C-7FDB-4D81-A920-9F406ADB2F83}" type="sibTrans" cxnId="{A337B4AE-EEC2-42A0-ABA0-BB9EF19F5AAB}">
      <dgm:prSet/>
      <dgm:spPr/>
      <dgm:t>
        <a:bodyPr/>
        <a:lstStyle/>
        <a:p>
          <a:endParaRPr lang="id-ID"/>
        </a:p>
      </dgm:t>
    </dgm:pt>
    <dgm:pt modelId="{EFD78E1F-0192-4205-9DD9-036D90EFB9AA}">
      <dgm:prSet/>
      <dgm:spPr/>
      <dgm:t>
        <a:bodyPr/>
        <a:lstStyle/>
        <a:p>
          <a:pPr rtl="0"/>
          <a:r>
            <a:rPr lang="en-US" dirty="0" err="1"/>
            <a:t>Jumlah</a:t>
          </a:r>
          <a:r>
            <a:rPr lang="en-US" dirty="0"/>
            <a:t> </a:t>
          </a:r>
          <a:r>
            <a:rPr lang="en-US" dirty="0" err="1"/>
            <a:t>saldo</a:t>
          </a:r>
          <a:r>
            <a:rPr lang="en-US" dirty="0"/>
            <a:t> </a:t>
          </a:r>
          <a:r>
            <a:rPr lang="en-US" dirty="0" err="1"/>
            <a:t>kewajiban</a:t>
          </a:r>
          <a:r>
            <a:rPr lang="en-US" dirty="0"/>
            <a:t> </a:t>
          </a:r>
          <a:r>
            <a:rPr lang="en-US" dirty="0" err="1"/>
            <a:t>berdasarkan</a:t>
          </a:r>
          <a:r>
            <a:rPr lang="en-US" dirty="0"/>
            <a:t> </a:t>
          </a:r>
          <a:r>
            <a:rPr lang="en-US" dirty="0" err="1"/>
            <a:t>jenis</a:t>
          </a:r>
          <a:r>
            <a:rPr lang="en-US" dirty="0"/>
            <a:t> </a:t>
          </a:r>
          <a:r>
            <a:rPr lang="en-US" dirty="0" err="1"/>
            <a:t>sekuritas</a:t>
          </a:r>
          <a:r>
            <a:rPr lang="en-US" dirty="0"/>
            <a:t> </a:t>
          </a:r>
          <a:r>
            <a:rPr lang="en-US" dirty="0" err="1"/>
            <a:t>dan</a:t>
          </a:r>
          <a:r>
            <a:rPr lang="en-US" dirty="0"/>
            <a:t> </a:t>
          </a:r>
          <a:r>
            <a:rPr lang="en-US" dirty="0" err="1"/>
            <a:t>jatuh</a:t>
          </a:r>
          <a:r>
            <a:rPr lang="en-US" dirty="0"/>
            <a:t> </a:t>
          </a:r>
          <a:r>
            <a:rPr lang="en-US" dirty="0" err="1"/>
            <a:t>temponya</a:t>
          </a:r>
          <a:endParaRPr lang="id-ID" dirty="0"/>
        </a:p>
      </dgm:t>
    </dgm:pt>
    <dgm:pt modelId="{F3840F0B-7383-4315-8999-B940F27C6DF4}" type="parTrans" cxnId="{D4D33EBA-C2C5-4521-A1A2-BE252B055086}">
      <dgm:prSet/>
      <dgm:spPr/>
      <dgm:t>
        <a:bodyPr/>
        <a:lstStyle/>
        <a:p>
          <a:endParaRPr lang="id-ID"/>
        </a:p>
      </dgm:t>
    </dgm:pt>
    <dgm:pt modelId="{F3B8A046-29FE-442A-AE70-33DB877A27C0}" type="sibTrans" cxnId="{D4D33EBA-C2C5-4521-A1A2-BE252B055086}">
      <dgm:prSet/>
      <dgm:spPr/>
      <dgm:t>
        <a:bodyPr/>
        <a:lstStyle/>
        <a:p>
          <a:endParaRPr lang="id-ID"/>
        </a:p>
      </dgm:t>
    </dgm:pt>
    <dgm:pt modelId="{0E1582A6-41A9-42DF-BAFD-6F5BC2912B12}">
      <dgm:prSet/>
      <dgm:spPr/>
      <dgm:t>
        <a:bodyPr/>
        <a:lstStyle/>
        <a:p>
          <a:pPr rtl="0"/>
          <a:r>
            <a:rPr lang="en-US"/>
            <a:t>Bunga pinjaman yang berlaku</a:t>
          </a:r>
          <a:endParaRPr lang="id-ID"/>
        </a:p>
      </dgm:t>
    </dgm:pt>
    <dgm:pt modelId="{69C55DC9-43D5-480B-B06E-7F74D1F8341E}" type="parTrans" cxnId="{D7B5CEBC-B60C-4A50-84F0-DBD367833C9C}">
      <dgm:prSet/>
      <dgm:spPr/>
      <dgm:t>
        <a:bodyPr/>
        <a:lstStyle/>
        <a:p>
          <a:endParaRPr lang="id-ID"/>
        </a:p>
      </dgm:t>
    </dgm:pt>
    <dgm:pt modelId="{4A59F81A-F9CF-4A60-9B9F-7C22DB78B5E6}" type="sibTrans" cxnId="{D7B5CEBC-B60C-4A50-84F0-DBD367833C9C}">
      <dgm:prSet/>
      <dgm:spPr/>
      <dgm:t>
        <a:bodyPr/>
        <a:lstStyle/>
        <a:p>
          <a:endParaRPr lang="id-ID"/>
        </a:p>
      </dgm:t>
    </dgm:pt>
    <dgm:pt modelId="{99D11A96-CDD0-439F-AEDA-D097321B6121}">
      <dgm:prSet/>
      <dgm:spPr/>
      <dgm:t>
        <a:bodyPr/>
        <a:lstStyle/>
        <a:p>
          <a:pPr rtl="0"/>
          <a:r>
            <a:rPr lang="en-US"/>
            <a:t>Konsekuensi penyelesaian kewajiban sebelum jatuh tempo</a:t>
          </a:r>
          <a:endParaRPr lang="id-ID"/>
        </a:p>
      </dgm:t>
    </dgm:pt>
    <dgm:pt modelId="{617C7ABE-18FA-4EEE-A784-D6A251D6DFFE}" type="parTrans" cxnId="{96702046-63A2-473E-B80F-2DEE4F65E3C1}">
      <dgm:prSet/>
      <dgm:spPr/>
      <dgm:t>
        <a:bodyPr/>
        <a:lstStyle/>
        <a:p>
          <a:endParaRPr lang="id-ID"/>
        </a:p>
      </dgm:t>
    </dgm:pt>
    <dgm:pt modelId="{1F120B20-C62D-421F-ABBA-5457266E906C}" type="sibTrans" cxnId="{96702046-63A2-473E-B80F-2DEE4F65E3C1}">
      <dgm:prSet/>
      <dgm:spPr/>
      <dgm:t>
        <a:bodyPr/>
        <a:lstStyle/>
        <a:p>
          <a:endParaRPr lang="id-ID"/>
        </a:p>
      </dgm:t>
    </dgm:pt>
    <dgm:pt modelId="{2DDCDB46-8724-4FDD-8A31-AD721DBC3BFD}">
      <dgm:prSet/>
      <dgm:spPr/>
      <dgm:t>
        <a:bodyPr/>
        <a:lstStyle/>
        <a:p>
          <a:pPr rtl="0"/>
          <a:r>
            <a:rPr lang="en-US" dirty="0" err="1"/>
            <a:t>Perjanjian</a:t>
          </a:r>
          <a:r>
            <a:rPr lang="en-US" dirty="0"/>
            <a:t> </a:t>
          </a:r>
          <a:r>
            <a:rPr lang="en-US" dirty="0" err="1"/>
            <a:t>restrukturisasi</a:t>
          </a:r>
          <a:r>
            <a:rPr lang="en-US" dirty="0"/>
            <a:t> </a:t>
          </a:r>
          <a:r>
            <a:rPr lang="en-US" dirty="0" err="1"/>
            <a:t>utang</a:t>
          </a:r>
          <a:endParaRPr lang="id-ID" dirty="0"/>
        </a:p>
      </dgm:t>
    </dgm:pt>
    <dgm:pt modelId="{579BE99A-374A-41AC-ADD9-B0A3D88A38F8}" type="parTrans" cxnId="{6C46CE2D-17F6-4CDA-9C07-5AE34724F402}">
      <dgm:prSet/>
      <dgm:spPr/>
      <dgm:t>
        <a:bodyPr/>
        <a:lstStyle/>
        <a:p>
          <a:endParaRPr lang="id-ID"/>
        </a:p>
      </dgm:t>
    </dgm:pt>
    <dgm:pt modelId="{39EBCFC0-F35B-432A-B48C-88032DD968CB}" type="sibTrans" cxnId="{6C46CE2D-17F6-4CDA-9C07-5AE34724F402}">
      <dgm:prSet/>
      <dgm:spPr/>
      <dgm:t>
        <a:bodyPr/>
        <a:lstStyle/>
        <a:p>
          <a:endParaRPr lang="id-ID"/>
        </a:p>
      </dgm:t>
    </dgm:pt>
    <dgm:pt modelId="{83CF835F-AFBB-4108-91C2-D915E8216306}">
      <dgm:prSet/>
      <dgm:spPr/>
      <dgm:t>
        <a:bodyPr/>
        <a:lstStyle/>
        <a:p>
          <a:pPr rtl="0"/>
          <a:r>
            <a:rPr lang="en-US" dirty="0" err="1"/>
            <a:t>Biaya</a:t>
          </a:r>
          <a:r>
            <a:rPr lang="en-US" dirty="0"/>
            <a:t> </a:t>
          </a:r>
          <a:r>
            <a:rPr lang="en-US" dirty="0" err="1"/>
            <a:t>pinjaman</a:t>
          </a:r>
          <a:r>
            <a:rPr lang="en-US" dirty="0"/>
            <a:t> (</a:t>
          </a:r>
          <a:r>
            <a:rPr lang="en-US" dirty="0" err="1"/>
            <a:t>perlakuan</a:t>
          </a:r>
          <a:r>
            <a:rPr lang="en-US" dirty="0"/>
            <a:t>,</a:t>
          </a:r>
          <a:r>
            <a:rPr lang="id-ID" dirty="0"/>
            <a:t> </a:t>
          </a:r>
          <a:r>
            <a:rPr lang="en-US" dirty="0" err="1"/>
            <a:t>jumlah</a:t>
          </a:r>
          <a:r>
            <a:rPr lang="en-US" dirty="0"/>
            <a:t> yang </a:t>
          </a:r>
          <a:r>
            <a:rPr lang="en-US" dirty="0" err="1"/>
            <a:t>dikapitalisasi</a:t>
          </a:r>
          <a:r>
            <a:rPr lang="en-US" dirty="0"/>
            <a:t>,</a:t>
          </a:r>
          <a:r>
            <a:rPr lang="id-ID" dirty="0"/>
            <a:t> </a:t>
          </a:r>
          <a:r>
            <a:rPr lang="en-US" dirty="0" err="1"/>
            <a:t>tingkat</a:t>
          </a:r>
          <a:r>
            <a:rPr lang="en-US" dirty="0"/>
            <a:t> </a:t>
          </a:r>
          <a:r>
            <a:rPr lang="en-US" dirty="0" err="1"/>
            <a:t>kapitalisasi</a:t>
          </a:r>
          <a:r>
            <a:rPr lang="en-US" dirty="0"/>
            <a:t>)</a:t>
          </a:r>
          <a:endParaRPr lang="id-ID" dirty="0"/>
        </a:p>
      </dgm:t>
    </dgm:pt>
    <dgm:pt modelId="{90195C69-C06C-4950-9908-7D11A27E56CB}" type="parTrans" cxnId="{7C87388D-F701-4B68-823B-72C69A87FD4C}">
      <dgm:prSet/>
      <dgm:spPr/>
      <dgm:t>
        <a:bodyPr/>
        <a:lstStyle/>
        <a:p>
          <a:endParaRPr lang="id-ID"/>
        </a:p>
      </dgm:t>
    </dgm:pt>
    <dgm:pt modelId="{AA60FDA1-28DA-41A6-A458-DF1508A51AEE}" type="sibTrans" cxnId="{7C87388D-F701-4B68-823B-72C69A87FD4C}">
      <dgm:prSet/>
      <dgm:spPr/>
      <dgm:t>
        <a:bodyPr/>
        <a:lstStyle/>
        <a:p>
          <a:endParaRPr lang="id-ID"/>
        </a:p>
      </dgm:t>
    </dgm:pt>
    <dgm:pt modelId="{B03DB3CB-A3C3-420C-9E43-275B80DB268D}">
      <dgm:prSet/>
      <dgm:spPr/>
      <dgm:t>
        <a:bodyPr/>
        <a:lstStyle/>
        <a:p>
          <a:pPr rtl="0"/>
          <a:r>
            <a:rPr lang="en-US" dirty="0" err="1"/>
            <a:t>Jumlah</a:t>
          </a:r>
          <a:r>
            <a:rPr lang="en-US" dirty="0"/>
            <a:t> </a:t>
          </a:r>
          <a:r>
            <a:rPr lang="en-US" dirty="0" err="1"/>
            <a:t>tunggakan</a:t>
          </a:r>
          <a:r>
            <a:rPr lang="en-US" dirty="0"/>
            <a:t> </a:t>
          </a:r>
          <a:r>
            <a:rPr lang="en-US" dirty="0" err="1"/>
            <a:t>pinjaman</a:t>
          </a:r>
          <a:r>
            <a:rPr lang="en-US" dirty="0"/>
            <a:t> </a:t>
          </a:r>
          <a:r>
            <a:rPr lang="en-US" dirty="0">
              <a:sym typeface="Wingdings" panose="05000000000000000000" pitchFamily="2" charset="2"/>
            </a:rPr>
            <a:t></a:t>
          </a:r>
          <a:r>
            <a:rPr lang="en-US" dirty="0" err="1"/>
            <a:t>daftar</a:t>
          </a:r>
          <a:r>
            <a:rPr lang="en-US" dirty="0"/>
            <a:t> </a:t>
          </a:r>
          <a:r>
            <a:rPr lang="en-US" dirty="0" err="1"/>
            <a:t>umur</a:t>
          </a:r>
          <a:r>
            <a:rPr lang="en-US" dirty="0"/>
            <a:t> </a:t>
          </a:r>
          <a:r>
            <a:rPr lang="en-US" dirty="0" err="1"/>
            <a:t>utang</a:t>
          </a:r>
          <a:r>
            <a:rPr lang="en-US" dirty="0"/>
            <a:t> </a:t>
          </a:r>
          <a:r>
            <a:rPr lang="en-US" dirty="0" err="1"/>
            <a:t>berdasarkan</a:t>
          </a:r>
          <a:r>
            <a:rPr lang="en-US" dirty="0"/>
            <a:t> </a:t>
          </a:r>
          <a:r>
            <a:rPr lang="en-US" dirty="0" err="1"/>
            <a:t>kreditur</a:t>
          </a:r>
          <a:endParaRPr lang="id-ID" dirty="0"/>
        </a:p>
      </dgm:t>
    </dgm:pt>
    <dgm:pt modelId="{B4BC64F4-C87F-4820-B75C-9757F6496F57}" type="parTrans" cxnId="{64CEFB0B-B09F-4E4C-BEF9-5C4199F63D46}">
      <dgm:prSet/>
      <dgm:spPr/>
      <dgm:t>
        <a:bodyPr/>
        <a:lstStyle/>
        <a:p>
          <a:endParaRPr lang="id-ID"/>
        </a:p>
      </dgm:t>
    </dgm:pt>
    <dgm:pt modelId="{6C38A35A-0643-4830-801D-56375A1C53C8}" type="sibTrans" cxnId="{64CEFB0B-B09F-4E4C-BEF9-5C4199F63D46}">
      <dgm:prSet/>
      <dgm:spPr/>
      <dgm:t>
        <a:bodyPr/>
        <a:lstStyle/>
        <a:p>
          <a:endParaRPr lang="id-ID"/>
        </a:p>
      </dgm:t>
    </dgm:pt>
    <dgm:pt modelId="{6266F1B7-B31E-4711-9781-D4147C0DCFE6}" type="pres">
      <dgm:prSet presAssocID="{F994FF9B-93A7-4459-AD66-78AD9BDB6BE4}" presName="linear" presStyleCnt="0">
        <dgm:presLayoutVars>
          <dgm:animLvl val="lvl"/>
          <dgm:resizeHandles val="exact"/>
        </dgm:presLayoutVars>
      </dgm:prSet>
      <dgm:spPr/>
    </dgm:pt>
    <dgm:pt modelId="{193FE560-C1A6-4F9B-84A4-604484376FD8}" type="pres">
      <dgm:prSet presAssocID="{A9B3CCCA-8742-422C-BD57-5AE7FD0B9815}" presName="parentText" presStyleLbl="node1" presStyleIdx="0" presStyleCnt="2">
        <dgm:presLayoutVars>
          <dgm:chMax val="0"/>
          <dgm:bulletEnabled val="1"/>
        </dgm:presLayoutVars>
      </dgm:prSet>
      <dgm:spPr/>
    </dgm:pt>
    <dgm:pt modelId="{40C4DA13-D0A4-491F-92FE-87C5F1430291}" type="pres">
      <dgm:prSet presAssocID="{CFFBD95C-37B4-474C-A32D-7191343485B5}" presName="spacer" presStyleCnt="0"/>
      <dgm:spPr/>
    </dgm:pt>
    <dgm:pt modelId="{C4DFADDE-8228-4005-8D23-1F2A3F087A15}" type="pres">
      <dgm:prSet presAssocID="{14DDE068-EE0A-48B5-957A-2F0B0B3DB9B6}" presName="parentText" presStyleLbl="node1" presStyleIdx="1" presStyleCnt="2">
        <dgm:presLayoutVars>
          <dgm:chMax val="0"/>
          <dgm:bulletEnabled val="1"/>
        </dgm:presLayoutVars>
      </dgm:prSet>
      <dgm:spPr/>
    </dgm:pt>
    <dgm:pt modelId="{561B4608-F498-4B80-8BEC-CC257FE70BCE}" type="pres">
      <dgm:prSet presAssocID="{14DDE068-EE0A-48B5-957A-2F0B0B3DB9B6}" presName="childText" presStyleLbl="revTx" presStyleIdx="0" presStyleCnt="1">
        <dgm:presLayoutVars>
          <dgm:bulletEnabled val="1"/>
        </dgm:presLayoutVars>
      </dgm:prSet>
      <dgm:spPr/>
    </dgm:pt>
  </dgm:ptLst>
  <dgm:cxnLst>
    <dgm:cxn modelId="{AAECE20B-0E60-4CAF-B064-94A85D9DA85D}" type="presOf" srcId="{83CF835F-AFBB-4108-91C2-D915E8216306}" destId="{561B4608-F498-4B80-8BEC-CC257FE70BCE}" srcOrd="0" destOrd="6" presId="urn:microsoft.com/office/officeart/2005/8/layout/vList2"/>
    <dgm:cxn modelId="{64CEFB0B-B09F-4E4C-BEF9-5C4199F63D46}" srcId="{14DDE068-EE0A-48B5-957A-2F0B0B3DB9B6}" destId="{B03DB3CB-A3C3-420C-9E43-275B80DB268D}" srcOrd="5" destOrd="0" parTransId="{B4BC64F4-C87F-4820-B75C-9757F6496F57}" sibTransId="{6C38A35A-0643-4830-801D-56375A1C53C8}"/>
    <dgm:cxn modelId="{62EA5E0D-237C-4666-B3B3-2FD422D7A231}" type="presOf" srcId="{2DDCDB46-8724-4FDD-8A31-AD721DBC3BFD}" destId="{561B4608-F498-4B80-8BEC-CC257FE70BCE}" srcOrd="0" destOrd="4" presId="urn:microsoft.com/office/officeart/2005/8/layout/vList2"/>
    <dgm:cxn modelId="{1558D70F-303B-4192-BC62-4A78A719C018}" type="presOf" srcId="{99D11A96-CDD0-439F-AEDA-D097321B6121}" destId="{561B4608-F498-4B80-8BEC-CC257FE70BCE}" srcOrd="0" destOrd="3" presId="urn:microsoft.com/office/officeart/2005/8/layout/vList2"/>
    <dgm:cxn modelId="{F609251B-412D-4C79-981D-92E4750C9E9B}" type="presOf" srcId="{EFD78E1F-0192-4205-9DD9-036D90EFB9AA}" destId="{561B4608-F498-4B80-8BEC-CC257FE70BCE}" srcOrd="0" destOrd="1" presId="urn:microsoft.com/office/officeart/2005/8/layout/vList2"/>
    <dgm:cxn modelId="{6C46CE2D-17F6-4CDA-9C07-5AE34724F402}" srcId="{14DDE068-EE0A-48B5-957A-2F0B0B3DB9B6}" destId="{2DDCDB46-8724-4FDD-8A31-AD721DBC3BFD}" srcOrd="4" destOrd="0" parTransId="{579BE99A-374A-41AC-ADD9-B0A3D88A38F8}" sibTransId="{39EBCFC0-F35B-432A-B48C-88032DD968CB}"/>
    <dgm:cxn modelId="{96702046-63A2-473E-B80F-2DEE4F65E3C1}" srcId="{14DDE068-EE0A-48B5-957A-2F0B0B3DB9B6}" destId="{99D11A96-CDD0-439F-AEDA-D097321B6121}" srcOrd="3" destOrd="0" parTransId="{617C7ABE-18FA-4EEE-A784-D6A251D6DFFE}" sibTransId="{1F120B20-C62D-421F-ABBA-5457266E906C}"/>
    <dgm:cxn modelId="{3A1AB568-7599-4F04-B8DD-997F00647943}" type="presOf" srcId="{0E1582A6-41A9-42DF-BAFD-6F5BC2912B12}" destId="{561B4608-F498-4B80-8BEC-CC257FE70BCE}" srcOrd="0" destOrd="2" presId="urn:microsoft.com/office/officeart/2005/8/layout/vList2"/>
    <dgm:cxn modelId="{45D4E84A-5058-4AE4-B570-8080B48B8A7A}" srcId="{F994FF9B-93A7-4459-AD66-78AD9BDB6BE4}" destId="{A9B3CCCA-8742-422C-BD57-5AE7FD0B9815}" srcOrd="0" destOrd="0" parTransId="{951D287E-6EF9-4284-B86D-CB7B68C9BC31}" sibTransId="{CFFBD95C-37B4-474C-A32D-7191343485B5}"/>
    <dgm:cxn modelId="{B99DA24E-46CB-45A7-BD84-F1496FCD3B1F}" srcId="{F994FF9B-93A7-4459-AD66-78AD9BDB6BE4}" destId="{14DDE068-EE0A-48B5-957A-2F0B0B3DB9B6}" srcOrd="1" destOrd="0" parTransId="{90E589F5-39A0-4713-A608-3C7D818584FC}" sibTransId="{653A30AA-9205-46AD-8288-ED61CB8001B2}"/>
    <dgm:cxn modelId="{57CA0E71-361B-4238-946D-834FB4C3BED4}" type="presOf" srcId="{B03DB3CB-A3C3-420C-9E43-275B80DB268D}" destId="{561B4608-F498-4B80-8BEC-CC257FE70BCE}" srcOrd="0" destOrd="5" presId="urn:microsoft.com/office/officeart/2005/8/layout/vList2"/>
    <dgm:cxn modelId="{7C87388D-F701-4B68-823B-72C69A87FD4C}" srcId="{14DDE068-EE0A-48B5-957A-2F0B0B3DB9B6}" destId="{83CF835F-AFBB-4108-91C2-D915E8216306}" srcOrd="6" destOrd="0" parTransId="{90195C69-C06C-4950-9908-7D11A27E56CB}" sibTransId="{AA60FDA1-28DA-41A6-A458-DF1508A51AEE}"/>
    <dgm:cxn modelId="{2F19C2A9-5EF2-4485-AFB3-69BC6CD2B70D}" type="presOf" srcId="{E5FF28D8-CB60-4CB5-8301-DF8FB87929B5}" destId="{561B4608-F498-4B80-8BEC-CC257FE70BCE}" srcOrd="0" destOrd="0" presId="urn:microsoft.com/office/officeart/2005/8/layout/vList2"/>
    <dgm:cxn modelId="{A337B4AE-EEC2-42A0-ABA0-BB9EF19F5AAB}" srcId="{14DDE068-EE0A-48B5-957A-2F0B0B3DB9B6}" destId="{E5FF28D8-CB60-4CB5-8301-DF8FB87929B5}" srcOrd="0" destOrd="0" parTransId="{D8F46E18-5537-48B5-8453-C2820B86F7DF}" sibTransId="{FD0F879C-7FDB-4D81-A920-9F406ADB2F83}"/>
    <dgm:cxn modelId="{D4D33EBA-C2C5-4521-A1A2-BE252B055086}" srcId="{14DDE068-EE0A-48B5-957A-2F0B0B3DB9B6}" destId="{EFD78E1F-0192-4205-9DD9-036D90EFB9AA}" srcOrd="1" destOrd="0" parTransId="{F3840F0B-7383-4315-8999-B940F27C6DF4}" sibTransId="{F3B8A046-29FE-442A-AE70-33DB877A27C0}"/>
    <dgm:cxn modelId="{D7B5CEBC-B60C-4A50-84F0-DBD367833C9C}" srcId="{14DDE068-EE0A-48B5-957A-2F0B0B3DB9B6}" destId="{0E1582A6-41A9-42DF-BAFD-6F5BC2912B12}" srcOrd="2" destOrd="0" parTransId="{69C55DC9-43D5-480B-B06E-7F74D1F8341E}" sibTransId="{4A59F81A-F9CF-4A60-9B9F-7C22DB78B5E6}"/>
    <dgm:cxn modelId="{24E644E0-76BF-4D3F-895F-CF80B679C6C4}" type="presOf" srcId="{F994FF9B-93A7-4459-AD66-78AD9BDB6BE4}" destId="{6266F1B7-B31E-4711-9781-D4147C0DCFE6}" srcOrd="0" destOrd="0" presId="urn:microsoft.com/office/officeart/2005/8/layout/vList2"/>
    <dgm:cxn modelId="{EF1853E7-FE76-4CAF-B94D-CCAA5F44CEEF}" type="presOf" srcId="{A9B3CCCA-8742-422C-BD57-5AE7FD0B9815}" destId="{193FE560-C1A6-4F9B-84A4-604484376FD8}" srcOrd="0" destOrd="0" presId="urn:microsoft.com/office/officeart/2005/8/layout/vList2"/>
    <dgm:cxn modelId="{5EAD28EA-735D-4844-9DAF-CAD2820C22D6}" type="presOf" srcId="{14DDE068-EE0A-48B5-957A-2F0B0B3DB9B6}" destId="{C4DFADDE-8228-4005-8D23-1F2A3F087A15}" srcOrd="0" destOrd="0" presId="urn:microsoft.com/office/officeart/2005/8/layout/vList2"/>
    <dgm:cxn modelId="{3F6EB98D-0AEC-44C6-8FF5-84048D1F0E32}" type="presParOf" srcId="{6266F1B7-B31E-4711-9781-D4147C0DCFE6}" destId="{193FE560-C1A6-4F9B-84A4-604484376FD8}" srcOrd="0" destOrd="0" presId="urn:microsoft.com/office/officeart/2005/8/layout/vList2"/>
    <dgm:cxn modelId="{DFD53780-222F-412C-B32B-0FF87B77CADD}" type="presParOf" srcId="{6266F1B7-B31E-4711-9781-D4147C0DCFE6}" destId="{40C4DA13-D0A4-491F-92FE-87C5F1430291}" srcOrd="1" destOrd="0" presId="urn:microsoft.com/office/officeart/2005/8/layout/vList2"/>
    <dgm:cxn modelId="{843EF162-65E5-4B6A-8AA5-EC2E8CA2EA2C}" type="presParOf" srcId="{6266F1B7-B31E-4711-9781-D4147C0DCFE6}" destId="{C4DFADDE-8228-4005-8D23-1F2A3F087A15}" srcOrd="2" destOrd="0" presId="urn:microsoft.com/office/officeart/2005/8/layout/vList2"/>
    <dgm:cxn modelId="{15346F36-A672-4662-9B59-404841EDDA7B}" type="presParOf" srcId="{6266F1B7-B31E-4711-9781-D4147C0DCFE6}" destId="{561B4608-F498-4B80-8BEC-CC257FE70B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E5900073-2B38-4789-8B6A-46C963132BE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id-ID"/>
        </a:p>
      </dgm:t>
    </dgm:pt>
    <dgm:pt modelId="{061BF3C9-EAF0-4C8B-A3A4-B7B807AEE321}">
      <dgm:prSet/>
      <dgm:spPr/>
      <dgm:t>
        <a:bodyPr/>
        <a:lstStyle/>
        <a:p>
          <a:pPr rtl="0"/>
          <a:r>
            <a:rPr lang="en-US"/>
            <a:t>Jumlah koreksi yang berhubungan dengan periode sebelumnya </a:t>
          </a:r>
          <a:endParaRPr lang="id-ID"/>
        </a:p>
      </dgm:t>
    </dgm:pt>
    <dgm:pt modelId="{9AD5CF7B-F356-499C-9CFE-EFFA9E34F6EE}" type="parTrans" cxnId="{12DDCC8D-F5BB-4F69-B1D6-0A42F3B78100}">
      <dgm:prSet/>
      <dgm:spPr/>
      <dgm:t>
        <a:bodyPr/>
        <a:lstStyle/>
        <a:p>
          <a:endParaRPr lang="id-ID"/>
        </a:p>
      </dgm:t>
    </dgm:pt>
    <dgm:pt modelId="{03B34E70-0026-48F4-A735-8AC27B52554E}" type="sibTrans" cxnId="{12DDCC8D-F5BB-4F69-B1D6-0A42F3B78100}">
      <dgm:prSet/>
      <dgm:spPr/>
      <dgm:t>
        <a:bodyPr/>
        <a:lstStyle/>
        <a:p>
          <a:endParaRPr lang="id-ID"/>
        </a:p>
      </dgm:t>
    </dgm:pt>
    <dgm:pt modelId="{598B8C11-983E-4D04-AABC-1026D6182D29}">
      <dgm:prSet/>
      <dgm:spPr/>
      <dgm:t>
        <a:bodyPr/>
        <a:lstStyle/>
        <a:p>
          <a:pPr rtl="0"/>
          <a:r>
            <a:rPr lang="en-US"/>
            <a:t>harus dilaporkan dengan menyesuaikan baik Saldo Anggaran Lebih maupun saldo ekuitas</a:t>
          </a:r>
          <a:endParaRPr lang="id-ID"/>
        </a:p>
      </dgm:t>
    </dgm:pt>
    <dgm:pt modelId="{CE47B0EC-273E-4835-9A4E-8B48B8B01167}" type="parTrans" cxnId="{0DA3B0F7-8D86-4CC0-A3BF-0F98C697742B}">
      <dgm:prSet/>
      <dgm:spPr/>
      <dgm:t>
        <a:bodyPr/>
        <a:lstStyle/>
        <a:p>
          <a:endParaRPr lang="id-ID"/>
        </a:p>
      </dgm:t>
    </dgm:pt>
    <dgm:pt modelId="{D82752E1-4F57-43B5-8586-937576ACEA40}" type="sibTrans" cxnId="{0DA3B0F7-8D86-4CC0-A3BF-0F98C697742B}">
      <dgm:prSet/>
      <dgm:spPr/>
      <dgm:t>
        <a:bodyPr/>
        <a:lstStyle/>
        <a:p>
          <a:endParaRPr lang="id-ID"/>
        </a:p>
      </dgm:t>
    </dgm:pt>
    <dgm:pt modelId="{702A7673-D427-44D0-8B4F-55F381F0E86D}">
      <dgm:prSet/>
      <dgm:spPr/>
      <dgm:t>
        <a:bodyPr/>
        <a:lstStyle/>
        <a:p>
          <a:pPr rtl="0"/>
          <a:r>
            <a:rPr lang="en-US"/>
            <a:t>Koreksi yang berpengaruh material pada periode berikutnya </a:t>
          </a:r>
          <a:endParaRPr lang="id-ID"/>
        </a:p>
      </dgm:t>
    </dgm:pt>
    <dgm:pt modelId="{C71D7F9B-C361-4050-A155-AD1B5D335FD1}" type="parTrans" cxnId="{5A9079EE-43AE-41BA-8BF8-E7E30111EF03}">
      <dgm:prSet/>
      <dgm:spPr/>
      <dgm:t>
        <a:bodyPr/>
        <a:lstStyle/>
        <a:p>
          <a:endParaRPr lang="id-ID"/>
        </a:p>
      </dgm:t>
    </dgm:pt>
    <dgm:pt modelId="{516D8085-B6E2-4987-A2E5-CA41DA23BA49}" type="sibTrans" cxnId="{5A9079EE-43AE-41BA-8BF8-E7E30111EF03}">
      <dgm:prSet/>
      <dgm:spPr/>
      <dgm:t>
        <a:bodyPr/>
        <a:lstStyle/>
        <a:p>
          <a:endParaRPr lang="id-ID"/>
        </a:p>
      </dgm:t>
    </dgm:pt>
    <dgm:pt modelId="{C8C407BE-7CB7-4B9A-B087-CFE2A82F98AC}">
      <dgm:prSet/>
      <dgm:spPr/>
      <dgm:t>
        <a:bodyPr/>
        <a:lstStyle/>
        <a:p>
          <a:pPr rtl="0"/>
          <a:r>
            <a:rPr lang="en-US"/>
            <a:t>harus diungkapkan pada catatan atas laporan keuangan</a:t>
          </a:r>
          <a:endParaRPr lang="id-ID"/>
        </a:p>
      </dgm:t>
    </dgm:pt>
    <dgm:pt modelId="{0EECBF5A-33DC-410D-9CAF-02A7E4B78A20}" type="parTrans" cxnId="{1C267DCC-A5F8-4180-885D-72B80656FB60}">
      <dgm:prSet/>
      <dgm:spPr/>
      <dgm:t>
        <a:bodyPr/>
        <a:lstStyle/>
        <a:p>
          <a:endParaRPr lang="id-ID"/>
        </a:p>
      </dgm:t>
    </dgm:pt>
    <dgm:pt modelId="{7A4C1ABA-C1DB-478A-B66B-EA0154D0D02C}" type="sibTrans" cxnId="{1C267DCC-A5F8-4180-885D-72B80656FB60}">
      <dgm:prSet/>
      <dgm:spPr/>
      <dgm:t>
        <a:bodyPr/>
        <a:lstStyle/>
        <a:p>
          <a:endParaRPr lang="id-ID"/>
        </a:p>
      </dgm:t>
    </dgm:pt>
    <dgm:pt modelId="{B3F63178-82AF-4C24-B7E1-076BEEC838F5}" type="pres">
      <dgm:prSet presAssocID="{E5900073-2B38-4789-8B6A-46C963132BE5}" presName="Name0" presStyleCnt="0">
        <dgm:presLayoutVars>
          <dgm:dir/>
          <dgm:animLvl val="lvl"/>
          <dgm:resizeHandles val="exact"/>
        </dgm:presLayoutVars>
      </dgm:prSet>
      <dgm:spPr/>
    </dgm:pt>
    <dgm:pt modelId="{BF603CA7-4B08-4F00-8B6A-74DDE94DABA0}" type="pres">
      <dgm:prSet presAssocID="{061BF3C9-EAF0-4C8B-A3A4-B7B807AEE321}" presName="composite" presStyleCnt="0"/>
      <dgm:spPr/>
    </dgm:pt>
    <dgm:pt modelId="{EEFD7A03-B96C-46E3-88B7-E5E308DE4665}" type="pres">
      <dgm:prSet presAssocID="{061BF3C9-EAF0-4C8B-A3A4-B7B807AEE321}" presName="parTx" presStyleLbl="alignNode1" presStyleIdx="0" presStyleCnt="2">
        <dgm:presLayoutVars>
          <dgm:chMax val="0"/>
          <dgm:chPref val="0"/>
          <dgm:bulletEnabled val="1"/>
        </dgm:presLayoutVars>
      </dgm:prSet>
      <dgm:spPr/>
    </dgm:pt>
    <dgm:pt modelId="{99ADE132-400C-4C64-AD68-1DC80C226E3A}" type="pres">
      <dgm:prSet presAssocID="{061BF3C9-EAF0-4C8B-A3A4-B7B807AEE321}" presName="desTx" presStyleLbl="alignAccFollowNode1" presStyleIdx="0" presStyleCnt="2">
        <dgm:presLayoutVars>
          <dgm:bulletEnabled val="1"/>
        </dgm:presLayoutVars>
      </dgm:prSet>
      <dgm:spPr/>
    </dgm:pt>
    <dgm:pt modelId="{4E79D83D-18CD-472C-A135-4AD3B661E1DA}" type="pres">
      <dgm:prSet presAssocID="{03B34E70-0026-48F4-A735-8AC27B52554E}" presName="space" presStyleCnt="0"/>
      <dgm:spPr/>
    </dgm:pt>
    <dgm:pt modelId="{7E9AEC8A-A907-4048-8482-EC2B1A73D829}" type="pres">
      <dgm:prSet presAssocID="{702A7673-D427-44D0-8B4F-55F381F0E86D}" presName="composite" presStyleCnt="0"/>
      <dgm:spPr/>
    </dgm:pt>
    <dgm:pt modelId="{AC611AD7-58A6-47BA-9AE6-2206D5998A96}" type="pres">
      <dgm:prSet presAssocID="{702A7673-D427-44D0-8B4F-55F381F0E86D}" presName="parTx" presStyleLbl="alignNode1" presStyleIdx="1" presStyleCnt="2">
        <dgm:presLayoutVars>
          <dgm:chMax val="0"/>
          <dgm:chPref val="0"/>
          <dgm:bulletEnabled val="1"/>
        </dgm:presLayoutVars>
      </dgm:prSet>
      <dgm:spPr/>
    </dgm:pt>
    <dgm:pt modelId="{7F9F5FD6-FA1D-4C1A-AE27-84C3348C6788}" type="pres">
      <dgm:prSet presAssocID="{702A7673-D427-44D0-8B4F-55F381F0E86D}" presName="desTx" presStyleLbl="alignAccFollowNode1" presStyleIdx="1" presStyleCnt="2">
        <dgm:presLayoutVars>
          <dgm:bulletEnabled val="1"/>
        </dgm:presLayoutVars>
      </dgm:prSet>
      <dgm:spPr/>
    </dgm:pt>
  </dgm:ptLst>
  <dgm:cxnLst>
    <dgm:cxn modelId="{8B795D06-1C73-41D9-8994-125DB16622F7}" type="presOf" srcId="{702A7673-D427-44D0-8B4F-55F381F0E86D}" destId="{AC611AD7-58A6-47BA-9AE6-2206D5998A96}" srcOrd="0" destOrd="0" presId="urn:microsoft.com/office/officeart/2005/8/layout/hList1"/>
    <dgm:cxn modelId="{DC36451D-52DE-4A1A-A576-09F6094010A8}" type="presOf" srcId="{061BF3C9-EAF0-4C8B-A3A4-B7B807AEE321}" destId="{EEFD7A03-B96C-46E3-88B7-E5E308DE4665}" srcOrd="0" destOrd="0" presId="urn:microsoft.com/office/officeart/2005/8/layout/hList1"/>
    <dgm:cxn modelId="{E7E27B50-2BA3-4051-9AA5-F4FB0EADBB03}" type="presOf" srcId="{598B8C11-983E-4D04-AABC-1026D6182D29}" destId="{99ADE132-400C-4C64-AD68-1DC80C226E3A}" srcOrd="0" destOrd="0" presId="urn:microsoft.com/office/officeart/2005/8/layout/hList1"/>
    <dgm:cxn modelId="{71C9EC82-56F9-4DAA-9750-65BC4519DF1A}" type="presOf" srcId="{C8C407BE-7CB7-4B9A-B087-CFE2A82F98AC}" destId="{7F9F5FD6-FA1D-4C1A-AE27-84C3348C6788}" srcOrd="0" destOrd="0" presId="urn:microsoft.com/office/officeart/2005/8/layout/hList1"/>
    <dgm:cxn modelId="{12DDCC8D-F5BB-4F69-B1D6-0A42F3B78100}" srcId="{E5900073-2B38-4789-8B6A-46C963132BE5}" destId="{061BF3C9-EAF0-4C8B-A3A4-B7B807AEE321}" srcOrd="0" destOrd="0" parTransId="{9AD5CF7B-F356-499C-9CFE-EFFA9E34F6EE}" sibTransId="{03B34E70-0026-48F4-A735-8AC27B52554E}"/>
    <dgm:cxn modelId="{AF425CBB-34D5-4652-96D0-20A3F08D63DE}" type="presOf" srcId="{E5900073-2B38-4789-8B6A-46C963132BE5}" destId="{B3F63178-82AF-4C24-B7E1-076BEEC838F5}" srcOrd="0" destOrd="0" presId="urn:microsoft.com/office/officeart/2005/8/layout/hList1"/>
    <dgm:cxn modelId="{1C267DCC-A5F8-4180-885D-72B80656FB60}" srcId="{702A7673-D427-44D0-8B4F-55F381F0E86D}" destId="{C8C407BE-7CB7-4B9A-B087-CFE2A82F98AC}" srcOrd="0" destOrd="0" parTransId="{0EECBF5A-33DC-410D-9CAF-02A7E4B78A20}" sibTransId="{7A4C1ABA-C1DB-478A-B66B-EA0154D0D02C}"/>
    <dgm:cxn modelId="{5A9079EE-43AE-41BA-8BF8-E7E30111EF03}" srcId="{E5900073-2B38-4789-8B6A-46C963132BE5}" destId="{702A7673-D427-44D0-8B4F-55F381F0E86D}" srcOrd="1" destOrd="0" parTransId="{C71D7F9B-C361-4050-A155-AD1B5D335FD1}" sibTransId="{516D8085-B6E2-4987-A2E5-CA41DA23BA49}"/>
    <dgm:cxn modelId="{0DA3B0F7-8D86-4CC0-A3BF-0F98C697742B}" srcId="{061BF3C9-EAF0-4C8B-A3A4-B7B807AEE321}" destId="{598B8C11-983E-4D04-AABC-1026D6182D29}" srcOrd="0" destOrd="0" parTransId="{CE47B0EC-273E-4835-9A4E-8B48B8B01167}" sibTransId="{D82752E1-4F57-43B5-8586-937576ACEA40}"/>
    <dgm:cxn modelId="{228D884E-B8A8-4346-8111-4D625EE2A7BB}" type="presParOf" srcId="{B3F63178-82AF-4C24-B7E1-076BEEC838F5}" destId="{BF603CA7-4B08-4F00-8B6A-74DDE94DABA0}" srcOrd="0" destOrd="0" presId="urn:microsoft.com/office/officeart/2005/8/layout/hList1"/>
    <dgm:cxn modelId="{55ADC026-790A-4E40-9F6E-703ECE29F709}" type="presParOf" srcId="{BF603CA7-4B08-4F00-8B6A-74DDE94DABA0}" destId="{EEFD7A03-B96C-46E3-88B7-E5E308DE4665}" srcOrd="0" destOrd="0" presId="urn:microsoft.com/office/officeart/2005/8/layout/hList1"/>
    <dgm:cxn modelId="{143DB137-AC8E-41AF-9871-D0D473890EF7}" type="presParOf" srcId="{BF603CA7-4B08-4F00-8B6A-74DDE94DABA0}" destId="{99ADE132-400C-4C64-AD68-1DC80C226E3A}" srcOrd="1" destOrd="0" presId="urn:microsoft.com/office/officeart/2005/8/layout/hList1"/>
    <dgm:cxn modelId="{0EBF9DE5-E486-472D-8108-ADBB0F25AB1A}" type="presParOf" srcId="{B3F63178-82AF-4C24-B7E1-076BEEC838F5}" destId="{4E79D83D-18CD-472C-A135-4AD3B661E1DA}" srcOrd="1" destOrd="0" presId="urn:microsoft.com/office/officeart/2005/8/layout/hList1"/>
    <dgm:cxn modelId="{771C9972-D3E0-4C15-9CF8-3875034B637D}" type="presParOf" srcId="{B3F63178-82AF-4C24-B7E1-076BEEC838F5}" destId="{7E9AEC8A-A907-4048-8482-EC2B1A73D829}" srcOrd="2" destOrd="0" presId="urn:microsoft.com/office/officeart/2005/8/layout/hList1"/>
    <dgm:cxn modelId="{97C3DE54-2AE2-43F6-B0B8-6C23A8AEF548}" type="presParOf" srcId="{7E9AEC8A-A907-4048-8482-EC2B1A73D829}" destId="{AC611AD7-58A6-47BA-9AE6-2206D5998A96}" srcOrd="0" destOrd="0" presId="urn:microsoft.com/office/officeart/2005/8/layout/hList1"/>
    <dgm:cxn modelId="{B3FD0A02-F3DE-426F-A099-31F99144B603}" type="presParOf" srcId="{7E9AEC8A-A907-4048-8482-EC2B1A73D829}" destId="{7F9F5FD6-FA1D-4C1A-AE27-84C3348C67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59DE61AB-3546-424E-8E84-E709C7C4ED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4D1F24C4-C3FC-4D74-9295-1A368D23420A}">
      <dgm:prSet/>
      <dgm:spPr/>
      <dgm:t>
        <a:bodyPr/>
        <a:lstStyle/>
        <a:p>
          <a:pPr rtl="0"/>
          <a:r>
            <a:rPr lang="en-US"/>
            <a:t>Kesalahan yang tidak berulang</a:t>
          </a:r>
          <a:endParaRPr lang="id-ID"/>
        </a:p>
      </dgm:t>
    </dgm:pt>
    <dgm:pt modelId="{CACC8F9B-27D9-463E-BD2E-947CBEE5B4ED}" type="parTrans" cxnId="{0DE231C7-B9CF-4203-BDD1-7E4BB409F4A3}">
      <dgm:prSet/>
      <dgm:spPr/>
      <dgm:t>
        <a:bodyPr/>
        <a:lstStyle/>
        <a:p>
          <a:endParaRPr lang="id-ID"/>
        </a:p>
      </dgm:t>
    </dgm:pt>
    <dgm:pt modelId="{55B9C5E9-6C2A-4784-8FE6-E62F6D017339}" type="sibTrans" cxnId="{0DE231C7-B9CF-4203-BDD1-7E4BB409F4A3}">
      <dgm:prSet/>
      <dgm:spPr/>
      <dgm:t>
        <a:bodyPr/>
        <a:lstStyle/>
        <a:p>
          <a:endParaRPr lang="id-ID"/>
        </a:p>
      </dgm:t>
    </dgm:pt>
    <dgm:pt modelId="{28901146-C16E-46E2-9EC7-4B6C7B780C38}">
      <dgm:prSet/>
      <dgm:spPr/>
      <dgm:t>
        <a:bodyPr/>
        <a:lstStyle/>
        <a:p>
          <a:pPr rtl="0"/>
          <a:r>
            <a:rPr lang="en-US"/>
            <a:t>Terjadi pada periode berjalan</a:t>
          </a:r>
          <a:endParaRPr lang="id-ID"/>
        </a:p>
      </dgm:t>
    </dgm:pt>
    <dgm:pt modelId="{C992B769-524B-4A24-B43B-48535E8D0621}" type="parTrans" cxnId="{26C46B93-85C6-4292-BECF-D2A970727D41}">
      <dgm:prSet/>
      <dgm:spPr/>
      <dgm:t>
        <a:bodyPr/>
        <a:lstStyle/>
        <a:p>
          <a:endParaRPr lang="id-ID"/>
        </a:p>
      </dgm:t>
    </dgm:pt>
    <dgm:pt modelId="{40B90153-4A0B-4B93-8E9A-A691BC081221}" type="sibTrans" cxnId="{26C46B93-85C6-4292-BECF-D2A970727D41}">
      <dgm:prSet/>
      <dgm:spPr/>
      <dgm:t>
        <a:bodyPr/>
        <a:lstStyle/>
        <a:p>
          <a:endParaRPr lang="id-ID"/>
        </a:p>
      </dgm:t>
    </dgm:pt>
    <dgm:pt modelId="{4D547119-6668-4718-97C7-C9DB93CA8B95}">
      <dgm:prSet/>
      <dgm:spPr/>
      <dgm:t>
        <a:bodyPr/>
        <a:lstStyle/>
        <a:p>
          <a:pPr rtl="0"/>
          <a:r>
            <a:rPr lang="en-US"/>
            <a:t>Terjadi pada periode sebelumnya</a:t>
          </a:r>
          <a:endParaRPr lang="id-ID"/>
        </a:p>
      </dgm:t>
    </dgm:pt>
    <dgm:pt modelId="{156B5B7B-BFEE-4823-970B-966FCA4A8DF5}" type="parTrans" cxnId="{26FD03F5-BC46-48BB-8CB1-48618F0EE045}">
      <dgm:prSet/>
      <dgm:spPr/>
      <dgm:t>
        <a:bodyPr/>
        <a:lstStyle/>
        <a:p>
          <a:endParaRPr lang="id-ID"/>
        </a:p>
      </dgm:t>
    </dgm:pt>
    <dgm:pt modelId="{831A91B6-640E-4D75-B339-BF6984364844}" type="sibTrans" cxnId="{26FD03F5-BC46-48BB-8CB1-48618F0EE045}">
      <dgm:prSet/>
      <dgm:spPr/>
      <dgm:t>
        <a:bodyPr/>
        <a:lstStyle/>
        <a:p>
          <a:endParaRPr lang="id-ID"/>
        </a:p>
      </dgm:t>
    </dgm:pt>
    <dgm:pt modelId="{342FBCCE-2E3B-4E90-8D74-435311A1CC00}">
      <dgm:prSet/>
      <dgm:spPr/>
      <dgm:t>
        <a:bodyPr/>
        <a:lstStyle/>
        <a:p>
          <a:pPr rtl="0"/>
          <a:r>
            <a:rPr lang="en-US"/>
            <a:t>Kesalahan yang berulang dan sistemik</a:t>
          </a:r>
          <a:r>
            <a:rPr lang="id-ID"/>
            <a:t>	</a:t>
          </a:r>
        </a:p>
      </dgm:t>
    </dgm:pt>
    <dgm:pt modelId="{5F4E5A41-1AFB-49B4-BCB3-886CFF4765A1}" type="parTrans" cxnId="{7A9AE74D-DF5F-4108-AB26-69A55430047E}">
      <dgm:prSet/>
      <dgm:spPr/>
      <dgm:t>
        <a:bodyPr/>
        <a:lstStyle/>
        <a:p>
          <a:endParaRPr lang="id-ID"/>
        </a:p>
      </dgm:t>
    </dgm:pt>
    <dgm:pt modelId="{BD20A8B9-FF64-4861-974C-347BE2793819}" type="sibTrans" cxnId="{7A9AE74D-DF5F-4108-AB26-69A55430047E}">
      <dgm:prSet/>
      <dgm:spPr/>
      <dgm:t>
        <a:bodyPr/>
        <a:lstStyle/>
        <a:p>
          <a:endParaRPr lang="id-ID"/>
        </a:p>
      </dgm:t>
    </dgm:pt>
    <dgm:pt modelId="{528DFBEC-E9C5-47E4-B31D-E12F24F0B41F}">
      <dgm:prSet/>
      <dgm:spPr/>
      <dgm:t>
        <a:bodyPr/>
        <a:lstStyle/>
        <a:p>
          <a:pPr rtl="0"/>
          <a:r>
            <a:rPr lang="en-US"/>
            <a:t>Kesalahan yang disebabkan sifat alamiah (normal) dari jenis-jenis transaksi tertentu yang diperkirakan akan terjadi secara berulang</a:t>
          </a:r>
          <a:endParaRPr lang="id-ID"/>
        </a:p>
      </dgm:t>
    </dgm:pt>
    <dgm:pt modelId="{C0B90462-91DC-4B0D-BBDC-84031EF644F5}" type="parTrans" cxnId="{51F8E2D1-2D8C-4B9C-83FE-8B91A781EA24}">
      <dgm:prSet/>
      <dgm:spPr/>
      <dgm:t>
        <a:bodyPr/>
        <a:lstStyle/>
        <a:p>
          <a:endParaRPr lang="id-ID"/>
        </a:p>
      </dgm:t>
    </dgm:pt>
    <dgm:pt modelId="{B5F2C353-78D4-4032-A6E4-BAB1028F11BA}" type="sibTrans" cxnId="{51F8E2D1-2D8C-4B9C-83FE-8B91A781EA24}">
      <dgm:prSet/>
      <dgm:spPr/>
      <dgm:t>
        <a:bodyPr/>
        <a:lstStyle/>
        <a:p>
          <a:endParaRPr lang="id-ID"/>
        </a:p>
      </dgm:t>
    </dgm:pt>
    <dgm:pt modelId="{B42D368C-1444-464C-9D89-16445C4235FF}" type="pres">
      <dgm:prSet presAssocID="{59DE61AB-3546-424E-8E84-E709C7C4ED69}" presName="linear" presStyleCnt="0">
        <dgm:presLayoutVars>
          <dgm:animLvl val="lvl"/>
          <dgm:resizeHandles val="exact"/>
        </dgm:presLayoutVars>
      </dgm:prSet>
      <dgm:spPr/>
    </dgm:pt>
    <dgm:pt modelId="{9712CB7D-8B4D-48B7-BBBE-E15DD0383B10}" type="pres">
      <dgm:prSet presAssocID="{4D1F24C4-C3FC-4D74-9295-1A368D23420A}" presName="parentText" presStyleLbl="node1" presStyleIdx="0" presStyleCnt="2">
        <dgm:presLayoutVars>
          <dgm:chMax val="0"/>
          <dgm:bulletEnabled val="1"/>
        </dgm:presLayoutVars>
      </dgm:prSet>
      <dgm:spPr/>
    </dgm:pt>
    <dgm:pt modelId="{0194ACA6-2538-446B-8F55-9525A30476BE}" type="pres">
      <dgm:prSet presAssocID="{4D1F24C4-C3FC-4D74-9295-1A368D23420A}" presName="childText" presStyleLbl="revTx" presStyleIdx="0" presStyleCnt="2">
        <dgm:presLayoutVars>
          <dgm:bulletEnabled val="1"/>
        </dgm:presLayoutVars>
      </dgm:prSet>
      <dgm:spPr/>
    </dgm:pt>
    <dgm:pt modelId="{75C922D9-9192-4164-8AD8-E9F45C0BAAFA}" type="pres">
      <dgm:prSet presAssocID="{342FBCCE-2E3B-4E90-8D74-435311A1CC00}" presName="parentText" presStyleLbl="node1" presStyleIdx="1" presStyleCnt="2">
        <dgm:presLayoutVars>
          <dgm:chMax val="0"/>
          <dgm:bulletEnabled val="1"/>
        </dgm:presLayoutVars>
      </dgm:prSet>
      <dgm:spPr/>
    </dgm:pt>
    <dgm:pt modelId="{2943B910-C272-496F-8B3F-1BBC273E9211}" type="pres">
      <dgm:prSet presAssocID="{342FBCCE-2E3B-4E90-8D74-435311A1CC00}" presName="childText" presStyleLbl="revTx" presStyleIdx="1" presStyleCnt="2">
        <dgm:presLayoutVars>
          <dgm:bulletEnabled val="1"/>
        </dgm:presLayoutVars>
      </dgm:prSet>
      <dgm:spPr/>
    </dgm:pt>
  </dgm:ptLst>
  <dgm:cxnLst>
    <dgm:cxn modelId="{955E7443-737D-47BD-B3FB-5D6186E603C5}" type="presOf" srcId="{342FBCCE-2E3B-4E90-8D74-435311A1CC00}" destId="{75C922D9-9192-4164-8AD8-E9F45C0BAAFA}" srcOrd="0" destOrd="0" presId="urn:microsoft.com/office/officeart/2005/8/layout/vList2"/>
    <dgm:cxn modelId="{7A9AE74D-DF5F-4108-AB26-69A55430047E}" srcId="{59DE61AB-3546-424E-8E84-E709C7C4ED69}" destId="{342FBCCE-2E3B-4E90-8D74-435311A1CC00}" srcOrd="1" destOrd="0" parTransId="{5F4E5A41-1AFB-49B4-BCB3-886CFF4765A1}" sibTransId="{BD20A8B9-FF64-4861-974C-347BE2793819}"/>
    <dgm:cxn modelId="{A4261D52-124C-4CFF-8AF5-10307C24246F}" type="presOf" srcId="{59DE61AB-3546-424E-8E84-E709C7C4ED69}" destId="{B42D368C-1444-464C-9D89-16445C4235FF}" srcOrd="0" destOrd="0" presId="urn:microsoft.com/office/officeart/2005/8/layout/vList2"/>
    <dgm:cxn modelId="{7533C872-7C0D-435D-8C4A-6D5812BFAA52}" type="presOf" srcId="{528DFBEC-E9C5-47E4-B31D-E12F24F0B41F}" destId="{2943B910-C272-496F-8B3F-1BBC273E9211}" srcOrd="0" destOrd="0" presId="urn:microsoft.com/office/officeart/2005/8/layout/vList2"/>
    <dgm:cxn modelId="{D9AD0B7B-50C6-4959-B763-CF8D5626FBA2}" type="presOf" srcId="{4D1F24C4-C3FC-4D74-9295-1A368D23420A}" destId="{9712CB7D-8B4D-48B7-BBBE-E15DD0383B10}" srcOrd="0" destOrd="0" presId="urn:microsoft.com/office/officeart/2005/8/layout/vList2"/>
    <dgm:cxn modelId="{26C46B93-85C6-4292-BECF-D2A970727D41}" srcId="{4D1F24C4-C3FC-4D74-9295-1A368D23420A}" destId="{28901146-C16E-46E2-9EC7-4B6C7B780C38}" srcOrd="0" destOrd="0" parTransId="{C992B769-524B-4A24-B43B-48535E8D0621}" sibTransId="{40B90153-4A0B-4B93-8E9A-A691BC081221}"/>
    <dgm:cxn modelId="{4185469D-1507-46F7-A7C8-FF5FBB9B4064}" type="presOf" srcId="{4D547119-6668-4718-97C7-C9DB93CA8B95}" destId="{0194ACA6-2538-446B-8F55-9525A30476BE}" srcOrd="0" destOrd="1" presId="urn:microsoft.com/office/officeart/2005/8/layout/vList2"/>
    <dgm:cxn modelId="{E3120BC1-E7D7-4026-A99D-848C78A741FC}" type="presOf" srcId="{28901146-C16E-46E2-9EC7-4B6C7B780C38}" destId="{0194ACA6-2538-446B-8F55-9525A30476BE}" srcOrd="0" destOrd="0" presId="urn:microsoft.com/office/officeart/2005/8/layout/vList2"/>
    <dgm:cxn modelId="{0DE231C7-B9CF-4203-BDD1-7E4BB409F4A3}" srcId="{59DE61AB-3546-424E-8E84-E709C7C4ED69}" destId="{4D1F24C4-C3FC-4D74-9295-1A368D23420A}" srcOrd="0" destOrd="0" parTransId="{CACC8F9B-27D9-463E-BD2E-947CBEE5B4ED}" sibTransId="{55B9C5E9-6C2A-4784-8FE6-E62F6D017339}"/>
    <dgm:cxn modelId="{51F8E2D1-2D8C-4B9C-83FE-8B91A781EA24}" srcId="{342FBCCE-2E3B-4E90-8D74-435311A1CC00}" destId="{528DFBEC-E9C5-47E4-B31D-E12F24F0B41F}" srcOrd="0" destOrd="0" parTransId="{C0B90462-91DC-4B0D-BBDC-84031EF644F5}" sibTransId="{B5F2C353-78D4-4032-A6E4-BAB1028F11BA}"/>
    <dgm:cxn modelId="{26FD03F5-BC46-48BB-8CB1-48618F0EE045}" srcId="{4D1F24C4-C3FC-4D74-9295-1A368D23420A}" destId="{4D547119-6668-4718-97C7-C9DB93CA8B95}" srcOrd="1" destOrd="0" parTransId="{156B5B7B-BFEE-4823-970B-966FCA4A8DF5}" sibTransId="{831A91B6-640E-4D75-B339-BF6984364844}"/>
    <dgm:cxn modelId="{4B51D655-E081-4A73-8EF8-739100DA116C}" type="presParOf" srcId="{B42D368C-1444-464C-9D89-16445C4235FF}" destId="{9712CB7D-8B4D-48B7-BBBE-E15DD0383B10}" srcOrd="0" destOrd="0" presId="urn:microsoft.com/office/officeart/2005/8/layout/vList2"/>
    <dgm:cxn modelId="{AD01E671-69CB-49FC-B66D-92621CF01429}" type="presParOf" srcId="{B42D368C-1444-464C-9D89-16445C4235FF}" destId="{0194ACA6-2538-446B-8F55-9525A30476BE}" srcOrd="1" destOrd="0" presId="urn:microsoft.com/office/officeart/2005/8/layout/vList2"/>
    <dgm:cxn modelId="{C645A7C8-14E7-41B0-9F15-4E1F8CB5BB4F}" type="presParOf" srcId="{B42D368C-1444-464C-9D89-16445C4235FF}" destId="{75C922D9-9192-4164-8AD8-E9F45C0BAAFA}" srcOrd="2" destOrd="0" presId="urn:microsoft.com/office/officeart/2005/8/layout/vList2"/>
    <dgm:cxn modelId="{02081777-8A35-4127-992E-1EEDDA939F74}" type="presParOf" srcId="{B42D368C-1444-464C-9D89-16445C4235FF}" destId="{2943B910-C272-496F-8B3F-1BBC273E921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68AE9ABD-570E-45E2-AB4C-BF09AE60417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d-ID"/>
        </a:p>
      </dgm:t>
    </dgm:pt>
    <dgm:pt modelId="{EE1B45C6-336D-488C-93C4-26B3999B8013}">
      <dgm:prSet custT="1"/>
      <dgm:spPr/>
      <dgm:t>
        <a:bodyPr/>
        <a:lstStyle/>
        <a:p>
          <a:pPr rtl="0"/>
          <a:r>
            <a:rPr lang="en-US" sz="2400" dirty="0" err="1"/>
            <a:t>Tidak</a:t>
          </a:r>
          <a:r>
            <a:rPr lang="en-US" sz="2400" dirty="0"/>
            <a:t> </a:t>
          </a:r>
          <a:r>
            <a:rPr lang="en-US" sz="2400" dirty="0" err="1"/>
            <a:t>berulang</a:t>
          </a:r>
          <a:endParaRPr lang="id-ID" sz="2400" dirty="0"/>
        </a:p>
      </dgm:t>
    </dgm:pt>
    <dgm:pt modelId="{737AA0A3-5357-4C96-AEDA-7555017530F7}" type="parTrans" cxnId="{0B0A1604-C1F4-44CC-99B8-DD60089526D2}">
      <dgm:prSet/>
      <dgm:spPr/>
      <dgm:t>
        <a:bodyPr/>
        <a:lstStyle/>
        <a:p>
          <a:endParaRPr lang="id-ID"/>
        </a:p>
      </dgm:t>
    </dgm:pt>
    <dgm:pt modelId="{A01C78A7-8ED1-4DF3-8A83-FDDC46278A34}" type="sibTrans" cxnId="{0B0A1604-C1F4-44CC-99B8-DD60089526D2}">
      <dgm:prSet/>
      <dgm:spPr/>
      <dgm:t>
        <a:bodyPr/>
        <a:lstStyle/>
        <a:p>
          <a:endParaRPr lang="id-ID"/>
        </a:p>
      </dgm:t>
    </dgm:pt>
    <dgm:pt modelId="{C6A5E6DF-5D32-4CF7-9607-233BC44923FE}">
      <dgm:prSet custT="1"/>
      <dgm:spPr/>
      <dgm:t>
        <a:bodyPr/>
        <a:lstStyle/>
        <a:p>
          <a:pPr rtl="0"/>
          <a:r>
            <a:rPr lang="en-US" sz="2400" dirty="0" err="1"/>
            <a:t>Terjadi</a:t>
          </a:r>
          <a:r>
            <a:rPr lang="en-US" sz="2400" dirty="0"/>
            <a:t> </a:t>
          </a:r>
          <a:r>
            <a:rPr lang="en-US" sz="2400" dirty="0" err="1"/>
            <a:t>pada</a:t>
          </a:r>
          <a:r>
            <a:rPr lang="en-US" sz="2400" dirty="0"/>
            <a:t> </a:t>
          </a:r>
          <a:r>
            <a:rPr lang="en-US" sz="2400" dirty="0" err="1"/>
            <a:t>periode</a:t>
          </a:r>
          <a:r>
            <a:rPr lang="en-US" sz="2400" dirty="0"/>
            <a:t> </a:t>
          </a:r>
          <a:r>
            <a:rPr lang="en-US" sz="2400" dirty="0" err="1"/>
            <a:t>berjalan</a:t>
          </a:r>
          <a:endParaRPr lang="id-ID" sz="2400" dirty="0"/>
        </a:p>
      </dgm:t>
    </dgm:pt>
    <dgm:pt modelId="{23CF3F90-12CF-4D0C-9A85-4A6CAAAE0DA6}" type="parTrans" cxnId="{BB444383-79B6-4473-AEE6-1B5804F4D4A2}">
      <dgm:prSet/>
      <dgm:spPr/>
      <dgm:t>
        <a:bodyPr/>
        <a:lstStyle/>
        <a:p>
          <a:endParaRPr lang="id-ID"/>
        </a:p>
      </dgm:t>
    </dgm:pt>
    <dgm:pt modelId="{CA7F296D-F6A2-4F57-AE44-77491D3C8B50}" type="sibTrans" cxnId="{BB444383-79B6-4473-AEE6-1B5804F4D4A2}">
      <dgm:prSet/>
      <dgm:spPr/>
      <dgm:t>
        <a:bodyPr/>
        <a:lstStyle/>
        <a:p>
          <a:endParaRPr lang="id-ID"/>
        </a:p>
      </dgm:t>
    </dgm:pt>
    <dgm:pt modelId="{B352586C-AE79-4FAB-A3FF-98A0257AA894}">
      <dgm:prSet custT="1"/>
      <dgm:spPr/>
      <dgm:t>
        <a:bodyPr/>
        <a:lstStyle/>
        <a:p>
          <a:pPr rtl="0"/>
          <a:r>
            <a:rPr lang="en-US" sz="2400" dirty="0" err="1"/>
            <a:t>Mempengaruhi</a:t>
          </a:r>
          <a:r>
            <a:rPr lang="en-US" sz="2400" dirty="0"/>
            <a:t> </a:t>
          </a:r>
          <a:r>
            <a:rPr lang="en-US" sz="2400" dirty="0" err="1"/>
            <a:t>maupun</a:t>
          </a:r>
          <a:r>
            <a:rPr lang="en-US" sz="2400" dirty="0"/>
            <a:t> </a:t>
          </a:r>
          <a:r>
            <a:rPr lang="en-US" sz="2400" dirty="0" err="1"/>
            <a:t>tidak</a:t>
          </a:r>
          <a:r>
            <a:rPr lang="en-US" sz="2400" dirty="0"/>
            <a:t> </a:t>
          </a:r>
          <a:r>
            <a:rPr lang="en-US" sz="2400" dirty="0" err="1"/>
            <a:t>mempengaruhi</a:t>
          </a:r>
          <a:r>
            <a:rPr lang="en-US" sz="2400" dirty="0"/>
            <a:t> </a:t>
          </a:r>
          <a:r>
            <a:rPr lang="en-US" sz="2400" dirty="0" err="1"/>
            <a:t>posisi</a:t>
          </a:r>
          <a:r>
            <a:rPr lang="en-US" sz="2400" dirty="0"/>
            <a:t> </a:t>
          </a:r>
          <a:r>
            <a:rPr lang="en-US" sz="2400" dirty="0" err="1"/>
            <a:t>kas</a:t>
          </a:r>
          <a:r>
            <a:rPr lang="en-US" sz="2400" b="1" dirty="0"/>
            <a:t>	</a:t>
          </a:r>
          <a:endParaRPr lang="id-ID" sz="2400" dirty="0"/>
        </a:p>
      </dgm:t>
    </dgm:pt>
    <dgm:pt modelId="{C7F9549E-733A-4177-A9CA-30CF1E6B33DA}" type="parTrans" cxnId="{6E3D3406-8C52-4BC5-9150-990C1B37F431}">
      <dgm:prSet/>
      <dgm:spPr/>
      <dgm:t>
        <a:bodyPr/>
        <a:lstStyle/>
        <a:p>
          <a:endParaRPr lang="id-ID"/>
        </a:p>
      </dgm:t>
    </dgm:pt>
    <dgm:pt modelId="{55AEB95F-285F-4384-8D84-5614AF27AF76}" type="sibTrans" cxnId="{6E3D3406-8C52-4BC5-9150-990C1B37F431}">
      <dgm:prSet/>
      <dgm:spPr/>
      <dgm:t>
        <a:bodyPr/>
        <a:lstStyle/>
        <a:p>
          <a:endParaRPr lang="id-ID"/>
        </a:p>
      </dgm:t>
    </dgm:pt>
    <dgm:pt modelId="{68345D3A-AFBE-4CD0-AAA2-8A153BE3290E}">
      <dgm:prSet custT="1"/>
      <dgm:spPr/>
      <dgm:t>
        <a:bodyPr/>
        <a:lstStyle/>
        <a:p>
          <a:pPr rtl="0"/>
          <a:r>
            <a:rPr lang="en-US" sz="2400" b="1" dirty="0" err="1"/>
            <a:t>Pembetulan</a:t>
          </a:r>
          <a:r>
            <a:rPr lang="en-US" sz="2400" b="1" dirty="0"/>
            <a:t> </a:t>
          </a:r>
          <a:r>
            <a:rPr lang="en-US" sz="2400" b="1" dirty="0" err="1"/>
            <a:t>pada</a:t>
          </a:r>
          <a:r>
            <a:rPr lang="en-US" sz="2400" b="1" dirty="0"/>
            <a:t> </a:t>
          </a:r>
          <a:r>
            <a:rPr lang="en-US" sz="2400" b="1" dirty="0" err="1"/>
            <a:t>akun</a:t>
          </a:r>
          <a:r>
            <a:rPr lang="en-US" sz="2400" b="1" dirty="0"/>
            <a:t> yang </a:t>
          </a:r>
          <a:r>
            <a:rPr lang="en-US" sz="2400" b="1" dirty="0" err="1"/>
            <a:t>bersangkutan</a:t>
          </a:r>
          <a:r>
            <a:rPr lang="en-US" sz="2400" b="1" dirty="0"/>
            <a:t> </a:t>
          </a:r>
          <a:r>
            <a:rPr lang="en-US" sz="2400" b="1" dirty="0" err="1"/>
            <a:t>dalam</a:t>
          </a:r>
          <a:r>
            <a:rPr lang="en-US" sz="2400" b="1" dirty="0"/>
            <a:t> </a:t>
          </a:r>
          <a:r>
            <a:rPr lang="en-US" sz="2400" b="1" dirty="0" err="1"/>
            <a:t>periode</a:t>
          </a:r>
          <a:r>
            <a:rPr lang="en-US" sz="2400" b="1" dirty="0"/>
            <a:t> </a:t>
          </a:r>
          <a:r>
            <a:rPr lang="en-US" sz="2400" b="1" dirty="0" err="1"/>
            <a:t>berjalan</a:t>
          </a:r>
          <a:endParaRPr lang="id-ID" sz="2400" dirty="0"/>
        </a:p>
      </dgm:t>
    </dgm:pt>
    <dgm:pt modelId="{0BD459FB-5314-458D-B034-05F6F0C0DF37}" type="parTrans" cxnId="{C443527B-4257-4B57-9BCC-126E591EEE5C}">
      <dgm:prSet/>
      <dgm:spPr/>
      <dgm:t>
        <a:bodyPr/>
        <a:lstStyle/>
        <a:p>
          <a:endParaRPr lang="id-ID"/>
        </a:p>
      </dgm:t>
    </dgm:pt>
    <dgm:pt modelId="{A0E4FCCB-9AD6-4D4A-B541-34A1C400C666}" type="sibTrans" cxnId="{C443527B-4257-4B57-9BCC-126E591EEE5C}">
      <dgm:prSet/>
      <dgm:spPr/>
      <dgm:t>
        <a:bodyPr/>
        <a:lstStyle/>
        <a:p>
          <a:endParaRPr lang="id-ID"/>
        </a:p>
      </dgm:t>
    </dgm:pt>
    <dgm:pt modelId="{7898FFF8-E7C9-474D-BCA2-BE4C32D1602C}">
      <dgm:prSet custT="1"/>
      <dgm:spPr/>
      <dgm:t>
        <a:bodyPr/>
        <a:lstStyle/>
        <a:p>
          <a:pPr rtl="0"/>
          <a:r>
            <a:rPr lang="en-US" sz="2400" b="1" dirty="0" err="1"/>
            <a:t>baik</a:t>
          </a:r>
          <a:r>
            <a:rPr lang="en-US" sz="2400" b="1" dirty="0"/>
            <a:t> </a:t>
          </a:r>
          <a:r>
            <a:rPr lang="en-US" sz="2400" b="1" dirty="0" err="1"/>
            <a:t>akun</a:t>
          </a:r>
          <a:r>
            <a:rPr lang="en-US" sz="2400" b="1" dirty="0"/>
            <a:t> </a:t>
          </a:r>
          <a:r>
            <a:rPr lang="en-US" sz="2400" b="1" dirty="0" err="1"/>
            <a:t>pendapatan</a:t>
          </a:r>
          <a:r>
            <a:rPr lang="en-US" sz="2400" b="1" dirty="0"/>
            <a:t>-LRA </a:t>
          </a:r>
          <a:r>
            <a:rPr lang="en-US" sz="2400" b="1" dirty="0" err="1"/>
            <a:t>atau</a:t>
          </a:r>
          <a:r>
            <a:rPr lang="en-US" sz="2400" b="1" dirty="0"/>
            <a:t> </a:t>
          </a:r>
          <a:r>
            <a:rPr lang="en-US" sz="2400" b="1" dirty="0" err="1"/>
            <a:t>akun</a:t>
          </a:r>
          <a:r>
            <a:rPr lang="en-US" sz="2400" b="1" dirty="0"/>
            <a:t> </a:t>
          </a:r>
          <a:r>
            <a:rPr lang="en-US" sz="2400" b="1" dirty="0" err="1"/>
            <a:t>belanja</a:t>
          </a:r>
          <a:r>
            <a:rPr lang="en-US" sz="2400" b="1" dirty="0"/>
            <a:t> </a:t>
          </a:r>
          <a:r>
            <a:rPr lang="en-US" sz="2400" b="1" dirty="0" err="1"/>
            <a:t>maupun</a:t>
          </a:r>
          <a:r>
            <a:rPr lang="en-US" sz="2400" b="1" dirty="0"/>
            <a:t> </a:t>
          </a:r>
          <a:r>
            <a:rPr lang="en-US" sz="2400" b="1" dirty="0" err="1"/>
            <a:t>akun</a:t>
          </a:r>
          <a:r>
            <a:rPr lang="en-US" sz="2400" b="1" dirty="0"/>
            <a:t> </a:t>
          </a:r>
          <a:r>
            <a:rPr lang="en-US" sz="2400" b="1" dirty="0" err="1"/>
            <a:t>pendapatan</a:t>
          </a:r>
          <a:r>
            <a:rPr lang="en-US" sz="2400" b="1" dirty="0"/>
            <a:t>-LO </a:t>
          </a:r>
          <a:r>
            <a:rPr lang="en-US" sz="2400" b="1" dirty="0" err="1"/>
            <a:t>atau</a:t>
          </a:r>
          <a:r>
            <a:rPr lang="en-US" sz="2400" b="1" dirty="0"/>
            <a:t> </a:t>
          </a:r>
          <a:r>
            <a:rPr lang="en-US" sz="2400" b="1" dirty="0" err="1"/>
            <a:t>akun</a:t>
          </a:r>
          <a:r>
            <a:rPr lang="en-US" sz="2400" b="1" dirty="0"/>
            <a:t> </a:t>
          </a:r>
          <a:r>
            <a:rPr lang="en-US" sz="2400" b="1" dirty="0" err="1"/>
            <a:t>beban</a:t>
          </a:r>
          <a:endParaRPr lang="id-ID" sz="2400" dirty="0"/>
        </a:p>
      </dgm:t>
    </dgm:pt>
    <dgm:pt modelId="{792BDCD4-4FA5-41B7-BCC3-858673A9A338}" type="parTrans" cxnId="{E23D6173-7306-4734-B16A-F7E3D1C443D8}">
      <dgm:prSet/>
      <dgm:spPr/>
      <dgm:t>
        <a:bodyPr/>
        <a:lstStyle/>
        <a:p>
          <a:endParaRPr lang="id-ID"/>
        </a:p>
      </dgm:t>
    </dgm:pt>
    <dgm:pt modelId="{DB29F895-33F9-4994-A488-87E1D36CEA93}" type="sibTrans" cxnId="{E23D6173-7306-4734-B16A-F7E3D1C443D8}">
      <dgm:prSet/>
      <dgm:spPr/>
      <dgm:t>
        <a:bodyPr/>
        <a:lstStyle/>
        <a:p>
          <a:endParaRPr lang="id-ID"/>
        </a:p>
      </dgm:t>
    </dgm:pt>
    <dgm:pt modelId="{15805A1B-9009-4956-94DA-8CA0F2EAFD75}" type="pres">
      <dgm:prSet presAssocID="{68AE9ABD-570E-45E2-AB4C-BF09AE60417F}" presName="Name0" presStyleCnt="0">
        <dgm:presLayoutVars>
          <dgm:dir/>
          <dgm:animLvl val="lvl"/>
          <dgm:resizeHandles val="exact"/>
        </dgm:presLayoutVars>
      </dgm:prSet>
      <dgm:spPr/>
    </dgm:pt>
    <dgm:pt modelId="{83B70752-5E25-42D4-BF65-7E5EC7927195}" type="pres">
      <dgm:prSet presAssocID="{7898FFF8-E7C9-474D-BCA2-BE4C32D1602C}" presName="boxAndChildren" presStyleCnt="0"/>
      <dgm:spPr/>
    </dgm:pt>
    <dgm:pt modelId="{7418491D-ACFE-4E8A-96DC-FC467BCAC49A}" type="pres">
      <dgm:prSet presAssocID="{7898FFF8-E7C9-474D-BCA2-BE4C32D1602C}" presName="parentTextBox" presStyleLbl="node1" presStyleIdx="0" presStyleCnt="5"/>
      <dgm:spPr/>
    </dgm:pt>
    <dgm:pt modelId="{356B456B-2787-4FCF-B29A-D25CCC6D3674}" type="pres">
      <dgm:prSet presAssocID="{A0E4FCCB-9AD6-4D4A-B541-34A1C400C666}" presName="sp" presStyleCnt="0"/>
      <dgm:spPr/>
    </dgm:pt>
    <dgm:pt modelId="{2CDC5AC7-5162-4B34-BC82-BB5E1D9365DD}" type="pres">
      <dgm:prSet presAssocID="{68345D3A-AFBE-4CD0-AAA2-8A153BE3290E}" presName="arrowAndChildren" presStyleCnt="0"/>
      <dgm:spPr/>
    </dgm:pt>
    <dgm:pt modelId="{E7048F51-4B2D-451E-B010-FFD02CD4C496}" type="pres">
      <dgm:prSet presAssocID="{68345D3A-AFBE-4CD0-AAA2-8A153BE3290E}" presName="parentTextArrow" presStyleLbl="node1" presStyleIdx="1" presStyleCnt="5"/>
      <dgm:spPr/>
    </dgm:pt>
    <dgm:pt modelId="{9C2B9C59-D5C3-4D8C-8748-22AE667E0CF5}" type="pres">
      <dgm:prSet presAssocID="{55AEB95F-285F-4384-8D84-5614AF27AF76}" presName="sp" presStyleCnt="0"/>
      <dgm:spPr/>
    </dgm:pt>
    <dgm:pt modelId="{A89A66BB-8072-4F16-B139-D413477848DC}" type="pres">
      <dgm:prSet presAssocID="{B352586C-AE79-4FAB-A3FF-98A0257AA894}" presName="arrowAndChildren" presStyleCnt="0"/>
      <dgm:spPr/>
    </dgm:pt>
    <dgm:pt modelId="{05041BCE-1997-497F-BA77-32003384595C}" type="pres">
      <dgm:prSet presAssocID="{B352586C-AE79-4FAB-A3FF-98A0257AA894}" presName="parentTextArrow" presStyleLbl="node1" presStyleIdx="2" presStyleCnt="5"/>
      <dgm:spPr/>
    </dgm:pt>
    <dgm:pt modelId="{9D0AA6D9-A245-43E2-BA0A-06F184C69891}" type="pres">
      <dgm:prSet presAssocID="{CA7F296D-F6A2-4F57-AE44-77491D3C8B50}" presName="sp" presStyleCnt="0"/>
      <dgm:spPr/>
    </dgm:pt>
    <dgm:pt modelId="{3121A0C4-4708-4579-93D9-0BF3C0857F07}" type="pres">
      <dgm:prSet presAssocID="{C6A5E6DF-5D32-4CF7-9607-233BC44923FE}" presName="arrowAndChildren" presStyleCnt="0"/>
      <dgm:spPr/>
    </dgm:pt>
    <dgm:pt modelId="{CE562FB6-D837-49A6-B193-935BE10B5B1E}" type="pres">
      <dgm:prSet presAssocID="{C6A5E6DF-5D32-4CF7-9607-233BC44923FE}" presName="parentTextArrow" presStyleLbl="node1" presStyleIdx="3" presStyleCnt="5"/>
      <dgm:spPr/>
    </dgm:pt>
    <dgm:pt modelId="{DA1EA345-FBFA-461D-870D-C5E9AE5887D3}" type="pres">
      <dgm:prSet presAssocID="{A01C78A7-8ED1-4DF3-8A83-FDDC46278A34}" presName="sp" presStyleCnt="0"/>
      <dgm:spPr/>
    </dgm:pt>
    <dgm:pt modelId="{DBDD873E-CC4A-4E58-B18A-3D2BA74977AC}" type="pres">
      <dgm:prSet presAssocID="{EE1B45C6-336D-488C-93C4-26B3999B8013}" presName="arrowAndChildren" presStyleCnt="0"/>
      <dgm:spPr/>
    </dgm:pt>
    <dgm:pt modelId="{C70D99A1-D153-4870-AC8E-DE33DC2F9E1F}" type="pres">
      <dgm:prSet presAssocID="{EE1B45C6-336D-488C-93C4-26B3999B8013}" presName="parentTextArrow" presStyleLbl="node1" presStyleIdx="4" presStyleCnt="5"/>
      <dgm:spPr/>
    </dgm:pt>
  </dgm:ptLst>
  <dgm:cxnLst>
    <dgm:cxn modelId="{7C938800-9C46-440B-8441-5F29B403A412}" type="presOf" srcId="{7898FFF8-E7C9-474D-BCA2-BE4C32D1602C}" destId="{7418491D-ACFE-4E8A-96DC-FC467BCAC49A}" srcOrd="0" destOrd="0" presId="urn:microsoft.com/office/officeart/2005/8/layout/process4"/>
    <dgm:cxn modelId="{0B0A1604-C1F4-44CC-99B8-DD60089526D2}" srcId="{68AE9ABD-570E-45E2-AB4C-BF09AE60417F}" destId="{EE1B45C6-336D-488C-93C4-26B3999B8013}" srcOrd="0" destOrd="0" parTransId="{737AA0A3-5357-4C96-AEDA-7555017530F7}" sibTransId="{A01C78A7-8ED1-4DF3-8A83-FDDC46278A34}"/>
    <dgm:cxn modelId="{6E3D3406-8C52-4BC5-9150-990C1B37F431}" srcId="{68AE9ABD-570E-45E2-AB4C-BF09AE60417F}" destId="{B352586C-AE79-4FAB-A3FF-98A0257AA894}" srcOrd="2" destOrd="0" parTransId="{C7F9549E-733A-4177-A9CA-30CF1E6B33DA}" sibTransId="{55AEB95F-285F-4384-8D84-5614AF27AF76}"/>
    <dgm:cxn modelId="{BF56226F-359D-4A14-80B7-0A1F6A42EF66}" type="presOf" srcId="{B352586C-AE79-4FAB-A3FF-98A0257AA894}" destId="{05041BCE-1997-497F-BA77-32003384595C}" srcOrd="0" destOrd="0" presId="urn:microsoft.com/office/officeart/2005/8/layout/process4"/>
    <dgm:cxn modelId="{E23D6173-7306-4734-B16A-F7E3D1C443D8}" srcId="{68AE9ABD-570E-45E2-AB4C-BF09AE60417F}" destId="{7898FFF8-E7C9-474D-BCA2-BE4C32D1602C}" srcOrd="4" destOrd="0" parTransId="{792BDCD4-4FA5-41B7-BCC3-858673A9A338}" sibTransId="{DB29F895-33F9-4994-A488-87E1D36CEA93}"/>
    <dgm:cxn modelId="{C443527B-4257-4B57-9BCC-126E591EEE5C}" srcId="{68AE9ABD-570E-45E2-AB4C-BF09AE60417F}" destId="{68345D3A-AFBE-4CD0-AAA2-8A153BE3290E}" srcOrd="3" destOrd="0" parTransId="{0BD459FB-5314-458D-B034-05F6F0C0DF37}" sibTransId="{A0E4FCCB-9AD6-4D4A-B541-34A1C400C666}"/>
    <dgm:cxn modelId="{BB444383-79B6-4473-AEE6-1B5804F4D4A2}" srcId="{68AE9ABD-570E-45E2-AB4C-BF09AE60417F}" destId="{C6A5E6DF-5D32-4CF7-9607-233BC44923FE}" srcOrd="1" destOrd="0" parTransId="{23CF3F90-12CF-4D0C-9A85-4A6CAAAE0DA6}" sibTransId="{CA7F296D-F6A2-4F57-AE44-77491D3C8B50}"/>
    <dgm:cxn modelId="{3D2AF3B5-9178-4E56-AD9C-8EAB47907C57}" type="presOf" srcId="{EE1B45C6-336D-488C-93C4-26B3999B8013}" destId="{C70D99A1-D153-4870-AC8E-DE33DC2F9E1F}" srcOrd="0" destOrd="0" presId="urn:microsoft.com/office/officeart/2005/8/layout/process4"/>
    <dgm:cxn modelId="{03FCDEBD-C684-4F93-8A58-8FA430A791AB}" type="presOf" srcId="{68AE9ABD-570E-45E2-AB4C-BF09AE60417F}" destId="{15805A1B-9009-4956-94DA-8CA0F2EAFD75}" srcOrd="0" destOrd="0" presId="urn:microsoft.com/office/officeart/2005/8/layout/process4"/>
    <dgm:cxn modelId="{5F574AF9-C66F-47E4-AFF6-A55CE71C9610}" type="presOf" srcId="{68345D3A-AFBE-4CD0-AAA2-8A153BE3290E}" destId="{E7048F51-4B2D-451E-B010-FFD02CD4C496}" srcOrd="0" destOrd="0" presId="urn:microsoft.com/office/officeart/2005/8/layout/process4"/>
    <dgm:cxn modelId="{174F2FFD-E062-49DA-8F39-5C5C2FA40F35}" type="presOf" srcId="{C6A5E6DF-5D32-4CF7-9607-233BC44923FE}" destId="{CE562FB6-D837-49A6-B193-935BE10B5B1E}" srcOrd="0" destOrd="0" presId="urn:microsoft.com/office/officeart/2005/8/layout/process4"/>
    <dgm:cxn modelId="{39517E66-01EF-4EB9-B662-D27D24684043}" type="presParOf" srcId="{15805A1B-9009-4956-94DA-8CA0F2EAFD75}" destId="{83B70752-5E25-42D4-BF65-7E5EC7927195}" srcOrd="0" destOrd="0" presId="urn:microsoft.com/office/officeart/2005/8/layout/process4"/>
    <dgm:cxn modelId="{0C74985B-B7BF-42B7-AACF-0569199F9AC6}" type="presParOf" srcId="{83B70752-5E25-42D4-BF65-7E5EC7927195}" destId="{7418491D-ACFE-4E8A-96DC-FC467BCAC49A}" srcOrd="0" destOrd="0" presId="urn:microsoft.com/office/officeart/2005/8/layout/process4"/>
    <dgm:cxn modelId="{12A34468-E525-4687-858A-A28C047FBCCB}" type="presParOf" srcId="{15805A1B-9009-4956-94DA-8CA0F2EAFD75}" destId="{356B456B-2787-4FCF-B29A-D25CCC6D3674}" srcOrd="1" destOrd="0" presId="urn:microsoft.com/office/officeart/2005/8/layout/process4"/>
    <dgm:cxn modelId="{2E218157-AA46-41C4-80BE-0470ED2AAF8E}" type="presParOf" srcId="{15805A1B-9009-4956-94DA-8CA0F2EAFD75}" destId="{2CDC5AC7-5162-4B34-BC82-BB5E1D9365DD}" srcOrd="2" destOrd="0" presId="urn:microsoft.com/office/officeart/2005/8/layout/process4"/>
    <dgm:cxn modelId="{D2009911-5681-4A0D-8CD4-B10AC0C27C03}" type="presParOf" srcId="{2CDC5AC7-5162-4B34-BC82-BB5E1D9365DD}" destId="{E7048F51-4B2D-451E-B010-FFD02CD4C496}" srcOrd="0" destOrd="0" presId="urn:microsoft.com/office/officeart/2005/8/layout/process4"/>
    <dgm:cxn modelId="{B2B08744-8294-4A84-972D-0FE4B969FAA8}" type="presParOf" srcId="{15805A1B-9009-4956-94DA-8CA0F2EAFD75}" destId="{9C2B9C59-D5C3-4D8C-8748-22AE667E0CF5}" srcOrd="3" destOrd="0" presId="urn:microsoft.com/office/officeart/2005/8/layout/process4"/>
    <dgm:cxn modelId="{8C4094D8-D576-4A4B-AFA3-109DF69D384C}" type="presParOf" srcId="{15805A1B-9009-4956-94DA-8CA0F2EAFD75}" destId="{A89A66BB-8072-4F16-B139-D413477848DC}" srcOrd="4" destOrd="0" presId="urn:microsoft.com/office/officeart/2005/8/layout/process4"/>
    <dgm:cxn modelId="{024527BD-8CE4-4D63-8C0F-337463CD4914}" type="presParOf" srcId="{A89A66BB-8072-4F16-B139-D413477848DC}" destId="{05041BCE-1997-497F-BA77-32003384595C}" srcOrd="0" destOrd="0" presId="urn:microsoft.com/office/officeart/2005/8/layout/process4"/>
    <dgm:cxn modelId="{F2013CC2-5C84-40EB-82A1-EC8E9BD0CB9B}" type="presParOf" srcId="{15805A1B-9009-4956-94DA-8CA0F2EAFD75}" destId="{9D0AA6D9-A245-43E2-BA0A-06F184C69891}" srcOrd="5" destOrd="0" presId="urn:microsoft.com/office/officeart/2005/8/layout/process4"/>
    <dgm:cxn modelId="{85FEEF12-00EF-4EBC-BB38-E281F0D0E77D}" type="presParOf" srcId="{15805A1B-9009-4956-94DA-8CA0F2EAFD75}" destId="{3121A0C4-4708-4579-93D9-0BF3C0857F07}" srcOrd="6" destOrd="0" presId="urn:microsoft.com/office/officeart/2005/8/layout/process4"/>
    <dgm:cxn modelId="{5B2D76F3-AE27-4151-BBB3-75EAD162F0DC}" type="presParOf" srcId="{3121A0C4-4708-4579-93D9-0BF3C0857F07}" destId="{CE562FB6-D837-49A6-B193-935BE10B5B1E}" srcOrd="0" destOrd="0" presId="urn:microsoft.com/office/officeart/2005/8/layout/process4"/>
    <dgm:cxn modelId="{95639890-14B7-45B5-B071-F75961D90172}" type="presParOf" srcId="{15805A1B-9009-4956-94DA-8CA0F2EAFD75}" destId="{DA1EA345-FBFA-461D-870D-C5E9AE5887D3}" srcOrd="7" destOrd="0" presId="urn:microsoft.com/office/officeart/2005/8/layout/process4"/>
    <dgm:cxn modelId="{79880212-9CA3-4484-B533-BF99FF13FA5D}" type="presParOf" srcId="{15805A1B-9009-4956-94DA-8CA0F2EAFD75}" destId="{DBDD873E-CC4A-4E58-B18A-3D2BA74977AC}" srcOrd="8" destOrd="0" presId="urn:microsoft.com/office/officeart/2005/8/layout/process4"/>
    <dgm:cxn modelId="{2DB3D963-4AB6-4C57-96FE-8D3458F315B8}" type="presParOf" srcId="{DBDD873E-CC4A-4E58-B18A-3D2BA74977AC}" destId="{C70D99A1-D153-4870-AC8E-DE33DC2F9E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01382337-289D-43A6-AE40-C4B7CF95047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d-ID"/>
        </a:p>
      </dgm:t>
    </dgm:pt>
    <dgm:pt modelId="{01FEB3B6-C54B-4952-80CA-3EA0C258B363}">
      <dgm:prSet custT="1"/>
      <dgm:spPr/>
      <dgm:t>
        <a:bodyPr/>
        <a:lstStyle/>
        <a:p>
          <a:pPr rtl="0"/>
          <a:r>
            <a:rPr lang="en-US" sz="2400"/>
            <a:t>Tidak berulang</a:t>
          </a:r>
          <a:endParaRPr lang="id-ID" sz="2400"/>
        </a:p>
      </dgm:t>
    </dgm:pt>
    <dgm:pt modelId="{5884101F-D4E6-4364-B48A-6D2281ECC073}" type="parTrans" cxnId="{71BAD213-620B-44AA-AA89-9D5D013C3C53}">
      <dgm:prSet/>
      <dgm:spPr/>
      <dgm:t>
        <a:bodyPr/>
        <a:lstStyle/>
        <a:p>
          <a:endParaRPr lang="id-ID"/>
        </a:p>
      </dgm:t>
    </dgm:pt>
    <dgm:pt modelId="{D20C302D-41F1-4EC0-ABC7-DA30047A7B65}" type="sibTrans" cxnId="{71BAD213-620B-44AA-AA89-9D5D013C3C53}">
      <dgm:prSet/>
      <dgm:spPr/>
      <dgm:t>
        <a:bodyPr/>
        <a:lstStyle/>
        <a:p>
          <a:endParaRPr lang="id-ID"/>
        </a:p>
      </dgm:t>
    </dgm:pt>
    <dgm:pt modelId="{164DB70E-F317-44F3-B501-8CEE1F88F023}">
      <dgm:prSet custT="1"/>
      <dgm:spPr/>
      <dgm:t>
        <a:bodyPr/>
        <a:lstStyle/>
        <a:p>
          <a:pPr rtl="0"/>
          <a:r>
            <a:rPr lang="en-US" sz="2400"/>
            <a:t>Terjadi pada periode-periode sebelumnya</a:t>
          </a:r>
          <a:endParaRPr lang="id-ID" sz="2400"/>
        </a:p>
      </dgm:t>
    </dgm:pt>
    <dgm:pt modelId="{84CC9E07-C88B-41B8-A0CC-7F59C25BCCEC}" type="parTrans" cxnId="{D9327DA1-1CBC-4874-8753-6632843615FF}">
      <dgm:prSet/>
      <dgm:spPr/>
      <dgm:t>
        <a:bodyPr/>
        <a:lstStyle/>
        <a:p>
          <a:endParaRPr lang="id-ID"/>
        </a:p>
      </dgm:t>
    </dgm:pt>
    <dgm:pt modelId="{0B4A89B6-3CD2-4575-8D11-07A3039E8299}" type="sibTrans" cxnId="{D9327DA1-1CBC-4874-8753-6632843615FF}">
      <dgm:prSet/>
      <dgm:spPr/>
      <dgm:t>
        <a:bodyPr/>
        <a:lstStyle/>
        <a:p>
          <a:endParaRPr lang="id-ID"/>
        </a:p>
      </dgm:t>
    </dgm:pt>
    <dgm:pt modelId="{5C46E42A-AD64-448C-A3AD-CC9C5E3ABD09}">
      <dgm:prSet custT="1"/>
      <dgm:spPr/>
      <dgm:t>
        <a:bodyPr/>
        <a:lstStyle/>
        <a:p>
          <a:pPr rtl="0"/>
          <a:r>
            <a:rPr lang="en-US" sz="2400"/>
            <a:t>Mempengaruhi posisi kas</a:t>
          </a:r>
          <a:endParaRPr lang="id-ID" sz="2400"/>
        </a:p>
      </dgm:t>
    </dgm:pt>
    <dgm:pt modelId="{64879C76-E295-4716-87A1-49F534DEE16B}" type="parTrans" cxnId="{F2601BE1-36CC-46A4-A047-B5DE6D2E4A56}">
      <dgm:prSet/>
      <dgm:spPr/>
      <dgm:t>
        <a:bodyPr/>
        <a:lstStyle/>
        <a:p>
          <a:endParaRPr lang="id-ID"/>
        </a:p>
      </dgm:t>
    </dgm:pt>
    <dgm:pt modelId="{95CA3B22-79A3-43FA-8E53-3B6A190F6FCB}" type="sibTrans" cxnId="{F2601BE1-36CC-46A4-A047-B5DE6D2E4A56}">
      <dgm:prSet/>
      <dgm:spPr/>
      <dgm:t>
        <a:bodyPr/>
        <a:lstStyle/>
        <a:p>
          <a:endParaRPr lang="id-ID"/>
        </a:p>
      </dgm:t>
    </dgm:pt>
    <dgm:pt modelId="{50E6BFF3-4E4E-46B9-B07D-1AE3E0438091}">
      <dgm:prSet custT="1"/>
      <dgm:spPr/>
      <dgm:t>
        <a:bodyPr/>
        <a:lstStyle/>
        <a:p>
          <a:pPr rtl="0"/>
          <a:r>
            <a:rPr lang="en-US" sz="2400" dirty="0" err="1"/>
            <a:t>Laporan</a:t>
          </a:r>
          <a:r>
            <a:rPr lang="en-US" sz="2400" dirty="0"/>
            <a:t> </a:t>
          </a:r>
          <a:r>
            <a:rPr lang="en-US" sz="2400" dirty="0" err="1"/>
            <a:t>keuangan</a:t>
          </a:r>
          <a:r>
            <a:rPr lang="en-US" sz="2400" dirty="0"/>
            <a:t> </a:t>
          </a:r>
          <a:r>
            <a:rPr lang="en-US" sz="2400" dirty="0" err="1"/>
            <a:t>periode</a:t>
          </a:r>
          <a:r>
            <a:rPr lang="en-US" sz="2400" dirty="0"/>
            <a:t> </a:t>
          </a:r>
          <a:r>
            <a:rPr lang="en-US" sz="2400" dirty="0" err="1"/>
            <a:t>tersebut</a:t>
          </a:r>
          <a:r>
            <a:rPr lang="en-US" sz="2400" dirty="0"/>
            <a:t> </a:t>
          </a:r>
          <a:r>
            <a:rPr lang="en-US" sz="2400" dirty="0" err="1"/>
            <a:t>belum</a:t>
          </a:r>
          <a:r>
            <a:rPr lang="en-US" sz="2400" dirty="0"/>
            <a:t> </a:t>
          </a:r>
          <a:r>
            <a:rPr lang="en-US" sz="2400" dirty="0" err="1"/>
            <a:t>terbit</a:t>
          </a:r>
          <a:endParaRPr lang="id-ID" sz="2400" dirty="0"/>
        </a:p>
      </dgm:t>
    </dgm:pt>
    <dgm:pt modelId="{B339FF55-807B-4D6C-AE58-2ECE697DD924}" type="parTrans" cxnId="{C5DCC7F8-5864-4D3E-B200-4310AF5B0B36}">
      <dgm:prSet/>
      <dgm:spPr/>
      <dgm:t>
        <a:bodyPr/>
        <a:lstStyle/>
        <a:p>
          <a:endParaRPr lang="id-ID"/>
        </a:p>
      </dgm:t>
    </dgm:pt>
    <dgm:pt modelId="{323EF3C6-CD60-4D8E-B54F-D49E9E1E35BC}" type="sibTrans" cxnId="{C5DCC7F8-5864-4D3E-B200-4310AF5B0B36}">
      <dgm:prSet/>
      <dgm:spPr/>
      <dgm:t>
        <a:bodyPr/>
        <a:lstStyle/>
        <a:p>
          <a:endParaRPr lang="id-ID"/>
        </a:p>
      </dgm:t>
    </dgm:pt>
    <dgm:pt modelId="{1782664C-D618-42D8-AE70-80293997C1CC}">
      <dgm:prSet/>
      <dgm:spPr/>
      <dgm:t>
        <a:bodyPr/>
        <a:lstStyle/>
        <a:p>
          <a:pPr rtl="0"/>
          <a:r>
            <a:rPr lang="en-US" b="1" dirty="0" err="1"/>
            <a:t>Pembetulan</a:t>
          </a:r>
          <a:r>
            <a:rPr lang="en-US" b="1" dirty="0"/>
            <a:t> </a:t>
          </a:r>
          <a:r>
            <a:rPr lang="en-US" b="1" dirty="0" err="1"/>
            <a:t>pada</a:t>
          </a:r>
          <a:r>
            <a:rPr lang="en-US" b="1" dirty="0"/>
            <a:t> </a:t>
          </a:r>
          <a:r>
            <a:rPr lang="en-US" b="1" i="1" dirty="0" err="1"/>
            <a:t>akun</a:t>
          </a:r>
          <a:r>
            <a:rPr lang="en-US" b="1" i="1" dirty="0"/>
            <a:t> </a:t>
          </a:r>
          <a:r>
            <a:rPr lang="en-US" b="1" i="1" dirty="0" err="1"/>
            <a:t>pendapatan</a:t>
          </a:r>
          <a:r>
            <a:rPr lang="en-US" b="1" i="1" dirty="0"/>
            <a:t>-LRA </a:t>
          </a:r>
          <a:r>
            <a:rPr lang="en-US" b="1" i="1" dirty="0" err="1"/>
            <a:t>atau</a:t>
          </a:r>
          <a:r>
            <a:rPr lang="en-US" b="1" i="1" dirty="0"/>
            <a:t> </a:t>
          </a:r>
          <a:r>
            <a:rPr lang="en-US" b="1" i="1" dirty="0" err="1"/>
            <a:t>akun</a:t>
          </a:r>
          <a:r>
            <a:rPr lang="en-US" b="1" i="1" dirty="0"/>
            <a:t> </a:t>
          </a:r>
          <a:r>
            <a:rPr lang="en-US" b="1" i="1" dirty="0" err="1"/>
            <a:t>belanja</a:t>
          </a:r>
          <a:r>
            <a:rPr lang="en-US" b="1" i="1" dirty="0"/>
            <a:t> </a:t>
          </a:r>
          <a:r>
            <a:rPr lang="en-US" b="1" i="1" dirty="0" err="1"/>
            <a:t>maupun</a:t>
          </a:r>
          <a:r>
            <a:rPr lang="en-US" b="1" i="1" dirty="0"/>
            <a:t> </a:t>
          </a:r>
          <a:r>
            <a:rPr lang="en-US" b="1" i="1" dirty="0" err="1"/>
            <a:t>akun</a:t>
          </a:r>
          <a:r>
            <a:rPr lang="en-US" b="1" i="1" dirty="0"/>
            <a:t> </a:t>
          </a:r>
          <a:r>
            <a:rPr lang="en-US" b="1" i="1" dirty="0" err="1"/>
            <a:t>pendapatan</a:t>
          </a:r>
          <a:r>
            <a:rPr lang="en-US" b="1" i="1" dirty="0"/>
            <a:t>-LO </a:t>
          </a:r>
          <a:r>
            <a:rPr lang="en-US" b="1" i="1" dirty="0" err="1"/>
            <a:t>atau</a:t>
          </a:r>
          <a:r>
            <a:rPr lang="en-US" b="1" i="1" dirty="0"/>
            <a:t> </a:t>
          </a:r>
          <a:r>
            <a:rPr lang="en-US" b="1" i="1" dirty="0" err="1"/>
            <a:t>akun</a:t>
          </a:r>
          <a:r>
            <a:rPr lang="en-US" b="1" i="1" dirty="0"/>
            <a:t> </a:t>
          </a:r>
          <a:r>
            <a:rPr lang="en-US" b="1" i="1" dirty="0" err="1"/>
            <a:t>beban</a:t>
          </a:r>
          <a:r>
            <a:rPr lang="en-US" b="1" dirty="0"/>
            <a:t> </a:t>
          </a:r>
          <a:r>
            <a:rPr lang="en-US" b="1" dirty="0" err="1"/>
            <a:t>periode</a:t>
          </a:r>
          <a:r>
            <a:rPr lang="en-US" b="1" dirty="0"/>
            <a:t> yang </a:t>
          </a:r>
          <a:r>
            <a:rPr lang="en-US" b="1" dirty="0" err="1"/>
            <a:t>bersangkutan</a:t>
          </a:r>
          <a:endParaRPr lang="id-ID" dirty="0"/>
        </a:p>
      </dgm:t>
    </dgm:pt>
    <dgm:pt modelId="{8BF309ED-56A0-4671-88F0-9A4E75C166EA}" type="parTrans" cxnId="{DCE3E4F7-E909-46DF-B299-BF5CA7C832BB}">
      <dgm:prSet/>
      <dgm:spPr/>
      <dgm:t>
        <a:bodyPr/>
        <a:lstStyle/>
        <a:p>
          <a:endParaRPr lang="id-ID"/>
        </a:p>
      </dgm:t>
    </dgm:pt>
    <dgm:pt modelId="{9A983C40-A9BB-4973-8537-0AF83E7B5090}" type="sibTrans" cxnId="{DCE3E4F7-E909-46DF-B299-BF5CA7C832BB}">
      <dgm:prSet/>
      <dgm:spPr/>
      <dgm:t>
        <a:bodyPr/>
        <a:lstStyle/>
        <a:p>
          <a:endParaRPr lang="id-ID"/>
        </a:p>
      </dgm:t>
    </dgm:pt>
    <dgm:pt modelId="{849D3ADA-0653-43D5-8BCF-3F3F15ACE8D5}" type="pres">
      <dgm:prSet presAssocID="{01382337-289D-43A6-AE40-C4B7CF950473}" presName="Name0" presStyleCnt="0">
        <dgm:presLayoutVars>
          <dgm:dir/>
          <dgm:animLvl val="lvl"/>
          <dgm:resizeHandles val="exact"/>
        </dgm:presLayoutVars>
      </dgm:prSet>
      <dgm:spPr/>
    </dgm:pt>
    <dgm:pt modelId="{55B16326-3F8F-4056-8035-DE2967A6BB9C}" type="pres">
      <dgm:prSet presAssocID="{1782664C-D618-42D8-AE70-80293997C1CC}" presName="boxAndChildren" presStyleCnt="0"/>
      <dgm:spPr/>
    </dgm:pt>
    <dgm:pt modelId="{FFC1B428-F73B-458D-B920-360056CE6EC6}" type="pres">
      <dgm:prSet presAssocID="{1782664C-D618-42D8-AE70-80293997C1CC}" presName="parentTextBox" presStyleLbl="node1" presStyleIdx="0" presStyleCnt="5"/>
      <dgm:spPr/>
    </dgm:pt>
    <dgm:pt modelId="{B1F4BE43-2F21-4CD6-B5A4-C83785601475}" type="pres">
      <dgm:prSet presAssocID="{323EF3C6-CD60-4D8E-B54F-D49E9E1E35BC}" presName="sp" presStyleCnt="0"/>
      <dgm:spPr/>
    </dgm:pt>
    <dgm:pt modelId="{14D4682C-870B-4489-9EB9-4D73489EC65D}" type="pres">
      <dgm:prSet presAssocID="{50E6BFF3-4E4E-46B9-B07D-1AE3E0438091}" presName="arrowAndChildren" presStyleCnt="0"/>
      <dgm:spPr/>
    </dgm:pt>
    <dgm:pt modelId="{5E18D009-35EE-4E05-98AB-B6770E672930}" type="pres">
      <dgm:prSet presAssocID="{50E6BFF3-4E4E-46B9-B07D-1AE3E0438091}" presName="parentTextArrow" presStyleLbl="node1" presStyleIdx="1" presStyleCnt="5"/>
      <dgm:spPr/>
    </dgm:pt>
    <dgm:pt modelId="{33EB8601-6397-476F-BD97-34C35273A46E}" type="pres">
      <dgm:prSet presAssocID="{95CA3B22-79A3-43FA-8E53-3B6A190F6FCB}" presName="sp" presStyleCnt="0"/>
      <dgm:spPr/>
    </dgm:pt>
    <dgm:pt modelId="{5FA4E4AD-403B-4091-B05F-5AC46696FD1F}" type="pres">
      <dgm:prSet presAssocID="{5C46E42A-AD64-448C-A3AD-CC9C5E3ABD09}" presName="arrowAndChildren" presStyleCnt="0"/>
      <dgm:spPr/>
    </dgm:pt>
    <dgm:pt modelId="{51E919AE-81B1-4031-B8E5-1DDAAB9B7955}" type="pres">
      <dgm:prSet presAssocID="{5C46E42A-AD64-448C-A3AD-CC9C5E3ABD09}" presName="parentTextArrow" presStyleLbl="node1" presStyleIdx="2" presStyleCnt="5"/>
      <dgm:spPr/>
    </dgm:pt>
    <dgm:pt modelId="{85A747FA-305D-46F4-8047-03D3EE70BFAD}" type="pres">
      <dgm:prSet presAssocID="{0B4A89B6-3CD2-4575-8D11-07A3039E8299}" presName="sp" presStyleCnt="0"/>
      <dgm:spPr/>
    </dgm:pt>
    <dgm:pt modelId="{DEFB29F9-64A4-46A3-9019-E494476A0E2C}" type="pres">
      <dgm:prSet presAssocID="{164DB70E-F317-44F3-B501-8CEE1F88F023}" presName="arrowAndChildren" presStyleCnt="0"/>
      <dgm:spPr/>
    </dgm:pt>
    <dgm:pt modelId="{ED9E74BC-E4AA-4149-87AF-7205646D1A91}" type="pres">
      <dgm:prSet presAssocID="{164DB70E-F317-44F3-B501-8CEE1F88F023}" presName="parentTextArrow" presStyleLbl="node1" presStyleIdx="3" presStyleCnt="5"/>
      <dgm:spPr/>
    </dgm:pt>
    <dgm:pt modelId="{4BDC896C-9577-46D0-BB2C-33B49F2AE966}" type="pres">
      <dgm:prSet presAssocID="{D20C302D-41F1-4EC0-ABC7-DA30047A7B65}" presName="sp" presStyleCnt="0"/>
      <dgm:spPr/>
    </dgm:pt>
    <dgm:pt modelId="{D61BBEDF-7C60-4FDE-9F52-0FEA3CFA4D6D}" type="pres">
      <dgm:prSet presAssocID="{01FEB3B6-C54B-4952-80CA-3EA0C258B363}" presName="arrowAndChildren" presStyleCnt="0"/>
      <dgm:spPr/>
    </dgm:pt>
    <dgm:pt modelId="{F0C252BC-10FC-4CBF-B12C-21FA0E69CB61}" type="pres">
      <dgm:prSet presAssocID="{01FEB3B6-C54B-4952-80CA-3EA0C258B363}" presName="parentTextArrow" presStyleLbl="node1" presStyleIdx="4" presStyleCnt="5"/>
      <dgm:spPr/>
    </dgm:pt>
  </dgm:ptLst>
  <dgm:cxnLst>
    <dgm:cxn modelId="{A0B5C812-5334-4648-9C03-947DE888F798}" type="presOf" srcId="{50E6BFF3-4E4E-46B9-B07D-1AE3E0438091}" destId="{5E18D009-35EE-4E05-98AB-B6770E672930}" srcOrd="0" destOrd="0" presId="urn:microsoft.com/office/officeart/2005/8/layout/process4"/>
    <dgm:cxn modelId="{71BAD213-620B-44AA-AA89-9D5D013C3C53}" srcId="{01382337-289D-43A6-AE40-C4B7CF950473}" destId="{01FEB3B6-C54B-4952-80CA-3EA0C258B363}" srcOrd="0" destOrd="0" parTransId="{5884101F-D4E6-4364-B48A-6D2281ECC073}" sibTransId="{D20C302D-41F1-4EC0-ABC7-DA30047A7B65}"/>
    <dgm:cxn modelId="{59CDB715-9A4F-46A1-B35B-85452FC81132}" type="presOf" srcId="{01382337-289D-43A6-AE40-C4B7CF950473}" destId="{849D3ADA-0653-43D5-8BCF-3F3F15ACE8D5}" srcOrd="0" destOrd="0" presId="urn:microsoft.com/office/officeart/2005/8/layout/process4"/>
    <dgm:cxn modelId="{1CD40C22-B158-4573-BC10-A2B6952E620A}" type="presOf" srcId="{1782664C-D618-42D8-AE70-80293997C1CC}" destId="{FFC1B428-F73B-458D-B920-360056CE6EC6}" srcOrd="0" destOrd="0" presId="urn:microsoft.com/office/officeart/2005/8/layout/process4"/>
    <dgm:cxn modelId="{2139126A-AD6C-4715-AA3A-CA5E3D9C2C03}" type="presOf" srcId="{5C46E42A-AD64-448C-A3AD-CC9C5E3ABD09}" destId="{51E919AE-81B1-4031-B8E5-1DDAAB9B7955}" srcOrd="0" destOrd="0" presId="urn:microsoft.com/office/officeart/2005/8/layout/process4"/>
    <dgm:cxn modelId="{1EC9D74C-58EB-46F7-8E5C-A8F398766EAE}" type="presOf" srcId="{164DB70E-F317-44F3-B501-8CEE1F88F023}" destId="{ED9E74BC-E4AA-4149-87AF-7205646D1A91}" srcOrd="0" destOrd="0" presId="urn:microsoft.com/office/officeart/2005/8/layout/process4"/>
    <dgm:cxn modelId="{D9327DA1-1CBC-4874-8753-6632843615FF}" srcId="{01382337-289D-43A6-AE40-C4B7CF950473}" destId="{164DB70E-F317-44F3-B501-8CEE1F88F023}" srcOrd="1" destOrd="0" parTransId="{84CC9E07-C88B-41B8-A0CC-7F59C25BCCEC}" sibTransId="{0B4A89B6-3CD2-4575-8D11-07A3039E8299}"/>
    <dgm:cxn modelId="{F2601BE1-36CC-46A4-A047-B5DE6D2E4A56}" srcId="{01382337-289D-43A6-AE40-C4B7CF950473}" destId="{5C46E42A-AD64-448C-A3AD-CC9C5E3ABD09}" srcOrd="2" destOrd="0" parTransId="{64879C76-E295-4716-87A1-49F534DEE16B}" sibTransId="{95CA3B22-79A3-43FA-8E53-3B6A190F6FCB}"/>
    <dgm:cxn modelId="{207F51E6-A2C2-4394-9F65-6EBCACF5FD88}" type="presOf" srcId="{01FEB3B6-C54B-4952-80CA-3EA0C258B363}" destId="{F0C252BC-10FC-4CBF-B12C-21FA0E69CB61}" srcOrd="0" destOrd="0" presId="urn:microsoft.com/office/officeart/2005/8/layout/process4"/>
    <dgm:cxn modelId="{DCE3E4F7-E909-46DF-B299-BF5CA7C832BB}" srcId="{01382337-289D-43A6-AE40-C4B7CF950473}" destId="{1782664C-D618-42D8-AE70-80293997C1CC}" srcOrd="4" destOrd="0" parTransId="{8BF309ED-56A0-4671-88F0-9A4E75C166EA}" sibTransId="{9A983C40-A9BB-4973-8537-0AF83E7B5090}"/>
    <dgm:cxn modelId="{C5DCC7F8-5864-4D3E-B200-4310AF5B0B36}" srcId="{01382337-289D-43A6-AE40-C4B7CF950473}" destId="{50E6BFF3-4E4E-46B9-B07D-1AE3E0438091}" srcOrd="3" destOrd="0" parTransId="{B339FF55-807B-4D6C-AE58-2ECE697DD924}" sibTransId="{323EF3C6-CD60-4D8E-B54F-D49E9E1E35BC}"/>
    <dgm:cxn modelId="{6345D208-C7F3-4310-A6DF-9344F7A1F5FE}" type="presParOf" srcId="{849D3ADA-0653-43D5-8BCF-3F3F15ACE8D5}" destId="{55B16326-3F8F-4056-8035-DE2967A6BB9C}" srcOrd="0" destOrd="0" presId="urn:microsoft.com/office/officeart/2005/8/layout/process4"/>
    <dgm:cxn modelId="{0B1ACBCD-E656-4256-B704-60B49779F2E8}" type="presParOf" srcId="{55B16326-3F8F-4056-8035-DE2967A6BB9C}" destId="{FFC1B428-F73B-458D-B920-360056CE6EC6}" srcOrd="0" destOrd="0" presId="urn:microsoft.com/office/officeart/2005/8/layout/process4"/>
    <dgm:cxn modelId="{1BEFA90B-AB1D-448F-942E-215151D23839}" type="presParOf" srcId="{849D3ADA-0653-43D5-8BCF-3F3F15ACE8D5}" destId="{B1F4BE43-2F21-4CD6-B5A4-C83785601475}" srcOrd="1" destOrd="0" presId="urn:microsoft.com/office/officeart/2005/8/layout/process4"/>
    <dgm:cxn modelId="{F6BDB61C-64F9-4FCB-8367-59B7EFF2A0C3}" type="presParOf" srcId="{849D3ADA-0653-43D5-8BCF-3F3F15ACE8D5}" destId="{14D4682C-870B-4489-9EB9-4D73489EC65D}" srcOrd="2" destOrd="0" presId="urn:microsoft.com/office/officeart/2005/8/layout/process4"/>
    <dgm:cxn modelId="{144B77C3-E0F1-48D0-B7A2-73C11AC4268A}" type="presParOf" srcId="{14D4682C-870B-4489-9EB9-4D73489EC65D}" destId="{5E18D009-35EE-4E05-98AB-B6770E672930}" srcOrd="0" destOrd="0" presId="urn:microsoft.com/office/officeart/2005/8/layout/process4"/>
    <dgm:cxn modelId="{2E7540E3-0A95-4B3C-B1E1-84DC5B5A579F}" type="presParOf" srcId="{849D3ADA-0653-43D5-8BCF-3F3F15ACE8D5}" destId="{33EB8601-6397-476F-BD97-34C35273A46E}" srcOrd="3" destOrd="0" presId="urn:microsoft.com/office/officeart/2005/8/layout/process4"/>
    <dgm:cxn modelId="{7E990335-48F8-45F6-92AD-4F043D7217A0}" type="presParOf" srcId="{849D3ADA-0653-43D5-8BCF-3F3F15ACE8D5}" destId="{5FA4E4AD-403B-4091-B05F-5AC46696FD1F}" srcOrd="4" destOrd="0" presId="urn:microsoft.com/office/officeart/2005/8/layout/process4"/>
    <dgm:cxn modelId="{9157FB38-4561-48D2-A72E-438C6D743EFE}" type="presParOf" srcId="{5FA4E4AD-403B-4091-B05F-5AC46696FD1F}" destId="{51E919AE-81B1-4031-B8E5-1DDAAB9B7955}" srcOrd="0" destOrd="0" presId="urn:microsoft.com/office/officeart/2005/8/layout/process4"/>
    <dgm:cxn modelId="{6126227E-1FF2-4A9F-91E6-45D8C4A6A11C}" type="presParOf" srcId="{849D3ADA-0653-43D5-8BCF-3F3F15ACE8D5}" destId="{85A747FA-305D-46F4-8047-03D3EE70BFAD}" srcOrd="5" destOrd="0" presId="urn:microsoft.com/office/officeart/2005/8/layout/process4"/>
    <dgm:cxn modelId="{C688300C-F076-4AF4-9949-B56C3A81B37B}" type="presParOf" srcId="{849D3ADA-0653-43D5-8BCF-3F3F15ACE8D5}" destId="{DEFB29F9-64A4-46A3-9019-E494476A0E2C}" srcOrd="6" destOrd="0" presId="urn:microsoft.com/office/officeart/2005/8/layout/process4"/>
    <dgm:cxn modelId="{A0DE7F57-89E8-43EE-A186-E82C8C8E3E19}" type="presParOf" srcId="{DEFB29F9-64A4-46A3-9019-E494476A0E2C}" destId="{ED9E74BC-E4AA-4149-87AF-7205646D1A91}" srcOrd="0" destOrd="0" presId="urn:microsoft.com/office/officeart/2005/8/layout/process4"/>
    <dgm:cxn modelId="{44569F5A-88FF-414F-B39B-8C7A4ABAC53A}" type="presParOf" srcId="{849D3ADA-0653-43D5-8BCF-3F3F15ACE8D5}" destId="{4BDC896C-9577-46D0-BB2C-33B49F2AE966}" srcOrd="7" destOrd="0" presId="urn:microsoft.com/office/officeart/2005/8/layout/process4"/>
    <dgm:cxn modelId="{2F54CAA4-4E38-496A-8180-845CA1F9BE04}" type="presParOf" srcId="{849D3ADA-0653-43D5-8BCF-3F3F15ACE8D5}" destId="{D61BBEDF-7C60-4FDE-9F52-0FEA3CFA4D6D}" srcOrd="8" destOrd="0" presId="urn:microsoft.com/office/officeart/2005/8/layout/process4"/>
    <dgm:cxn modelId="{1ABD129E-3121-4FD9-A66B-431F4CC588E4}" type="presParOf" srcId="{D61BBEDF-7C60-4FDE-9F52-0FEA3CFA4D6D}" destId="{F0C252BC-10FC-4CBF-B12C-21FA0E69CB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A63A22-C3F4-4D5E-8F7D-125F90A627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d-ID"/>
        </a:p>
      </dgm:t>
    </dgm:pt>
    <dgm:pt modelId="{A46CBC8A-C9A5-40ED-8D2F-EF43D45FC693}">
      <dgm:prSet/>
      <dgm:spPr/>
      <dgm:t>
        <a:bodyPr/>
        <a:lstStyle/>
        <a:p>
          <a:pPr rtl="0"/>
          <a:r>
            <a:rPr lang="id-ID"/>
            <a:t>Meliputi penjelasan atau daftar terinci atau analisis atas nilai suatu pos yang disajikan dalam LRA, </a:t>
          </a:r>
          <a:r>
            <a:rPr lang="id-ID" b="1"/>
            <a:t>Laporan Perubahan SAL</a:t>
          </a:r>
          <a:r>
            <a:rPr lang="id-ID"/>
            <a:t>, Neraca, </a:t>
          </a:r>
          <a:r>
            <a:rPr lang="id-ID" b="1"/>
            <a:t>LO</a:t>
          </a:r>
          <a:r>
            <a:rPr lang="id-ID"/>
            <a:t>, LAK, dan </a:t>
          </a:r>
          <a:r>
            <a:rPr lang="id-ID" b="1"/>
            <a:t>LPE</a:t>
          </a:r>
          <a:r>
            <a:rPr lang="id-ID"/>
            <a:t>.</a:t>
          </a:r>
        </a:p>
      </dgm:t>
    </dgm:pt>
    <dgm:pt modelId="{65873F0E-DBE4-4DC2-9CA0-E038BEC007D3}" type="parTrans" cxnId="{11FC820A-2816-4704-B986-37D8D60FA573}">
      <dgm:prSet/>
      <dgm:spPr/>
      <dgm:t>
        <a:bodyPr/>
        <a:lstStyle/>
        <a:p>
          <a:endParaRPr lang="id-ID"/>
        </a:p>
      </dgm:t>
    </dgm:pt>
    <dgm:pt modelId="{CC1CF323-92D6-4640-82F0-D6FA6AA7DE0C}" type="sibTrans" cxnId="{11FC820A-2816-4704-B986-37D8D60FA573}">
      <dgm:prSet/>
      <dgm:spPr/>
      <dgm:t>
        <a:bodyPr/>
        <a:lstStyle/>
        <a:p>
          <a:endParaRPr lang="id-ID"/>
        </a:p>
      </dgm:t>
    </dgm:pt>
    <dgm:pt modelId="{CC6AF788-E9E3-4371-882C-77779C004E15}">
      <dgm:prSet/>
      <dgm:spPr/>
      <dgm:t>
        <a:bodyPr/>
        <a:lstStyle/>
        <a:p>
          <a:pPr rtl="0"/>
          <a:r>
            <a:rPr lang="id-ID"/>
            <a:t>Disajikan secara sistematis. Setiap pos dalam LRA, </a:t>
          </a:r>
          <a:r>
            <a:rPr lang="id-ID" b="1"/>
            <a:t>Laporan Perubahan SAL</a:t>
          </a:r>
          <a:r>
            <a:rPr lang="id-ID"/>
            <a:t>, Neraca, </a:t>
          </a:r>
          <a:r>
            <a:rPr lang="id-ID" b="1"/>
            <a:t>LO</a:t>
          </a:r>
          <a:r>
            <a:rPr lang="id-ID"/>
            <a:t>, LAK, dan </a:t>
          </a:r>
          <a:r>
            <a:rPr lang="id-ID" b="1"/>
            <a:t>LPE </a:t>
          </a:r>
          <a:r>
            <a:rPr lang="id-ID"/>
            <a:t>harus mempunyai referensi silang dengan informasi terkait dalam Catatan atas Laporan Keuangan.</a:t>
          </a:r>
        </a:p>
      </dgm:t>
    </dgm:pt>
    <dgm:pt modelId="{3A6A4F94-8679-46BE-9F2A-2DF207357259}" type="parTrans" cxnId="{2B0DE104-8A87-4282-A5F0-34B56F4DCE9B}">
      <dgm:prSet/>
      <dgm:spPr/>
      <dgm:t>
        <a:bodyPr/>
        <a:lstStyle/>
        <a:p>
          <a:endParaRPr lang="id-ID"/>
        </a:p>
      </dgm:t>
    </dgm:pt>
    <dgm:pt modelId="{811A1026-72B2-44AA-B7F0-FE19BDA49288}" type="sibTrans" cxnId="{2B0DE104-8A87-4282-A5F0-34B56F4DCE9B}">
      <dgm:prSet/>
      <dgm:spPr/>
      <dgm:t>
        <a:bodyPr/>
        <a:lstStyle/>
        <a:p>
          <a:endParaRPr lang="id-ID"/>
        </a:p>
      </dgm:t>
    </dgm:pt>
    <dgm:pt modelId="{EB53162D-ED91-4BEA-8F7E-698A03E1DE4F}" type="pres">
      <dgm:prSet presAssocID="{B2A63A22-C3F4-4D5E-8F7D-125F90A627CD}" presName="vert0" presStyleCnt="0">
        <dgm:presLayoutVars>
          <dgm:dir/>
          <dgm:animOne val="branch"/>
          <dgm:animLvl val="lvl"/>
        </dgm:presLayoutVars>
      </dgm:prSet>
      <dgm:spPr/>
    </dgm:pt>
    <dgm:pt modelId="{7BA6B1BC-237D-4C99-8F23-3FF6257BAC18}" type="pres">
      <dgm:prSet presAssocID="{A46CBC8A-C9A5-40ED-8D2F-EF43D45FC693}" presName="thickLine" presStyleLbl="alignNode1" presStyleIdx="0" presStyleCnt="2"/>
      <dgm:spPr/>
    </dgm:pt>
    <dgm:pt modelId="{9FAEDE69-9660-47C5-99AF-E3E7E63ACFA2}" type="pres">
      <dgm:prSet presAssocID="{A46CBC8A-C9A5-40ED-8D2F-EF43D45FC693}" presName="horz1" presStyleCnt="0"/>
      <dgm:spPr/>
    </dgm:pt>
    <dgm:pt modelId="{417EFE47-D6CB-483B-B9C7-FAE0680876F5}" type="pres">
      <dgm:prSet presAssocID="{A46CBC8A-C9A5-40ED-8D2F-EF43D45FC693}" presName="tx1" presStyleLbl="revTx" presStyleIdx="0" presStyleCnt="2"/>
      <dgm:spPr/>
    </dgm:pt>
    <dgm:pt modelId="{5E061C9A-EB6F-4198-986A-76CE4161886F}" type="pres">
      <dgm:prSet presAssocID="{A46CBC8A-C9A5-40ED-8D2F-EF43D45FC693}" presName="vert1" presStyleCnt="0"/>
      <dgm:spPr/>
    </dgm:pt>
    <dgm:pt modelId="{C21E4F62-5CE8-439B-A836-3711AF19B57D}" type="pres">
      <dgm:prSet presAssocID="{CC6AF788-E9E3-4371-882C-77779C004E15}" presName="thickLine" presStyleLbl="alignNode1" presStyleIdx="1" presStyleCnt="2"/>
      <dgm:spPr/>
    </dgm:pt>
    <dgm:pt modelId="{BF78B1DF-11D2-4E81-84C1-82A89294223E}" type="pres">
      <dgm:prSet presAssocID="{CC6AF788-E9E3-4371-882C-77779C004E15}" presName="horz1" presStyleCnt="0"/>
      <dgm:spPr/>
    </dgm:pt>
    <dgm:pt modelId="{71AFB301-7C5F-4904-BAE4-1917FFE3D469}" type="pres">
      <dgm:prSet presAssocID="{CC6AF788-E9E3-4371-882C-77779C004E15}" presName="tx1" presStyleLbl="revTx" presStyleIdx="1" presStyleCnt="2"/>
      <dgm:spPr/>
    </dgm:pt>
    <dgm:pt modelId="{504665AF-5B1E-4EDF-8116-F714CA9678B8}" type="pres">
      <dgm:prSet presAssocID="{CC6AF788-E9E3-4371-882C-77779C004E15}" presName="vert1" presStyleCnt="0"/>
      <dgm:spPr/>
    </dgm:pt>
  </dgm:ptLst>
  <dgm:cxnLst>
    <dgm:cxn modelId="{2B0DE104-8A87-4282-A5F0-34B56F4DCE9B}" srcId="{B2A63A22-C3F4-4D5E-8F7D-125F90A627CD}" destId="{CC6AF788-E9E3-4371-882C-77779C004E15}" srcOrd="1" destOrd="0" parTransId="{3A6A4F94-8679-46BE-9F2A-2DF207357259}" sibTransId="{811A1026-72B2-44AA-B7F0-FE19BDA49288}"/>
    <dgm:cxn modelId="{11FC820A-2816-4704-B986-37D8D60FA573}" srcId="{B2A63A22-C3F4-4D5E-8F7D-125F90A627CD}" destId="{A46CBC8A-C9A5-40ED-8D2F-EF43D45FC693}" srcOrd="0" destOrd="0" parTransId="{65873F0E-DBE4-4DC2-9CA0-E038BEC007D3}" sibTransId="{CC1CF323-92D6-4640-82F0-D6FA6AA7DE0C}"/>
    <dgm:cxn modelId="{3B16EA36-A4D8-4FD4-B09E-BF5D679792C1}" type="presOf" srcId="{B2A63A22-C3F4-4D5E-8F7D-125F90A627CD}" destId="{EB53162D-ED91-4BEA-8F7E-698A03E1DE4F}" srcOrd="0" destOrd="0" presId="urn:microsoft.com/office/officeart/2008/layout/LinedList"/>
    <dgm:cxn modelId="{4E486952-2069-437B-8A97-62321509695B}" type="presOf" srcId="{A46CBC8A-C9A5-40ED-8D2F-EF43D45FC693}" destId="{417EFE47-D6CB-483B-B9C7-FAE0680876F5}" srcOrd="0" destOrd="0" presId="urn:microsoft.com/office/officeart/2008/layout/LinedList"/>
    <dgm:cxn modelId="{39850CE7-2BC5-4D46-B021-783CF168AA53}" type="presOf" srcId="{CC6AF788-E9E3-4371-882C-77779C004E15}" destId="{71AFB301-7C5F-4904-BAE4-1917FFE3D469}" srcOrd="0" destOrd="0" presId="urn:microsoft.com/office/officeart/2008/layout/LinedList"/>
    <dgm:cxn modelId="{136825F6-943B-4E6F-A78F-CD505837C60A}" type="presParOf" srcId="{EB53162D-ED91-4BEA-8F7E-698A03E1DE4F}" destId="{7BA6B1BC-237D-4C99-8F23-3FF6257BAC18}" srcOrd="0" destOrd="0" presId="urn:microsoft.com/office/officeart/2008/layout/LinedList"/>
    <dgm:cxn modelId="{4131E355-5E51-4DF7-8FC2-BBB70AFF67A2}" type="presParOf" srcId="{EB53162D-ED91-4BEA-8F7E-698A03E1DE4F}" destId="{9FAEDE69-9660-47C5-99AF-E3E7E63ACFA2}" srcOrd="1" destOrd="0" presId="urn:microsoft.com/office/officeart/2008/layout/LinedList"/>
    <dgm:cxn modelId="{A6D00DC0-B2C7-4E8B-B835-1A78B76FB6F6}" type="presParOf" srcId="{9FAEDE69-9660-47C5-99AF-E3E7E63ACFA2}" destId="{417EFE47-D6CB-483B-B9C7-FAE0680876F5}" srcOrd="0" destOrd="0" presId="urn:microsoft.com/office/officeart/2008/layout/LinedList"/>
    <dgm:cxn modelId="{70B3A7B3-F817-451C-A796-C732F13C8D85}" type="presParOf" srcId="{9FAEDE69-9660-47C5-99AF-E3E7E63ACFA2}" destId="{5E061C9A-EB6F-4198-986A-76CE4161886F}" srcOrd="1" destOrd="0" presId="urn:microsoft.com/office/officeart/2008/layout/LinedList"/>
    <dgm:cxn modelId="{90F82374-C6B0-4EDB-95C4-6BA7316F5977}" type="presParOf" srcId="{EB53162D-ED91-4BEA-8F7E-698A03E1DE4F}" destId="{C21E4F62-5CE8-439B-A836-3711AF19B57D}" srcOrd="2" destOrd="0" presId="urn:microsoft.com/office/officeart/2008/layout/LinedList"/>
    <dgm:cxn modelId="{BB554DAF-180B-4DA7-ACB6-CA2AC541280B}" type="presParOf" srcId="{EB53162D-ED91-4BEA-8F7E-698A03E1DE4F}" destId="{BF78B1DF-11D2-4E81-84C1-82A89294223E}" srcOrd="3" destOrd="0" presId="urn:microsoft.com/office/officeart/2008/layout/LinedList"/>
    <dgm:cxn modelId="{31001B25-D70C-4422-8AC5-B680B562C38E}" type="presParOf" srcId="{BF78B1DF-11D2-4E81-84C1-82A89294223E}" destId="{71AFB301-7C5F-4904-BAE4-1917FFE3D469}" srcOrd="0" destOrd="0" presId="urn:microsoft.com/office/officeart/2008/layout/LinedList"/>
    <dgm:cxn modelId="{8935408E-E642-4C20-B107-02F37DCC4C7F}" type="presParOf" srcId="{BF78B1DF-11D2-4E81-84C1-82A89294223E}" destId="{504665AF-5B1E-4EDF-8116-F714CA9678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B4E90AA6-750B-4DBC-BE51-83EE05CD816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C4635A0D-77EA-4145-ACCD-84BBB843F8B4}">
      <dgm:prSet/>
      <dgm:spPr/>
      <dgm:t>
        <a:bodyPr/>
        <a:lstStyle/>
        <a:p>
          <a:pPr rtl="0"/>
          <a:r>
            <a:rPr lang="en-US"/>
            <a:t>Tidak berulang</a:t>
          </a:r>
          <a:endParaRPr lang="id-ID"/>
        </a:p>
      </dgm:t>
    </dgm:pt>
    <dgm:pt modelId="{0E606849-38C8-4DDC-A806-8D705B92204F}" type="parTrans" cxnId="{80CFAD57-8AAE-4C47-877D-AC1FDA7C1542}">
      <dgm:prSet/>
      <dgm:spPr/>
      <dgm:t>
        <a:bodyPr/>
        <a:lstStyle/>
        <a:p>
          <a:endParaRPr lang="id-ID"/>
        </a:p>
      </dgm:t>
    </dgm:pt>
    <dgm:pt modelId="{93E74475-774C-4ED1-8CA7-683B9BD84A96}" type="sibTrans" cxnId="{80CFAD57-8AAE-4C47-877D-AC1FDA7C1542}">
      <dgm:prSet/>
      <dgm:spPr/>
      <dgm:t>
        <a:bodyPr/>
        <a:lstStyle/>
        <a:p>
          <a:endParaRPr lang="id-ID"/>
        </a:p>
      </dgm:t>
    </dgm:pt>
    <dgm:pt modelId="{53EC40C7-3EEE-4E3E-8E0A-FE960850FCA3}">
      <dgm:prSet/>
      <dgm:spPr/>
      <dgm:t>
        <a:bodyPr/>
        <a:lstStyle/>
        <a:p>
          <a:pPr rtl="0"/>
          <a:r>
            <a:rPr lang="en-US" dirty="0" err="1"/>
            <a:t>Terjadi</a:t>
          </a:r>
          <a:r>
            <a:rPr lang="en-US" dirty="0"/>
            <a:t> </a:t>
          </a:r>
          <a:r>
            <a:rPr lang="en-US" dirty="0" err="1"/>
            <a:t>pada</a:t>
          </a:r>
          <a:r>
            <a:rPr lang="en-US" dirty="0"/>
            <a:t> </a:t>
          </a:r>
          <a:r>
            <a:rPr lang="en-US" dirty="0" err="1"/>
            <a:t>periode</a:t>
          </a:r>
          <a:r>
            <a:rPr lang="en-US" dirty="0"/>
            <a:t> </a:t>
          </a:r>
          <a:r>
            <a:rPr lang="en-US" dirty="0" err="1"/>
            <a:t>sebelumnya</a:t>
          </a:r>
          <a:endParaRPr lang="id-ID" dirty="0"/>
        </a:p>
      </dgm:t>
    </dgm:pt>
    <dgm:pt modelId="{66E154A1-A709-4A86-8DA8-A6A72AB57A35}" type="parTrans" cxnId="{E7F84DEA-EBD0-4E12-B251-49C10004CEEF}">
      <dgm:prSet/>
      <dgm:spPr/>
      <dgm:t>
        <a:bodyPr/>
        <a:lstStyle/>
        <a:p>
          <a:endParaRPr lang="id-ID"/>
        </a:p>
      </dgm:t>
    </dgm:pt>
    <dgm:pt modelId="{F665ACC6-6D2E-4E90-8E30-8677A4966E90}" type="sibTrans" cxnId="{E7F84DEA-EBD0-4E12-B251-49C10004CEEF}">
      <dgm:prSet/>
      <dgm:spPr/>
      <dgm:t>
        <a:bodyPr/>
        <a:lstStyle/>
        <a:p>
          <a:endParaRPr lang="id-ID"/>
        </a:p>
      </dgm:t>
    </dgm:pt>
    <dgm:pt modelId="{A7993179-AF17-478E-9145-ED7E3631CA60}">
      <dgm:prSet/>
      <dgm:spPr/>
      <dgm:t>
        <a:bodyPr/>
        <a:lstStyle/>
        <a:p>
          <a:pPr rtl="0"/>
          <a:r>
            <a:rPr lang="en-US" dirty="0" err="1"/>
            <a:t>Laporan</a:t>
          </a:r>
          <a:r>
            <a:rPr lang="en-US" dirty="0"/>
            <a:t> </a:t>
          </a:r>
          <a:r>
            <a:rPr lang="en-US" dirty="0" err="1"/>
            <a:t>keuangan</a:t>
          </a:r>
          <a:r>
            <a:rPr lang="en-US" dirty="0"/>
            <a:t> </a:t>
          </a:r>
          <a:r>
            <a:rPr lang="en-US" dirty="0" err="1"/>
            <a:t>sudah</a:t>
          </a:r>
          <a:r>
            <a:rPr lang="en-US" dirty="0"/>
            <a:t> </a:t>
          </a:r>
          <a:r>
            <a:rPr lang="en-US" dirty="0" err="1"/>
            <a:t>terbit</a:t>
          </a:r>
          <a:endParaRPr lang="id-ID" dirty="0"/>
        </a:p>
      </dgm:t>
    </dgm:pt>
    <dgm:pt modelId="{759C12C5-0BAD-499F-890C-A889DA87D866}" type="parTrans" cxnId="{6CAD6FD1-629A-4367-8E81-DEA5B575A85F}">
      <dgm:prSet/>
      <dgm:spPr/>
      <dgm:t>
        <a:bodyPr/>
        <a:lstStyle/>
        <a:p>
          <a:endParaRPr lang="id-ID"/>
        </a:p>
      </dgm:t>
    </dgm:pt>
    <dgm:pt modelId="{76FEC8E0-15F7-4312-95E9-029027BA357B}" type="sibTrans" cxnId="{6CAD6FD1-629A-4367-8E81-DEA5B575A85F}">
      <dgm:prSet/>
      <dgm:spPr/>
      <dgm:t>
        <a:bodyPr/>
        <a:lstStyle/>
        <a:p>
          <a:endParaRPr lang="id-ID"/>
        </a:p>
      </dgm:t>
    </dgm:pt>
    <dgm:pt modelId="{01739F2A-1E00-4B10-8195-03224D0D3A4A}">
      <dgm:prSet/>
      <dgm:spPr/>
      <dgm:t>
        <a:bodyPr/>
        <a:lstStyle/>
        <a:p>
          <a:pPr rtl="0"/>
          <a:r>
            <a:rPr lang="en-US" dirty="0" err="1"/>
            <a:t>Mempengaruhi</a:t>
          </a:r>
          <a:r>
            <a:rPr lang="en-US" dirty="0"/>
            <a:t> </a:t>
          </a:r>
          <a:r>
            <a:rPr lang="en-US" dirty="0" err="1"/>
            <a:t>posisi</a:t>
          </a:r>
          <a:r>
            <a:rPr lang="en-US" dirty="0"/>
            <a:t> </a:t>
          </a:r>
          <a:r>
            <a:rPr lang="en-US" dirty="0" err="1"/>
            <a:t>kas</a:t>
          </a:r>
          <a:r>
            <a:rPr lang="en-US" dirty="0"/>
            <a:t> (</a:t>
          </a:r>
          <a:r>
            <a:rPr lang="en-US" dirty="0" err="1"/>
            <a:t>menambah</a:t>
          </a:r>
          <a:r>
            <a:rPr lang="en-US" dirty="0"/>
            <a:t>/</a:t>
          </a:r>
          <a:r>
            <a:rPr lang="en-US" dirty="0" err="1"/>
            <a:t>mengurang</a:t>
          </a:r>
          <a:r>
            <a:rPr lang="en-US" dirty="0"/>
            <a:t> </a:t>
          </a:r>
          <a:r>
            <a:rPr lang="en-US" dirty="0" err="1"/>
            <a:t>saldo</a:t>
          </a:r>
          <a:r>
            <a:rPr lang="en-US" dirty="0"/>
            <a:t> </a:t>
          </a:r>
          <a:r>
            <a:rPr lang="en-US" dirty="0" err="1"/>
            <a:t>kas</a:t>
          </a:r>
          <a:r>
            <a:rPr lang="en-US" dirty="0"/>
            <a:t>)</a:t>
          </a:r>
          <a:endParaRPr lang="id-ID" dirty="0"/>
        </a:p>
      </dgm:t>
    </dgm:pt>
    <dgm:pt modelId="{E1AB2121-2067-4557-837C-DBB2B2A3703F}" type="parTrans" cxnId="{F1372367-061F-4600-BAF2-24DC7931847A}">
      <dgm:prSet/>
      <dgm:spPr/>
      <dgm:t>
        <a:bodyPr/>
        <a:lstStyle/>
        <a:p>
          <a:endParaRPr lang="id-ID"/>
        </a:p>
      </dgm:t>
    </dgm:pt>
    <dgm:pt modelId="{D52A5E23-8928-4238-925F-D08011E49730}" type="sibTrans" cxnId="{F1372367-061F-4600-BAF2-24DC7931847A}">
      <dgm:prSet/>
      <dgm:spPr/>
      <dgm:t>
        <a:bodyPr/>
        <a:lstStyle/>
        <a:p>
          <a:endParaRPr lang="id-ID"/>
        </a:p>
      </dgm:t>
    </dgm:pt>
    <dgm:pt modelId="{33BF7A2B-21EC-46B3-9B18-252C3FF9BA25}">
      <dgm:prSet/>
      <dgm:spPr/>
      <dgm:t>
        <a:bodyPr/>
        <a:lstStyle/>
        <a:p>
          <a:pPr rtl="0"/>
          <a:r>
            <a:rPr lang="en-US" b="1" dirty="0" err="1"/>
            <a:t>Menambah</a:t>
          </a:r>
          <a:r>
            <a:rPr lang="en-US" b="1" dirty="0"/>
            <a:t> </a:t>
          </a:r>
          <a:r>
            <a:rPr lang="en-US" b="1" dirty="0" err="1"/>
            <a:t>kas</a:t>
          </a:r>
          <a:endParaRPr lang="id-ID" dirty="0"/>
        </a:p>
      </dgm:t>
    </dgm:pt>
    <dgm:pt modelId="{6246F276-409A-45EB-B8DE-B997E3B3FB57}" type="parTrans" cxnId="{0DF9802B-78F7-4EC5-A6B5-ECCC095FC30B}">
      <dgm:prSet/>
      <dgm:spPr/>
      <dgm:t>
        <a:bodyPr/>
        <a:lstStyle/>
        <a:p>
          <a:endParaRPr lang="id-ID"/>
        </a:p>
      </dgm:t>
    </dgm:pt>
    <dgm:pt modelId="{DE127660-55A9-460D-B8CA-74A98A4C8619}" type="sibTrans" cxnId="{0DF9802B-78F7-4EC5-A6B5-ECCC095FC30B}">
      <dgm:prSet/>
      <dgm:spPr/>
      <dgm:t>
        <a:bodyPr/>
        <a:lstStyle/>
        <a:p>
          <a:endParaRPr lang="id-ID"/>
        </a:p>
      </dgm:t>
    </dgm:pt>
    <dgm:pt modelId="{976B10AC-F01B-4DAE-A744-37691854F5AB}">
      <dgm:prSet/>
      <dgm:spPr/>
      <dgm:t>
        <a:bodyPr/>
        <a:lstStyle/>
        <a:p>
          <a:pPr rtl="0"/>
          <a:r>
            <a:rPr lang="en-US" dirty="0" err="1"/>
            <a:t>Pembetulan</a:t>
          </a:r>
          <a:r>
            <a:rPr lang="en-US" dirty="0"/>
            <a:t> </a:t>
          </a:r>
          <a:r>
            <a:rPr lang="en-US" dirty="0" err="1"/>
            <a:t>pada</a:t>
          </a:r>
          <a:r>
            <a:rPr lang="en-US" dirty="0"/>
            <a:t> </a:t>
          </a:r>
          <a:r>
            <a:rPr lang="en-US" dirty="0" err="1"/>
            <a:t>akun</a:t>
          </a:r>
          <a:r>
            <a:rPr lang="en-US" dirty="0"/>
            <a:t> </a:t>
          </a:r>
          <a:r>
            <a:rPr lang="en-US" i="1" dirty="0" err="1"/>
            <a:t>pendapatan</a:t>
          </a:r>
          <a:r>
            <a:rPr lang="en-US" i="1" dirty="0"/>
            <a:t> lain-lain-LRA</a:t>
          </a:r>
          <a:endParaRPr lang="id-ID" dirty="0"/>
        </a:p>
      </dgm:t>
    </dgm:pt>
    <dgm:pt modelId="{A4484B76-5A5E-4A5E-A47D-035BEE579DD0}" type="parTrans" cxnId="{15275D44-FC5C-4802-87AB-2A88DD55EE77}">
      <dgm:prSet/>
      <dgm:spPr/>
      <dgm:t>
        <a:bodyPr/>
        <a:lstStyle/>
        <a:p>
          <a:endParaRPr lang="id-ID"/>
        </a:p>
      </dgm:t>
    </dgm:pt>
    <dgm:pt modelId="{4D6C01E3-84C7-41B8-A121-1DDA397E054B}" type="sibTrans" cxnId="{15275D44-FC5C-4802-87AB-2A88DD55EE77}">
      <dgm:prSet/>
      <dgm:spPr/>
      <dgm:t>
        <a:bodyPr/>
        <a:lstStyle/>
        <a:p>
          <a:endParaRPr lang="id-ID"/>
        </a:p>
      </dgm:t>
    </dgm:pt>
    <dgm:pt modelId="{B2C49B2D-52AA-4F67-98C4-A20C5A444AAE}">
      <dgm:prSet/>
      <dgm:spPr/>
      <dgm:t>
        <a:bodyPr/>
        <a:lstStyle/>
        <a:p>
          <a:pPr rtl="0"/>
          <a:r>
            <a:rPr lang="en-US" b="1" dirty="0" err="1"/>
            <a:t>Mengurangi</a:t>
          </a:r>
          <a:r>
            <a:rPr lang="en-US" b="1" dirty="0"/>
            <a:t> </a:t>
          </a:r>
          <a:r>
            <a:rPr lang="en-US" b="1" dirty="0" err="1"/>
            <a:t>Kas</a:t>
          </a:r>
          <a:endParaRPr lang="id-ID" dirty="0"/>
        </a:p>
      </dgm:t>
    </dgm:pt>
    <dgm:pt modelId="{90C29CB1-5A86-4111-AD8A-4A750D257483}" type="parTrans" cxnId="{D05A69DB-5CC6-469B-8C8B-A96D35AEEF35}">
      <dgm:prSet/>
      <dgm:spPr/>
      <dgm:t>
        <a:bodyPr/>
        <a:lstStyle/>
        <a:p>
          <a:endParaRPr lang="id-ID"/>
        </a:p>
      </dgm:t>
    </dgm:pt>
    <dgm:pt modelId="{F879084B-75D6-45B2-BEDA-0427478D438D}" type="sibTrans" cxnId="{D05A69DB-5CC6-469B-8C8B-A96D35AEEF35}">
      <dgm:prSet/>
      <dgm:spPr/>
      <dgm:t>
        <a:bodyPr/>
        <a:lstStyle/>
        <a:p>
          <a:endParaRPr lang="id-ID"/>
        </a:p>
      </dgm:t>
    </dgm:pt>
    <dgm:pt modelId="{D9FD2521-0CCA-42DB-982B-E05C1DCC682A}">
      <dgm:prSet/>
      <dgm:spPr/>
      <dgm:t>
        <a:bodyPr/>
        <a:lstStyle/>
        <a:p>
          <a:pPr rtl="0"/>
          <a:r>
            <a:rPr lang="en-US" dirty="0" err="1"/>
            <a:t>pembetulan</a:t>
          </a:r>
          <a:r>
            <a:rPr lang="en-US" dirty="0"/>
            <a:t> </a:t>
          </a:r>
          <a:r>
            <a:rPr lang="en-US" dirty="0" err="1"/>
            <a:t>pada</a:t>
          </a:r>
          <a:r>
            <a:rPr lang="en-US" dirty="0"/>
            <a:t> </a:t>
          </a:r>
          <a:r>
            <a:rPr lang="en-US" dirty="0" err="1"/>
            <a:t>akun</a:t>
          </a:r>
          <a:r>
            <a:rPr lang="en-US" dirty="0"/>
            <a:t>   </a:t>
          </a:r>
          <a:r>
            <a:rPr lang="en-US" i="1" dirty="0" err="1"/>
            <a:t>Saldo</a:t>
          </a:r>
          <a:r>
            <a:rPr lang="en-US" i="1" dirty="0"/>
            <a:t> Anggaran </a:t>
          </a:r>
          <a:r>
            <a:rPr lang="en-US" i="1" dirty="0" err="1"/>
            <a:t>Lebih</a:t>
          </a:r>
          <a:endParaRPr lang="id-ID" dirty="0"/>
        </a:p>
      </dgm:t>
    </dgm:pt>
    <dgm:pt modelId="{D0CB5AC5-55DA-4332-947D-8134A43EB11D}" type="parTrans" cxnId="{C6A3AC63-D844-48F9-B4A0-7C443D81EF6F}">
      <dgm:prSet/>
      <dgm:spPr/>
      <dgm:t>
        <a:bodyPr/>
        <a:lstStyle/>
        <a:p>
          <a:endParaRPr lang="id-ID"/>
        </a:p>
      </dgm:t>
    </dgm:pt>
    <dgm:pt modelId="{95F2C485-4835-4A70-B748-97521516E18B}" type="sibTrans" cxnId="{C6A3AC63-D844-48F9-B4A0-7C443D81EF6F}">
      <dgm:prSet/>
      <dgm:spPr/>
      <dgm:t>
        <a:bodyPr/>
        <a:lstStyle/>
        <a:p>
          <a:endParaRPr lang="id-ID"/>
        </a:p>
      </dgm:t>
    </dgm:pt>
    <dgm:pt modelId="{9FB735F4-AC9C-4772-86C3-A3F38516F50D}" type="pres">
      <dgm:prSet presAssocID="{B4E90AA6-750B-4DBC-BE51-83EE05CD8164}" presName="Name0" presStyleCnt="0">
        <dgm:presLayoutVars>
          <dgm:chPref val="1"/>
          <dgm:dir/>
          <dgm:animOne val="branch"/>
          <dgm:animLvl val="lvl"/>
          <dgm:resizeHandles/>
        </dgm:presLayoutVars>
      </dgm:prSet>
      <dgm:spPr/>
    </dgm:pt>
    <dgm:pt modelId="{20831EB1-249E-4620-A2C1-01B622BB352F}" type="pres">
      <dgm:prSet presAssocID="{C4635A0D-77EA-4145-ACCD-84BBB843F8B4}" presName="vertOne" presStyleCnt="0"/>
      <dgm:spPr/>
    </dgm:pt>
    <dgm:pt modelId="{162BC1CD-10B2-48EC-B065-63391F8DC383}" type="pres">
      <dgm:prSet presAssocID="{C4635A0D-77EA-4145-ACCD-84BBB843F8B4}" presName="txOne" presStyleLbl="node0" presStyleIdx="0" presStyleCnt="1">
        <dgm:presLayoutVars>
          <dgm:chPref val="3"/>
        </dgm:presLayoutVars>
      </dgm:prSet>
      <dgm:spPr/>
    </dgm:pt>
    <dgm:pt modelId="{AC89BC9E-5DBD-40B2-985F-F9CDAF022203}" type="pres">
      <dgm:prSet presAssocID="{C4635A0D-77EA-4145-ACCD-84BBB843F8B4}" presName="parTransOne" presStyleCnt="0"/>
      <dgm:spPr/>
    </dgm:pt>
    <dgm:pt modelId="{9EBE8A6B-3E8F-4E57-BB4D-BE9436322125}" type="pres">
      <dgm:prSet presAssocID="{C4635A0D-77EA-4145-ACCD-84BBB843F8B4}" presName="horzOne" presStyleCnt="0"/>
      <dgm:spPr/>
    </dgm:pt>
    <dgm:pt modelId="{E0D08CE3-1CEB-4881-8348-E7F5ED84258B}" type="pres">
      <dgm:prSet presAssocID="{53EC40C7-3EEE-4E3E-8E0A-FE960850FCA3}" presName="vertTwo" presStyleCnt="0"/>
      <dgm:spPr/>
    </dgm:pt>
    <dgm:pt modelId="{2FB7D0C0-250A-42DF-9D51-524C5F0BC542}" type="pres">
      <dgm:prSet presAssocID="{53EC40C7-3EEE-4E3E-8E0A-FE960850FCA3}" presName="txTwo" presStyleLbl="node2" presStyleIdx="0" presStyleCnt="1">
        <dgm:presLayoutVars>
          <dgm:chPref val="3"/>
        </dgm:presLayoutVars>
      </dgm:prSet>
      <dgm:spPr/>
    </dgm:pt>
    <dgm:pt modelId="{53D06543-F9B7-432D-B4A1-02BC8D445446}" type="pres">
      <dgm:prSet presAssocID="{53EC40C7-3EEE-4E3E-8E0A-FE960850FCA3}" presName="parTransTwo" presStyleCnt="0"/>
      <dgm:spPr/>
    </dgm:pt>
    <dgm:pt modelId="{4E11ACCB-8B41-4F01-B54E-05F1EDAC6ADF}" type="pres">
      <dgm:prSet presAssocID="{53EC40C7-3EEE-4E3E-8E0A-FE960850FCA3}" presName="horzTwo" presStyleCnt="0"/>
      <dgm:spPr/>
    </dgm:pt>
    <dgm:pt modelId="{5E33D3AF-8B6D-4332-91E0-E82E41EF5932}" type="pres">
      <dgm:prSet presAssocID="{A7993179-AF17-478E-9145-ED7E3631CA60}" presName="vertThree" presStyleCnt="0"/>
      <dgm:spPr/>
    </dgm:pt>
    <dgm:pt modelId="{FEE004C5-3B13-4351-8760-CAE205A1FD37}" type="pres">
      <dgm:prSet presAssocID="{A7993179-AF17-478E-9145-ED7E3631CA60}" presName="txThree" presStyleLbl="node3" presStyleIdx="0" presStyleCnt="1">
        <dgm:presLayoutVars>
          <dgm:chPref val="3"/>
        </dgm:presLayoutVars>
      </dgm:prSet>
      <dgm:spPr/>
    </dgm:pt>
    <dgm:pt modelId="{57530B4C-C721-4D3C-9972-9C23AC3E7A04}" type="pres">
      <dgm:prSet presAssocID="{A7993179-AF17-478E-9145-ED7E3631CA60}" presName="parTransThree" presStyleCnt="0"/>
      <dgm:spPr/>
    </dgm:pt>
    <dgm:pt modelId="{122590A1-9928-47D2-981A-20E29C9ABE39}" type="pres">
      <dgm:prSet presAssocID="{A7993179-AF17-478E-9145-ED7E3631CA60}" presName="horzThree" presStyleCnt="0"/>
      <dgm:spPr/>
    </dgm:pt>
    <dgm:pt modelId="{F772A0C0-B060-44C6-AA1C-874E824D12AB}" type="pres">
      <dgm:prSet presAssocID="{01739F2A-1E00-4B10-8195-03224D0D3A4A}" presName="vertFour" presStyleCnt="0">
        <dgm:presLayoutVars>
          <dgm:chPref val="3"/>
        </dgm:presLayoutVars>
      </dgm:prSet>
      <dgm:spPr/>
    </dgm:pt>
    <dgm:pt modelId="{0F70FE33-5519-494C-8610-346F08FFE8FD}" type="pres">
      <dgm:prSet presAssocID="{01739F2A-1E00-4B10-8195-03224D0D3A4A}" presName="txFour" presStyleLbl="node4" presStyleIdx="0" presStyleCnt="5">
        <dgm:presLayoutVars>
          <dgm:chPref val="3"/>
        </dgm:presLayoutVars>
      </dgm:prSet>
      <dgm:spPr/>
    </dgm:pt>
    <dgm:pt modelId="{0F6CE86F-1D89-43A0-8074-A307E566FF7F}" type="pres">
      <dgm:prSet presAssocID="{01739F2A-1E00-4B10-8195-03224D0D3A4A}" presName="parTransFour" presStyleCnt="0"/>
      <dgm:spPr/>
    </dgm:pt>
    <dgm:pt modelId="{4BBC72D4-0B96-4A25-97D9-731A904759AB}" type="pres">
      <dgm:prSet presAssocID="{01739F2A-1E00-4B10-8195-03224D0D3A4A}" presName="horzFour" presStyleCnt="0"/>
      <dgm:spPr/>
    </dgm:pt>
    <dgm:pt modelId="{38EAA726-73B4-429C-AE4B-CAEC4763B906}" type="pres">
      <dgm:prSet presAssocID="{33BF7A2B-21EC-46B3-9B18-252C3FF9BA25}" presName="vertFour" presStyleCnt="0">
        <dgm:presLayoutVars>
          <dgm:chPref val="3"/>
        </dgm:presLayoutVars>
      </dgm:prSet>
      <dgm:spPr/>
    </dgm:pt>
    <dgm:pt modelId="{D32FBA1D-B864-4D6B-BDDC-1B888358EAF8}" type="pres">
      <dgm:prSet presAssocID="{33BF7A2B-21EC-46B3-9B18-252C3FF9BA25}" presName="txFour" presStyleLbl="node4" presStyleIdx="1" presStyleCnt="5">
        <dgm:presLayoutVars>
          <dgm:chPref val="3"/>
        </dgm:presLayoutVars>
      </dgm:prSet>
      <dgm:spPr/>
    </dgm:pt>
    <dgm:pt modelId="{62C76E4C-7A25-4548-B405-509BABC1ACBA}" type="pres">
      <dgm:prSet presAssocID="{33BF7A2B-21EC-46B3-9B18-252C3FF9BA25}" presName="parTransFour" presStyleCnt="0"/>
      <dgm:spPr/>
    </dgm:pt>
    <dgm:pt modelId="{BC6515A7-5BF0-4741-B7CC-0AFB99A56B7C}" type="pres">
      <dgm:prSet presAssocID="{33BF7A2B-21EC-46B3-9B18-252C3FF9BA25}" presName="horzFour" presStyleCnt="0"/>
      <dgm:spPr/>
    </dgm:pt>
    <dgm:pt modelId="{D36B6D38-3E80-4C25-8B5A-3C94447D8364}" type="pres">
      <dgm:prSet presAssocID="{976B10AC-F01B-4DAE-A744-37691854F5AB}" presName="vertFour" presStyleCnt="0">
        <dgm:presLayoutVars>
          <dgm:chPref val="3"/>
        </dgm:presLayoutVars>
      </dgm:prSet>
      <dgm:spPr/>
    </dgm:pt>
    <dgm:pt modelId="{8BB864DC-E35A-45A0-A033-F82B9B3AA3B0}" type="pres">
      <dgm:prSet presAssocID="{976B10AC-F01B-4DAE-A744-37691854F5AB}" presName="txFour" presStyleLbl="node4" presStyleIdx="2" presStyleCnt="5">
        <dgm:presLayoutVars>
          <dgm:chPref val="3"/>
        </dgm:presLayoutVars>
      </dgm:prSet>
      <dgm:spPr/>
    </dgm:pt>
    <dgm:pt modelId="{BD14E471-7AA7-464C-875E-56D1F589936A}" type="pres">
      <dgm:prSet presAssocID="{976B10AC-F01B-4DAE-A744-37691854F5AB}" presName="horzFour" presStyleCnt="0"/>
      <dgm:spPr/>
    </dgm:pt>
    <dgm:pt modelId="{3926C733-08DC-4A16-84B0-3530C446026C}" type="pres">
      <dgm:prSet presAssocID="{DE127660-55A9-460D-B8CA-74A98A4C8619}" presName="sibSpaceFour" presStyleCnt="0"/>
      <dgm:spPr/>
    </dgm:pt>
    <dgm:pt modelId="{7EFA3190-DACF-49FA-BB47-7B8EED9236A0}" type="pres">
      <dgm:prSet presAssocID="{B2C49B2D-52AA-4F67-98C4-A20C5A444AAE}" presName="vertFour" presStyleCnt="0">
        <dgm:presLayoutVars>
          <dgm:chPref val="3"/>
        </dgm:presLayoutVars>
      </dgm:prSet>
      <dgm:spPr/>
    </dgm:pt>
    <dgm:pt modelId="{6485C2FB-E7AD-4B66-9F93-74CC19C126B2}" type="pres">
      <dgm:prSet presAssocID="{B2C49B2D-52AA-4F67-98C4-A20C5A444AAE}" presName="txFour" presStyleLbl="node4" presStyleIdx="3" presStyleCnt="5">
        <dgm:presLayoutVars>
          <dgm:chPref val="3"/>
        </dgm:presLayoutVars>
      </dgm:prSet>
      <dgm:spPr/>
    </dgm:pt>
    <dgm:pt modelId="{F4238ED6-4A8B-4E25-8DCF-531FA0A014F2}" type="pres">
      <dgm:prSet presAssocID="{B2C49B2D-52AA-4F67-98C4-A20C5A444AAE}" presName="parTransFour" presStyleCnt="0"/>
      <dgm:spPr/>
    </dgm:pt>
    <dgm:pt modelId="{49679531-C4F5-4524-9C07-17E5F5D5680E}" type="pres">
      <dgm:prSet presAssocID="{B2C49B2D-52AA-4F67-98C4-A20C5A444AAE}" presName="horzFour" presStyleCnt="0"/>
      <dgm:spPr/>
    </dgm:pt>
    <dgm:pt modelId="{53AB6579-A90F-43C8-AB39-E01B0D2A3167}" type="pres">
      <dgm:prSet presAssocID="{D9FD2521-0CCA-42DB-982B-E05C1DCC682A}" presName="vertFour" presStyleCnt="0">
        <dgm:presLayoutVars>
          <dgm:chPref val="3"/>
        </dgm:presLayoutVars>
      </dgm:prSet>
      <dgm:spPr/>
    </dgm:pt>
    <dgm:pt modelId="{9157D7C4-7449-4A68-8CCB-690DB3E60ED6}" type="pres">
      <dgm:prSet presAssocID="{D9FD2521-0CCA-42DB-982B-E05C1DCC682A}" presName="txFour" presStyleLbl="node4" presStyleIdx="4" presStyleCnt="5">
        <dgm:presLayoutVars>
          <dgm:chPref val="3"/>
        </dgm:presLayoutVars>
      </dgm:prSet>
      <dgm:spPr/>
    </dgm:pt>
    <dgm:pt modelId="{DAF4E7F1-E936-4429-AC35-9C6A54FE496A}" type="pres">
      <dgm:prSet presAssocID="{D9FD2521-0CCA-42DB-982B-E05C1DCC682A}" presName="horzFour" presStyleCnt="0"/>
      <dgm:spPr/>
    </dgm:pt>
  </dgm:ptLst>
  <dgm:cxnLst>
    <dgm:cxn modelId="{F5B64B04-DC3D-474C-BE49-59EDC4C873D3}" type="presOf" srcId="{A7993179-AF17-478E-9145-ED7E3631CA60}" destId="{FEE004C5-3B13-4351-8760-CAE205A1FD37}" srcOrd="0" destOrd="0" presId="urn:microsoft.com/office/officeart/2005/8/layout/hierarchy4"/>
    <dgm:cxn modelId="{D3926A10-5860-4A9B-8E0C-D44741AB1779}" type="presOf" srcId="{01739F2A-1E00-4B10-8195-03224D0D3A4A}" destId="{0F70FE33-5519-494C-8610-346F08FFE8FD}" srcOrd="0" destOrd="0" presId="urn:microsoft.com/office/officeart/2005/8/layout/hierarchy4"/>
    <dgm:cxn modelId="{0DF9802B-78F7-4EC5-A6B5-ECCC095FC30B}" srcId="{01739F2A-1E00-4B10-8195-03224D0D3A4A}" destId="{33BF7A2B-21EC-46B3-9B18-252C3FF9BA25}" srcOrd="0" destOrd="0" parTransId="{6246F276-409A-45EB-B8DE-B997E3B3FB57}" sibTransId="{DE127660-55A9-460D-B8CA-74A98A4C8619}"/>
    <dgm:cxn modelId="{C6A3AC63-D844-48F9-B4A0-7C443D81EF6F}" srcId="{B2C49B2D-52AA-4F67-98C4-A20C5A444AAE}" destId="{D9FD2521-0CCA-42DB-982B-E05C1DCC682A}" srcOrd="0" destOrd="0" parTransId="{D0CB5AC5-55DA-4332-947D-8134A43EB11D}" sibTransId="{95F2C485-4835-4A70-B748-97521516E18B}"/>
    <dgm:cxn modelId="{15275D44-FC5C-4802-87AB-2A88DD55EE77}" srcId="{33BF7A2B-21EC-46B3-9B18-252C3FF9BA25}" destId="{976B10AC-F01B-4DAE-A744-37691854F5AB}" srcOrd="0" destOrd="0" parTransId="{A4484B76-5A5E-4A5E-A47D-035BEE579DD0}" sibTransId="{4D6C01E3-84C7-41B8-A121-1DDA397E054B}"/>
    <dgm:cxn modelId="{F1372367-061F-4600-BAF2-24DC7931847A}" srcId="{A7993179-AF17-478E-9145-ED7E3631CA60}" destId="{01739F2A-1E00-4B10-8195-03224D0D3A4A}" srcOrd="0" destOrd="0" parTransId="{E1AB2121-2067-4557-837C-DBB2B2A3703F}" sibTransId="{D52A5E23-8928-4238-925F-D08011E49730}"/>
    <dgm:cxn modelId="{3A0BE570-6B4D-4A31-9EB1-5B1BCDE28703}" type="presOf" srcId="{C4635A0D-77EA-4145-ACCD-84BBB843F8B4}" destId="{162BC1CD-10B2-48EC-B065-63391F8DC383}" srcOrd="0" destOrd="0" presId="urn:microsoft.com/office/officeart/2005/8/layout/hierarchy4"/>
    <dgm:cxn modelId="{80CFAD57-8AAE-4C47-877D-AC1FDA7C1542}" srcId="{B4E90AA6-750B-4DBC-BE51-83EE05CD8164}" destId="{C4635A0D-77EA-4145-ACCD-84BBB843F8B4}" srcOrd="0" destOrd="0" parTransId="{0E606849-38C8-4DDC-A806-8D705B92204F}" sibTransId="{93E74475-774C-4ED1-8CA7-683B9BD84A96}"/>
    <dgm:cxn modelId="{06DCD89D-101A-4629-B09C-08D3CECF02F2}" type="presOf" srcId="{B4E90AA6-750B-4DBC-BE51-83EE05CD8164}" destId="{9FB735F4-AC9C-4772-86C3-A3F38516F50D}" srcOrd="0" destOrd="0" presId="urn:microsoft.com/office/officeart/2005/8/layout/hierarchy4"/>
    <dgm:cxn modelId="{420FFAA4-7AE7-47B1-9F6B-F69107131709}" type="presOf" srcId="{53EC40C7-3EEE-4E3E-8E0A-FE960850FCA3}" destId="{2FB7D0C0-250A-42DF-9D51-524C5F0BC542}" srcOrd="0" destOrd="0" presId="urn:microsoft.com/office/officeart/2005/8/layout/hierarchy4"/>
    <dgm:cxn modelId="{CDFF23B1-11F4-4528-BE01-45B43D5EC96D}" type="presOf" srcId="{B2C49B2D-52AA-4F67-98C4-A20C5A444AAE}" destId="{6485C2FB-E7AD-4B66-9F93-74CC19C126B2}" srcOrd="0" destOrd="0" presId="urn:microsoft.com/office/officeart/2005/8/layout/hierarchy4"/>
    <dgm:cxn modelId="{D6519AB7-2F09-4FB6-8878-F0F1F557FB56}" type="presOf" srcId="{D9FD2521-0CCA-42DB-982B-E05C1DCC682A}" destId="{9157D7C4-7449-4A68-8CCB-690DB3E60ED6}" srcOrd="0" destOrd="0" presId="urn:microsoft.com/office/officeart/2005/8/layout/hierarchy4"/>
    <dgm:cxn modelId="{6CAD6FD1-629A-4367-8E81-DEA5B575A85F}" srcId="{53EC40C7-3EEE-4E3E-8E0A-FE960850FCA3}" destId="{A7993179-AF17-478E-9145-ED7E3631CA60}" srcOrd="0" destOrd="0" parTransId="{759C12C5-0BAD-499F-890C-A889DA87D866}" sibTransId="{76FEC8E0-15F7-4312-95E9-029027BA357B}"/>
    <dgm:cxn modelId="{D05A69DB-5CC6-469B-8C8B-A96D35AEEF35}" srcId="{01739F2A-1E00-4B10-8195-03224D0D3A4A}" destId="{B2C49B2D-52AA-4F67-98C4-A20C5A444AAE}" srcOrd="1" destOrd="0" parTransId="{90C29CB1-5A86-4111-AD8A-4A750D257483}" sibTransId="{F879084B-75D6-45B2-BEDA-0427478D438D}"/>
    <dgm:cxn modelId="{C7C18DE9-85F6-4F83-B184-C0405B6539BD}" type="presOf" srcId="{976B10AC-F01B-4DAE-A744-37691854F5AB}" destId="{8BB864DC-E35A-45A0-A033-F82B9B3AA3B0}" srcOrd="0" destOrd="0" presId="urn:microsoft.com/office/officeart/2005/8/layout/hierarchy4"/>
    <dgm:cxn modelId="{E7F84DEA-EBD0-4E12-B251-49C10004CEEF}" srcId="{C4635A0D-77EA-4145-ACCD-84BBB843F8B4}" destId="{53EC40C7-3EEE-4E3E-8E0A-FE960850FCA3}" srcOrd="0" destOrd="0" parTransId="{66E154A1-A709-4A86-8DA8-A6A72AB57A35}" sibTransId="{F665ACC6-6D2E-4E90-8E30-8677A4966E90}"/>
    <dgm:cxn modelId="{C29200ED-2681-42D7-9CEF-B6D0FDEF1EA3}" type="presOf" srcId="{33BF7A2B-21EC-46B3-9B18-252C3FF9BA25}" destId="{D32FBA1D-B864-4D6B-BDDC-1B888358EAF8}" srcOrd="0" destOrd="0" presId="urn:microsoft.com/office/officeart/2005/8/layout/hierarchy4"/>
    <dgm:cxn modelId="{17393754-3EF5-44EA-9B53-153C75295AFB}" type="presParOf" srcId="{9FB735F4-AC9C-4772-86C3-A3F38516F50D}" destId="{20831EB1-249E-4620-A2C1-01B622BB352F}" srcOrd="0" destOrd="0" presId="urn:microsoft.com/office/officeart/2005/8/layout/hierarchy4"/>
    <dgm:cxn modelId="{E727B757-336A-4AA8-A55D-B188B7948108}" type="presParOf" srcId="{20831EB1-249E-4620-A2C1-01B622BB352F}" destId="{162BC1CD-10B2-48EC-B065-63391F8DC383}" srcOrd="0" destOrd="0" presId="urn:microsoft.com/office/officeart/2005/8/layout/hierarchy4"/>
    <dgm:cxn modelId="{8BFCFC31-DB14-46B8-8B53-EDEDF57374AB}" type="presParOf" srcId="{20831EB1-249E-4620-A2C1-01B622BB352F}" destId="{AC89BC9E-5DBD-40B2-985F-F9CDAF022203}" srcOrd="1" destOrd="0" presId="urn:microsoft.com/office/officeart/2005/8/layout/hierarchy4"/>
    <dgm:cxn modelId="{971BB64B-EB7D-4FA5-8267-15A18915C48B}" type="presParOf" srcId="{20831EB1-249E-4620-A2C1-01B622BB352F}" destId="{9EBE8A6B-3E8F-4E57-BB4D-BE9436322125}" srcOrd="2" destOrd="0" presId="urn:microsoft.com/office/officeart/2005/8/layout/hierarchy4"/>
    <dgm:cxn modelId="{1936E0EB-E10F-47C2-AA65-5418028080E1}" type="presParOf" srcId="{9EBE8A6B-3E8F-4E57-BB4D-BE9436322125}" destId="{E0D08CE3-1CEB-4881-8348-E7F5ED84258B}" srcOrd="0" destOrd="0" presId="urn:microsoft.com/office/officeart/2005/8/layout/hierarchy4"/>
    <dgm:cxn modelId="{047A4860-1C35-4DFA-A694-CEC1D9528B6E}" type="presParOf" srcId="{E0D08CE3-1CEB-4881-8348-E7F5ED84258B}" destId="{2FB7D0C0-250A-42DF-9D51-524C5F0BC542}" srcOrd="0" destOrd="0" presId="urn:microsoft.com/office/officeart/2005/8/layout/hierarchy4"/>
    <dgm:cxn modelId="{0F871321-526F-4ACE-8A92-302B945EC2C2}" type="presParOf" srcId="{E0D08CE3-1CEB-4881-8348-E7F5ED84258B}" destId="{53D06543-F9B7-432D-B4A1-02BC8D445446}" srcOrd="1" destOrd="0" presId="urn:microsoft.com/office/officeart/2005/8/layout/hierarchy4"/>
    <dgm:cxn modelId="{3C60E682-7210-462D-9838-3F3CDA6BB476}" type="presParOf" srcId="{E0D08CE3-1CEB-4881-8348-E7F5ED84258B}" destId="{4E11ACCB-8B41-4F01-B54E-05F1EDAC6ADF}" srcOrd="2" destOrd="0" presId="urn:microsoft.com/office/officeart/2005/8/layout/hierarchy4"/>
    <dgm:cxn modelId="{A129F64C-512D-4685-B820-E00E113F6980}" type="presParOf" srcId="{4E11ACCB-8B41-4F01-B54E-05F1EDAC6ADF}" destId="{5E33D3AF-8B6D-4332-91E0-E82E41EF5932}" srcOrd="0" destOrd="0" presId="urn:microsoft.com/office/officeart/2005/8/layout/hierarchy4"/>
    <dgm:cxn modelId="{BA3DCB57-40D8-4B6E-A5C0-EB19C14795D8}" type="presParOf" srcId="{5E33D3AF-8B6D-4332-91E0-E82E41EF5932}" destId="{FEE004C5-3B13-4351-8760-CAE205A1FD37}" srcOrd="0" destOrd="0" presId="urn:microsoft.com/office/officeart/2005/8/layout/hierarchy4"/>
    <dgm:cxn modelId="{B69AB521-93A1-49D6-AE19-6AA1A35029E7}" type="presParOf" srcId="{5E33D3AF-8B6D-4332-91E0-E82E41EF5932}" destId="{57530B4C-C721-4D3C-9972-9C23AC3E7A04}" srcOrd="1" destOrd="0" presId="urn:microsoft.com/office/officeart/2005/8/layout/hierarchy4"/>
    <dgm:cxn modelId="{890C8659-6158-468F-94FA-7CD24DFCCB6E}" type="presParOf" srcId="{5E33D3AF-8B6D-4332-91E0-E82E41EF5932}" destId="{122590A1-9928-47D2-981A-20E29C9ABE39}" srcOrd="2" destOrd="0" presId="urn:microsoft.com/office/officeart/2005/8/layout/hierarchy4"/>
    <dgm:cxn modelId="{02572295-57C0-4FAE-A743-E05DFB97FDB7}" type="presParOf" srcId="{122590A1-9928-47D2-981A-20E29C9ABE39}" destId="{F772A0C0-B060-44C6-AA1C-874E824D12AB}" srcOrd="0" destOrd="0" presId="urn:microsoft.com/office/officeart/2005/8/layout/hierarchy4"/>
    <dgm:cxn modelId="{E8A24675-C808-4314-930B-3A5E7C2D03D6}" type="presParOf" srcId="{F772A0C0-B060-44C6-AA1C-874E824D12AB}" destId="{0F70FE33-5519-494C-8610-346F08FFE8FD}" srcOrd="0" destOrd="0" presId="urn:microsoft.com/office/officeart/2005/8/layout/hierarchy4"/>
    <dgm:cxn modelId="{8B82B556-3DCA-43C8-AD00-857CACB29629}" type="presParOf" srcId="{F772A0C0-B060-44C6-AA1C-874E824D12AB}" destId="{0F6CE86F-1D89-43A0-8074-A307E566FF7F}" srcOrd="1" destOrd="0" presId="urn:microsoft.com/office/officeart/2005/8/layout/hierarchy4"/>
    <dgm:cxn modelId="{3AA85739-E18E-4447-8BF9-D2255E8C3ACF}" type="presParOf" srcId="{F772A0C0-B060-44C6-AA1C-874E824D12AB}" destId="{4BBC72D4-0B96-4A25-97D9-731A904759AB}" srcOrd="2" destOrd="0" presId="urn:microsoft.com/office/officeart/2005/8/layout/hierarchy4"/>
    <dgm:cxn modelId="{1D260606-19D2-4EF2-9DED-03CF86916ADC}" type="presParOf" srcId="{4BBC72D4-0B96-4A25-97D9-731A904759AB}" destId="{38EAA726-73B4-429C-AE4B-CAEC4763B906}" srcOrd="0" destOrd="0" presId="urn:microsoft.com/office/officeart/2005/8/layout/hierarchy4"/>
    <dgm:cxn modelId="{B5B8CCC4-F763-4BDD-8ADA-B6069AE4C21C}" type="presParOf" srcId="{38EAA726-73B4-429C-AE4B-CAEC4763B906}" destId="{D32FBA1D-B864-4D6B-BDDC-1B888358EAF8}" srcOrd="0" destOrd="0" presId="urn:microsoft.com/office/officeart/2005/8/layout/hierarchy4"/>
    <dgm:cxn modelId="{E0D39AFA-DB03-4C07-82CC-31656CC7DFAE}" type="presParOf" srcId="{38EAA726-73B4-429C-AE4B-CAEC4763B906}" destId="{62C76E4C-7A25-4548-B405-509BABC1ACBA}" srcOrd="1" destOrd="0" presId="urn:microsoft.com/office/officeart/2005/8/layout/hierarchy4"/>
    <dgm:cxn modelId="{0266BA48-E187-40D2-9B15-DC547BC28466}" type="presParOf" srcId="{38EAA726-73B4-429C-AE4B-CAEC4763B906}" destId="{BC6515A7-5BF0-4741-B7CC-0AFB99A56B7C}" srcOrd="2" destOrd="0" presId="urn:microsoft.com/office/officeart/2005/8/layout/hierarchy4"/>
    <dgm:cxn modelId="{A366318B-9473-4BDF-9B27-26304EC04F5A}" type="presParOf" srcId="{BC6515A7-5BF0-4741-B7CC-0AFB99A56B7C}" destId="{D36B6D38-3E80-4C25-8B5A-3C94447D8364}" srcOrd="0" destOrd="0" presId="urn:microsoft.com/office/officeart/2005/8/layout/hierarchy4"/>
    <dgm:cxn modelId="{687CD8D1-BE32-4C03-A805-78ED1679531D}" type="presParOf" srcId="{D36B6D38-3E80-4C25-8B5A-3C94447D8364}" destId="{8BB864DC-E35A-45A0-A033-F82B9B3AA3B0}" srcOrd="0" destOrd="0" presId="urn:microsoft.com/office/officeart/2005/8/layout/hierarchy4"/>
    <dgm:cxn modelId="{368B3803-56B6-412B-807F-2AF85A250527}" type="presParOf" srcId="{D36B6D38-3E80-4C25-8B5A-3C94447D8364}" destId="{BD14E471-7AA7-464C-875E-56D1F589936A}" srcOrd="1" destOrd="0" presId="urn:microsoft.com/office/officeart/2005/8/layout/hierarchy4"/>
    <dgm:cxn modelId="{A96637EA-A139-4F68-97E9-81222A58D11E}" type="presParOf" srcId="{4BBC72D4-0B96-4A25-97D9-731A904759AB}" destId="{3926C733-08DC-4A16-84B0-3530C446026C}" srcOrd="1" destOrd="0" presId="urn:microsoft.com/office/officeart/2005/8/layout/hierarchy4"/>
    <dgm:cxn modelId="{C4B1C07F-7655-47E9-9101-B714D21D0450}" type="presParOf" srcId="{4BBC72D4-0B96-4A25-97D9-731A904759AB}" destId="{7EFA3190-DACF-49FA-BB47-7B8EED9236A0}" srcOrd="2" destOrd="0" presId="urn:microsoft.com/office/officeart/2005/8/layout/hierarchy4"/>
    <dgm:cxn modelId="{A3764206-F17E-458C-BC4A-D9DDC6FF663F}" type="presParOf" srcId="{7EFA3190-DACF-49FA-BB47-7B8EED9236A0}" destId="{6485C2FB-E7AD-4B66-9F93-74CC19C126B2}" srcOrd="0" destOrd="0" presId="urn:microsoft.com/office/officeart/2005/8/layout/hierarchy4"/>
    <dgm:cxn modelId="{2AEBDEB2-2E44-4533-87A4-85BF7F2FC960}" type="presParOf" srcId="{7EFA3190-DACF-49FA-BB47-7B8EED9236A0}" destId="{F4238ED6-4A8B-4E25-8DCF-531FA0A014F2}" srcOrd="1" destOrd="0" presId="urn:microsoft.com/office/officeart/2005/8/layout/hierarchy4"/>
    <dgm:cxn modelId="{33F1F8B9-8BDE-4EFE-8EB3-B9D9A66B1330}" type="presParOf" srcId="{7EFA3190-DACF-49FA-BB47-7B8EED9236A0}" destId="{49679531-C4F5-4524-9C07-17E5F5D5680E}" srcOrd="2" destOrd="0" presId="urn:microsoft.com/office/officeart/2005/8/layout/hierarchy4"/>
    <dgm:cxn modelId="{EC168010-D4A6-4637-9F9D-110E750FC637}" type="presParOf" srcId="{49679531-C4F5-4524-9C07-17E5F5D5680E}" destId="{53AB6579-A90F-43C8-AB39-E01B0D2A3167}" srcOrd="0" destOrd="0" presId="urn:microsoft.com/office/officeart/2005/8/layout/hierarchy4"/>
    <dgm:cxn modelId="{4C33D349-C4DD-4BB6-80BD-DF7B77F2C9EB}" type="presParOf" srcId="{53AB6579-A90F-43C8-AB39-E01B0D2A3167}" destId="{9157D7C4-7449-4A68-8CCB-690DB3E60ED6}" srcOrd="0" destOrd="0" presId="urn:microsoft.com/office/officeart/2005/8/layout/hierarchy4"/>
    <dgm:cxn modelId="{594C06C7-14C7-4F23-8A55-D085ACD53C5A}" type="presParOf" srcId="{53AB6579-A90F-43C8-AB39-E01B0D2A3167}" destId="{DAF4E7F1-E936-4429-AC35-9C6A54FE496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2624F672-D561-488C-A7A1-19432434BB2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d-ID"/>
        </a:p>
      </dgm:t>
    </dgm:pt>
    <dgm:pt modelId="{FB4383DB-E4E1-4C32-9AC3-6CF08FECAB20}">
      <dgm:prSet/>
      <dgm:spPr/>
      <dgm:t>
        <a:bodyPr/>
        <a:lstStyle/>
        <a:p>
          <a:pPr rtl="0"/>
          <a:r>
            <a:rPr lang="en-US"/>
            <a:t>Tidak berulang</a:t>
          </a:r>
          <a:endParaRPr lang="id-ID"/>
        </a:p>
      </dgm:t>
    </dgm:pt>
    <dgm:pt modelId="{68330B2D-4EAD-414F-A84E-E57A1E144912}" type="parTrans" cxnId="{091EE685-1A9E-4C4B-B98F-BD1BB220F556}">
      <dgm:prSet/>
      <dgm:spPr/>
      <dgm:t>
        <a:bodyPr/>
        <a:lstStyle/>
        <a:p>
          <a:endParaRPr lang="id-ID"/>
        </a:p>
      </dgm:t>
    </dgm:pt>
    <dgm:pt modelId="{43B0105B-6B24-43E9-9F79-CECA5B26B8C9}" type="sibTrans" cxnId="{091EE685-1A9E-4C4B-B98F-BD1BB220F556}">
      <dgm:prSet/>
      <dgm:spPr/>
      <dgm:t>
        <a:bodyPr/>
        <a:lstStyle/>
        <a:p>
          <a:endParaRPr lang="id-ID"/>
        </a:p>
      </dgm:t>
    </dgm:pt>
    <dgm:pt modelId="{2494DE91-7BC8-47A3-9707-C400352B893C}">
      <dgm:prSet/>
      <dgm:spPr/>
      <dgm:t>
        <a:bodyPr/>
        <a:lstStyle/>
        <a:p>
          <a:pPr rtl="0"/>
          <a:r>
            <a:rPr lang="en-US"/>
            <a:t>Terjadi pada periode sebelumnya</a:t>
          </a:r>
          <a:endParaRPr lang="id-ID"/>
        </a:p>
      </dgm:t>
    </dgm:pt>
    <dgm:pt modelId="{2F62E00C-1B56-4C7E-9608-85AAB8E5020F}" type="parTrans" cxnId="{511D1119-167C-4153-8D00-F1881541FF50}">
      <dgm:prSet/>
      <dgm:spPr/>
      <dgm:t>
        <a:bodyPr/>
        <a:lstStyle/>
        <a:p>
          <a:endParaRPr lang="id-ID"/>
        </a:p>
      </dgm:t>
    </dgm:pt>
    <dgm:pt modelId="{60BA1810-21F7-4A25-8858-994867D280CC}" type="sibTrans" cxnId="{511D1119-167C-4153-8D00-F1881541FF50}">
      <dgm:prSet/>
      <dgm:spPr/>
      <dgm:t>
        <a:bodyPr/>
        <a:lstStyle/>
        <a:p>
          <a:endParaRPr lang="id-ID"/>
        </a:p>
      </dgm:t>
    </dgm:pt>
    <dgm:pt modelId="{47E24787-C656-4708-86BB-7D0A599CD22D}">
      <dgm:prSet/>
      <dgm:spPr/>
      <dgm:t>
        <a:bodyPr/>
        <a:lstStyle/>
        <a:p>
          <a:pPr rtl="0"/>
          <a:r>
            <a:rPr lang="en-US"/>
            <a:t>Mempengaruhi posisi kas(menambah/mengurang posisi kas)</a:t>
          </a:r>
          <a:endParaRPr lang="id-ID"/>
        </a:p>
      </dgm:t>
    </dgm:pt>
    <dgm:pt modelId="{571C61ED-C692-4CC9-B208-3CED7DE015E7}" type="parTrans" cxnId="{1071FFD1-23F4-454D-BDCB-D165709176AA}">
      <dgm:prSet/>
      <dgm:spPr/>
      <dgm:t>
        <a:bodyPr/>
        <a:lstStyle/>
        <a:p>
          <a:endParaRPr lang="id-ID"/>
        </a:p>
      </dgm:t>
    </dgm:pt>
    <dgm:pt modelId="{0DFEBAB2-BF25-4126-80E8-97B21389A005}" type="sibTrans" cxnId="{1071FFD1-23F4-454D-BDCB-D165709176AA}">
      <dgm:prSet/>
      <dgm:spPr/>
      <dgm:t>
        <a:bodyPr/>
        <a:lstStyle/>
        <a:p>
          <a:endParaRPr lang="id-ID"/>
        </a:p>
      </dgm:t>
    </dgm:pt>
    <dgm:pt modelId="{5F5ECC14-E039-47AE-9626-D2BBE8A8872B}">
      <dgm:prSet/>
      <dgm:spPr/>
      <dgm:t>
        <a:bodyPr/>
        <a:lstStyle/>
        <a:p>
          <a:pPr rtl="0"/>
          <a:r>
            <a:rPr lang="en-US"/>
            <a:t>Laporan keuangan periode tersebut sudah terbit.</a:t>
          </a:r>
          <a:endParaRPr lang="id-ID"/>
        </a:p>
      </dgm:t>
    </dgm:pt>
    <dgm:pt modelId="{FD84B76B-0CF3-46F6-9ED9-E615B267F24A}" type="parTrans" cxnId="{345E0000-AC56-4E02-96C4-413F24C87B39}">
      <dgm:prSet/>
      <dgm:spPr/>
      <dgm:t>
        <a:bodyPr/>
        <a:lstStyle/>
        <a:p>
          <a:endParaRPr lang="id-ID"/>
        </a:p>
      </dgm:t>
    </dgm:pt>
    <dgm:pt modelId="{78575D1D-D89E-485F-A01A-B393F7E2A37D}" type="sibTrans" cxnId="{345E0000-AC56-4E02-96C4-413F24C87B39}">
      <dgm:prSet/>
      <dgm:spPr/>
      <dgm:t>
        <a:bodyPr/>
        <a:lstStyle/>
        <a:p>
          <a:endParaRPr lang="id-ID"/>
        </a:p>
      </dgm:t>
    </dgm:pt>
    <dgm:pt modelId="{80DADC44-DCA5-4038-BEB5-16ACC37D2ECE}">
      <dgm:prSet/>
      <dgm:spPr/>
      <dgm:t>
        <a:bodyPr/>
        <a:lstStyle/>
        <a:p>
          <a:pPr rtl="0"/>
          <a:r>
            <a:rPr lang="en-US" dirty="0" err="1"/>
            <a:t>Pembetulan</a:t>
          </a:r>
          <a:r>
            <a:rPr lang="en-US" dirty="0"/>
            <a:t> </a:t>
          </a:r>
          <a:r>
            <a:rPr lang="en-US" dirty="0" err="1"/>
            <a:t>pada</a:t>
          </a:r>
          <a:r>
            <a:rPr lang="en-US" dirty="0"/>
            <a:t> </a:t>
          </a:r>
          <a:r>
            <a:rPr lang="en-US" i="1" dirty="0" err="1"/>
            <a:t>akun</a:t>
          </a:r>
          <a:r>
            <a:rPr lang="en-US" i="1" dirty="0"/>
            <a:t> </a:t>
          </a:r>
          <a:r>
            <a:rPr lang="en-US" i="1" dirty="0" err="1"/>
            <a:t>kas</a:t>
          </a:r>
          <a:r>
            <a:rPr lang="en-US" i="1" dirty="0"/>
            <a:t> </a:t>
          </a:r>
          <a:r>
            <a:rPr lang="en-US" i="1" dirty="0" err="1"/>
            <a:t>dan</a:t>
          </a:r>
          <a:r>
            <a:rPr lang="en-US" i="1" dirty="0"/>
            <a:t> </a:t>
          </a:r>
          <a:r>
            <a:rPr lang="en-US" i="1" dirty="0" err="1"/>
            <a:t>akun</a:t>
          </a:r>
          <a:r>
            <a:rPr lang="en-US" i="1" dirty="0"/>
            <a:t> </a:t>
          </a:r>
          <a:r>
            <a:rPr lang="en-US" i="1" dirty="0" err="1"/>
            <a:t>aset</a:t>
          </a:r>
          <a:r>
            <a:rPr lang="en-US" i="1" dirty="0"/>
            <a:t> </a:t>
          </a:r>
          <a:r>
            <a:rPr lang="en-US" dirty="0"/>
            <a:t>yang </a:t>
          </a:r>
          <a:r>
            <a:rPr lang="en-US" dirty="0" err="1"/>
            <a:t>bersangkutan</a:t>
          </a:r>
          <a:endParaRPr lang="id-ID" dirty="0"/>
        </a:p>
      </dgm:t>
    </dgm:pt>
    <dgm:pt modelId="{1D1DCCCB-2196-47D9-B738-84C1C97057AB}" type="parTrans" cxnId="{D45A542D-E244-486D-8F73-111C02027561}">
      <dgm:prSet/>
      <dgm:spPr/>
      <dgm:t>
        <a:bodyPr/>
        <a:lstStyle/>
        <a:p>
          <a:endParaRPr lang="id-ID"/>
        </a:p>
      </dgm:t>
    </dgm:pt>
    <dgm:pt modelId="{8E31F243-544A-4DB7-8087-52EA6053E81E}" type="sibTrans" cxnId="{D45A542D-E244-486D-8F73-111C02027561}">
      <dgm:prSet/>
      <dgm:spPr/>
      <dgm:t>
        <a:bodyPr/>
        <a:lstStyle/>
        <a:p>
          <a:endParaRPr lang="id-ID"/>
        </a:p>
      </dgm:t>
    </dgm:pt>
    <dgm:pt modelId="{C57511A8-7BAC-4FEF-915F-3B05001997E5}" type="pres">
      <dgm:prSet presAssocID="{2624F672-D561-488C-A7A1-19432434BB28}" presName="Name0" presStyleCnt="0">
        <dgm:presLayoutVars>
          <dgm:dir/>
          <dgm:animLvl val="lvl"/>
          <dgm:resizeHandles val="exact"/>
        </dgm:presLayoutVars>
      </dgm:prSet>
      <dgm:spPr/>
    </dgm:pt>
    <dgm:pt modelId="{BDB6B7DE-3EE5-45D5-98F9-3183F539E9AD}" type="pres">
      <dgm:prSet presAssocID="{80DADC44-DCA5-4038-BEB5-16ACC37D2ECE}" presName="boxAndChildren" presStyleCnt="0"/>
      <dgm:spPr/>
    </dgm:pt>
    <dgm:pt modelId="{594D8DD4-73CB-4023-8376-9C01120ACBD6}" type="pres">
      <dgm:prSet presAssocID="{80DADC44-DCA5-4038-BEB5-16ACC37D2ECE}" presName="parentTextBox" presStyleLbl="node1" presStyleIdx="0" presStyleCnt="5"/>
      <dgm:spPr/>
    </dgm:pt>
    <dgm:pt modelId="{AA4E208F-C2DD-485B-A7AA-E0621FF21086}" type="pres">
      <dgm:prSet presAssocID="{78575D1D-D89E-485F-A01A-B393F7E2A37D}" presName="sp" presStyleCnt="0"/>
      <dgm:spPr/>
    </dgm:pt>
    <dgm:pt modelId="{F98D07EB-E0A2-4FF0-829B-799D41B4739B}" type="pres">
      <dgm:prSet presAssocID="{5F5ECC14-E039-47AE-9626-D2BBE8A8872B}" presName="arrowAndChildren" presStyleCnt="0"/>
      <dgm:spPr/>
    </dgm:pt>
    <dgm:pt modelId="{FEB6EC31-EA86-42EC-854D-3688974555AC}" type="pres">
      <dgm:prSet presAssocID="{5F5ECC14-E039-47AE-9626-D2BBE8A8872B}" presName="parentTextArrow" presStyleLbl="node1" presStyleIdx="1" presStyleCnt="5"/>
      <dgm:spPr/>
    </dgm:pt>
    <dgm:pt modelId="{DAF86337-8469-43C1-8B8B-37EBA9229AF8}" type="pres">
      <dgm:prSet presAssocID="{0DFEBAB2-BF25-4126-80E8-97B21389A005}" presName="sp" presStyleCnt="0"/>
      <dgm:spPr/>
    </dgm:pt>
    <dgm:pt modelId="{BD1F974B-E82C-47E9-81F0-02346B2CEEA0}" type="pres">
      <dgm:prSet presAssocID="{47E24787-C656-4708-86BB-7D0A599CD22D}" presName="arrowAndChildren" presStyleCnt="0"/>
      <dgm:spPr/>
    </dgm:pt>
    <dgm:pt modelId="{585FDC0F-DF11-4ED1-AA40-E5A1B7B17BDD}" type="pres">
      <dgm:prSet presAssocID="{47E24787-C656-4708-86BB-7D0A599CD22D}" presName="parentTextArrow" presStyleLbl="node1" presStyleIdx="2" presStyleCnt="5"/>
      <dgm:spPr/>
    </dgm:pt>
    <dgm:pt modelId="{B1C50649-98E7-4072-9E4E-3FBB9F4D1AF1}" type="pres">
      <dgm:prSet presAssocID="{60BA1810-21F7-4A25-8858-994867D280CC}" presName="sp" presStyleCnt="0"/>
      <dgm:spPr/>
    </dgm:pt>
    <dgm:pt modelId="{5F8FAA12-C85E-46D5-87EE-34F3DB219B90}" type="pres">
      <dgm:prSet presAssocID="{2494DE91-7BC8-47A3-9707-C400352B893C}" presName="arrowAndChildren" presStyleCnt="0"/>
      <dgm:spPr/>
    </dgm:pt>
    <dgm:pt modelId="{53FE97AF-2878-41E5-B681-1B50D7695D4F}" type="pres">
      <dgm:prSet presAssocID="{2494DE91-7BC8-47A3-9707-C400352B893C}" presName="parentTextArrow" presStyleLbl="node1" presStyleIdx="3" presStyleCnt="5"/>
      <dgm:spPr/>
    </dgm:pt>
    <dgm:pt modelId="{CD54D4D1-EBE6-4388-A76E-30CB5E7B09AA}" type="pres">
      <dgm:prSet presAssocID="{43B0105B-6B24-43E9-9F79-CECA5B26B8C9}" presName="sp" presStyleCnt="0"/>
      <dgm:spPr/>
    </dgm:pt>
    <dgm:pt modelId="{35E53BA0-D99A-4944-A03E-320CA7D2EF17}" type="pres">
      <dgm:prSet presAssocID="{FB4383DB-E4E1-4C32-9AC3-6CF08FECAB20}" presName="arrowAndChildren" presStyleCnt="0"/>
      <dgm:spPr/>
    </dgm:pt>
    <dgm:pt modelId="{471E26E0-DB8B-4EC8-BF4C-7A208F99EDDA}" type="pres">
      <dgm:prSet presAssocID="{FB4383DB-E4E1-4C32-9AC3-6CF08FECAB20}" presName="parentTextArrow" presStyleLbl="node1" presStyleIdx="4" presStyleCnt="5"/>
      <dgm:spPr/>
    </dgm:pt>
  </dgm:ptLst>
  <dgm:cxnLst>
    <dgm:cxn modelId="{345E0000-AC56-4E02-96C4-413F24C87B39}" srcId="{2624F672-D561-488C-A7A1-19432434BB28}" destId="{5F5ECC14-E039-47AE-9626-D2BBE8A8872B}" srcOrd="3" destOrd="0" parTransId="{FD84B76B-0CF3-46F6-9ED9-E615B267F24A}" sibTransId="{78575D1D-D89E-485F-A01A-B393F7E2A37D}"/>
    <dgm:cxn modelId="{ECE79414-C7C2-4C3F-BC4A-01DD4681FEC8}" type="presOf" srcId="{80DADC44-DCA5-4038-BEB5-16ACC37D2ECE}" destId="{594D8DD4-73CB-4023-8376-9C01120ACBD6}" srcOrd="0" destOrd="0" presId="urn:microsoft.com/office/officeart/2005/8/layout/process4"/>
    <dgm:cxn modelId="{511D1119-167C-4153-8D00-F1881541FF50}" srcId="{2624F672-D561-488C-A7A1-19432434BB28}" destId="{2494DE91-7BC8-47A3-9707-C400352B893C}" srcOrd="1" destOrd="0" parTransId="{2F62E00C-1B56-4C7E-9608-85AAB8E5020F}" sibTransId="{60BA1810-21F7-4A25-8858-994867D280CC}"/>
    <dgm:cxn modelId="{D45A542D-E244-486D-8F73-111C02027561}" srcId="{2624F672-D561-488C-A7A1-19432434BB28}" destId="{80DADC44-DCA5-4038-BEB5-16ACC37D2ECE}" srcOrd="4" destOrd="0" parTransId="{1D1DCCCB-2196-47D9-B738-84C1C97057AB}" sibTransId="{8E31F243-544A-4DB7-8087-52EA6053E81E}"/>
    <dgm:cxn modelId="{8571F361-58F5-47CF-B731-4ACA39555458}" type="presOf" srcId="{FB4383DB-E4E1-4C32-9AC3-6CF08FECAB20}" destId="{471E26E0-DB8B-4EC8-BF4C-7A208F99EDDA}" srcOrd="0" destOrd="0" presId="urn:microsoft.com/office/officeart/2005/8/layout/process4"/>
    <dgm:cxn modelId="{67539576-F983-44A1-BCB9-61AB0981BEA5}" type="presOf" srcId="{47E24787-C656-4708-86BB-7D0A599CD22D}" destId="{585FDC0F-DF11-4ED1-AA40-E5A1B7B17BDD}" srcOrd="0" destOrd="0" presId="urn:microsoft.com/office/officeart/2005/8/layout/process4"/>
    <dgm:cxn modelId="{07F23980-9E8D-4274-9D85-4412A0283CEF}" type="presOf" srcId="{5F5ECC14-E039-47AE-9626-D2BBE8A8872B}" destId="{FEB6EC31-EA86-42EC-854D-3688974555AC}" srcOrd="0" destOrd="0" presId="urn:microsoft.com/office/officeart/2005/8/layout/process4"/>
    <dgm:cxn modelId="{091EE685-1A9E-4C4B-B98F-BD1BB220F556}" srcId="{2624F672-D561-488C-A7A1-19432434BB28}" destId="{FB4383DB-E4E1-4C32-9AC3-6CF08FECAB20}" srcOrd="0" destOrd="0" parTransId="{68330B2D-4EAD-414F-A84E-E57A1E144912}" sibTransId="{43B0105B-6B24-43E9-9F79-CECA5B26B8C9}"/>
    <dgm:cxn modelId="{C463F7A4-40EF-4DFA-981B-578C74B3CD15}" type="presOf" srcId="{2624F672-D561-488C-A7A1-19432434BB28}" destId="{C57511A8-7BAC-4FEF-915F-3B05001997E5}" srcOrd="0" destOrd="0" presId="urn:microsoft.com/office/officeart/2005/8/layout/process4"/>
    <dgm:cxn modelId="{1071FFD1-23F4-454D-BDCB-D165709176AA}" srcId="{2624F672-D561-488C-A7A1-19432434BB28}" destId="{47E24787-C656-4708-86BB-7D0A599CD22D}" srcOrd="2" destOrd="0" parTransId="{571C61ED-C692-4CC9-B208-3CED7DE015E7}" sibTransId="{0DFEBAB2-BF25-4126-80E8-97B21389A005}"/>
    <dgm:cxn modelId="{40AF58FC-66EA-42D5-AE1E-FF6CF5971954}" type="presOf" srcId="{2494DE91-7BC8-47A3-9707-C400352B893C}" destId="{53FE97AF-2878-41E5-B681-1B50D7695D4F}" srcOrd="0" destOrd="0" presId="urn:microsoft.com/office/officeart/2005/8/layout/process4"/>
    <dgm:cxn modelId="{B364EC32-E311-4ABD-9A47-F9C11D141716}" type="presParOf" srcId="{C57511A8-7BAC-4FEF-915F-3B05001997E5}" destId="{BDB6B7DE-3EE5-45D5-98F9-3183F539E9AD}" srcOrd="0" destOrd="0" presId="urn:microsoft.com/office/officeart/2005/8/layout/process4"/>
    <dgm:cxn modelId="{38008F94-9526-4442-BE6A-E3076AF5420D}" type="presParOf" srcId="{BDB6B7DE-3EE5-45D5-98F9-3183F539E9AD}" destId="{594D8DD4-73CB-4023-8376-9C01120ACBD6}" srcOrd="0" destOrd="0" presId="urn:microsoft.com/office/officeart/2005/8/layout/process4"/>
    <dgm:cxn modelId="{498315D1-908A-4A17-8943-803448D2D806}" type="presParOf" srcId="{C57511A8-7BAC-4FEF-915F-3B05001997E5}" destId="{AA4E208F-C2DD-485B-A7AA-E0621FF21086}" srcOrd="1" destOrd="0" presId="urn:microsoft.com/office/officeart/2005/8/layout/process4"/>
    <dgm:cxn modelId="{69FDA327-5001-4158-84E5-F2AE510106DB}" type="presParOf" srcId="{C57511A8-7BAC-4FEF-915F-3B05001997E5}" destId="{F98D07EB-E0A2-4FF0-829B-799D41B4739B}" srcOrd="2" destOrd="0" presId="urn:microsoft.com/office/officeart/2005/8/layout/process4"/>
    <dgm:cxn modelId="{96F40BBA-53C7-440C-8B8F-8641BDEF0E04}" type="presParOf" srcId="{F98D07EB-E0A2-4FF0-829B-799D41B4739B}" destId="{FEB6EC31-EA86-42EC-854D-3688974555AC}" srcOrd="0" destOrd="0" presId="urn:microsoft.com/office/officeart/2005/8/layout/process4"/>
    <dgm:cxn modelId="{D292A6D7-8E9D-4DD2-8FBD-D0C456510F0F}" type="presParOf" srcId="{C57511A8-7BAC-4FEF-915F-3B05001997E5}" destId="{DAF86337-8469-43C1-8B8B-37EBA9229AF8}" srcOrd="3" destOrd="0" presId="urn:microsoft.com/office/officeart/2005/8/layout/process4"/>
    <dgm:cxn modelId="{2CB6F187-2144-4878-B8AD-331351322D34}" type="presParOf" srcId="{C57511A8-7BAC-4FEF-915F-3B05001997E5}" destId="{BD1F974B-E82C-47E9-81F0-02346B2CEEA0}" srcOrd="4" destOrd="0" presId="urn:microsoft.com/office/officeart/2005/8/layout/process4"/>
    <dgm:cxn modelId="{E4D62A49-DBE8-4B52-B1ED-88A8B82FF7FB}" type="presParOf" srcId="{BD1F974B-E82C-47E9-81F0-02346B2CEEA0}" destId="{585FDC0F-DF11-4ED1-AA40-E5A1B7B17BDD}" srcOrd="0" destOrd="0" presId="urn:microsoft.com/office/officeart/2005/8/layout/process4"/>
    <dgm:cxn modelId="{5FC0ABDD-EB15-4ADE-BC58-CF7E8FC828D0}" type="presParOf" srcId="{C57511A8-7BAC-4FEF-915F-3B05001997E5}" destId="{B1C50649-98E7-4072-9E4E-3FBB9F4D1AF1}" srcOrd="5" destOrd="0" presId="urn:microsoft.com/office/officeart/2005/8/layout/process4"/>
    <dgm:cxn modelId="{14EF535F-FADA-47A8-A100-570B1DA9CFE1}" type="presParOf" srcId="{C57511A8-7BAC-4FEF-915F-3B05001997E5}" destId="{5F8FAA12-C85E-46D5-87EE-34F3DB219B90}" srcOrd="6" destOrd="0" presId="urn:microsoft.com/office/officeart/2005/8/layout/process4"/>
    <dgm:cxn modelId="{52454853-DD16-4E51-8450-CDDFBA0AB2AE}" type="presParOf" srcId="{5F8FAA12-C85E-46D5-87EE-34F3DB219B90}" destId="{53FE97AF-2878-41E5-B681-1B50D7695D4F}" srcOrd="0" destOrd="0" presId="urn:microsoft.com/office/officeart/2005/8/layout/process4"/>
    <dgm:cxn modelId="{00673F26-963E-4A0D-881E-199B3470D789}" type="presParOf" srcId="{C57511A8-7BAC-4FEF-915F-3B05001997E5}" destId="{CD54D4D1-EBE6-4388-A76E-30CB5E7B09AA}" srcOrd="7" destOrd="0" presId="urn:microsoft.com/office/officeart/2005/8/layout/process4"/>
    <dgm:cxn modelId="{9900C94F-C6EE-4200-A31F-47FD8E3B9EF9}" type="presParOf" srcId="{C57511A8-7BAC-4FEF-915F-3B05001997E5}" destId="{35E53BA0-D99A-4944-A03E-320CA7D2EF17}" srcOrd="8" destOrd="0" presId="urn:microsoft.com/office/officeart/2005/8/layout/process4"/>
    <dgm:cxn modelId="{7CA7469D-067B-4544-BC45-B65017404DB2}" type="presParOf" srcId="{35E53BA0-D99A-4944-A03E-320CA7D2EF17}" destId="{471E26E0-DB8B-4EC8-BF4C-7A208F99ED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58310A01-7995-4BA4-9EE8-44E357EA36A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4F38794F-7535-432D-AED9-AA88F8AF3D32}">
      <dgm:prSet/>
      <dgm:spPr/>
      <dgm:t>
        <a:bodyPr/>
        <a:lstStyle/>
        <a:p>
          <a:pPr rtl="0"/>
          <a:r>
            <a:rPr lang="en-US"/>
            <a:t>Tidak berulang</a:t>
          </a:r>
          <a:endParaRPr lang="id-ID"/>
        </a:p>
      </dgm:t>
    </dgm:pt>
    <dgm:pt modelId="{EDE582AE-9CC1-4064-98B6-F7594A695004}" type="parTrans" cxnId="{967500DB-463E-47AD-BCE3-FD485DA43497}">
      <dgm:prSet/>
      <dgm:spPr/>
      <dgm:t>
        <a:bodyPr/>
        <a:lstStyle/>
        <a:p>
          <a:endParaRPr lang="id-ID"/>
        </a:p>
      </dgm:t>
    </dgm:pt>
    <dgm:pt modelId="{AB9E0C2E-EF0B-448A-A4A7-B6D8CCB089D4}" type="sibTrans" cxnId="{967500DB-463E-47AD-BCE3-FD485DA43497}">
      <dgm:prSet/>
      <dgm:spPr/>
      <dgm:t>
        <a:bodyPr/>
        <a:lstStyle/>
        <a:p>
          <a:endParaRPr lang="id-ID"/>
        </a:p>
      </dgm:t>
    </dgm:pt>
    <dgm:pt modelId="{635D2E86-E15E-4B57-897B-84FC48386036}">
      <dgm:prSet/>
      <dgm:spPr/>
      <dgm:t>
        <a:bodyPr/>
        <a:lstStyle/>
        <a:p>
          <a:pPr rtl="0"/>
          <a:r>
            <a:rPr lang="en-US"/>
            <a:t>Terjadi pada periode sebelumnya</a:t>
          </a:r>
          <a:endParaRPr lang="id-ID"/>
        </a:p>
      </dgm:t>
    </dgm:pt>
    <dgm:pt modelId="{8469F429-CF59-48CB-A37E-4F57F4064C86}" type="parTrans" cxnId="{94734E34-7EA8-458C-AAD2-89BFDB262735}">
      <dgm:prSet/>
      <dgm:spPr/>
      <dgm:t>
        <a:bodyPr/>
        <a:lstStyle/>
        <a:p>
          <a:endParaRPr lang="id-ID"/>
        </a:p>
      </dgm:t>
    </dgm:pt>
    <dgm:pt modelId="{23049A97-58DA-48FF-9F3A-EF933EA3013B}" type="sibTrans" cxnId="{94734E34-7EA8-458C-AAD2-89BFDB262735}">
      <dgm:prSet/>
      <dgm:spPr/>
      <dgm:t>
        <a:bodyPr/>
        <a:lstStyle/>
        <a:p>
          <a:endParaRPr lang="id-ID"/>
        </a:p>
      </dgm:t>
    </dgm:pt>
    <dgm:pt modelId="{E4688410-8B4C-4316-9A14-DABD34C8A6A6}">
      <dgm:prSet/>
      <dgm:spPr/>
      <dgm:t>
        <a:bodyPr/>
        <a:lstStyle/>
        <a:p>
          <a:pPr rtl="0"/>
          <a:r>
            <a:rPr lang="en-US" dirty="0" err="1"/>
            <a:t>Laporan</a:t>
          </a:r>
          <a:r>
            <a:rPr lang="en-US" dirty="0"/>
            <a:t> </a:t>
          </a:r>
          <a:r>
            <a:rPr lang="en-US" dirty="0" err="1"/>
            <a:t>keuangan</a:t>
          </a:r>
          <a:r>
            <a:rPr lang="en-US" dirty="0"/>
            <a:t> </a:t>
          </a:r>
          <a:r>
            <a:rPr lang="en-US" dirty="0" err="1"/>
            <a:t>periode</a:t>
          </a:r>
          <a:r>
            <a:rPr lang="en-US" dirty="0"/>
            <a:t> </a:t>
          </a:r>
          <a:r>
            <a:rPr lang="en-US" dirty="0" err="1"/>
            <a:t>tersebut</a:t>
          </a:r>
          <a:r>
            <a:rPr lang="en-US" dirty="0"/>
            <a:t> </a:t>
          </a:r>
          <a:r>
            <a:rPr lang="en-US" dirty="0" err="1"/>
            <a:t>sudah</a:t>
          </a:r>
          <a:r>
            <a:rPr lang="en-US" dirty="0"/>
            <a:t> </a:t>
          </a:r>
          <a:r>
            <a:rPr lang="en-US" dirty="0" err="1"/>
            <a:t>terbit</a:t>
          </a:r>
          <a:endParaRPr lang="id-ID" dirty="0"/>
        </a:p>
      </dgm:t>
    </dgm:pt>
    <dgm:pt modelId="{37666B64-7BCC-4D4E-8415-C698F8041FA0}" type="parTrans" cxnId="{956522F8-2358-4E37-89FA-D7651038302E}">
      <dgm:prSet/>
      <dgm:spPr/>
      <dgm:t>
        <a:bodyPr/>
        <a:lstStyle/>
        <a:p>
          <a:endParaRPr lang="id-ID"/>
        </a:p>
      </dgm:t>
    </dgm:pt>
    <dgm:pt modelId="{566CE4D0-B67A-4D5C-A30B-7A953501C3C1}" type="sibTrans" cxnId="{956522F8-2358-4E37-89FA-D7651038302E}">
      <dgm:prSet/>
      <dgm:spPr/>
      <dgm:t>
        <a:bodyPr/>
        <a:lstStyle/>
        <a:p>
          <a:endParaRPr lang="id-ID"/>
        </a:p>
      </dgm:t>
    </dgm:pt>
    <dgm:pt modelId="{BA0428E7-7F38-4777-AB23-9BEF86692AC2}">
      <dgm:prSet/>
      <dgm:spPr/>
      <dgm:t>
        <a:bodyPr/>
        <a:lstStyle/>
        <a:p>
          <a:pPr rtl="0"/>
          <a:r>
            <a:rPr lang="en-US" b="1" dirty="0" err="1"/>
            <a:t>Pengurangan</a:t>
          </a:r>
          <a:r>
            <a:rPr lang="en-US" b="1" dirty="0"/>
            <a:t> </a:t>
          </a:r>
          <a:r>
            <a:rPr lang="en-US" b="1" dirty="0" err="1"/>
            <a:t>Beban</a:t>
          </a:r>
          <a:endParaRPr lang="id-ID" dirty="0"/>
        </a:p>
      </dgm:t>
    </dgm:pt>
    <dgm:pt modelId="{A04952CF-FDDB-4115-89E8-5029800AF842}" type="parTrans" cxnId="{331D0A44-5F8D-4CC7-976B-3D5405B61194}">
      <dgm:prSet/>
      <dgm:spPr/>
      <dgm:t>
        <a:bodyPr/>
        <a:lstStyle/>
        <a:p>
          <a:endParaRPr lang="id-ID"/>
        </a:p>
      </dgm:t>
    </dgm:pt>
    <dgm:pt modelId="{3FDC68A0-6601-4F15-862C-FF5EE48B346F}" type="sibTrans" cxnId="{331D0A44-5F8D-4CC7-976B-3D5405B61194}">
      <dgm:prSet/>
      <dgm:spPr/>
      <dgm:t>
        <a:bodyPr/>
        <a:lstStyle/>
        <a:p>
          <a:endParaRPr lang="id-ID"/>
        </a:p>
      </dgm:t>
    </dgm:pt>
    <dgm:pt modelId="{DE782125-D0C7-4074-BCCA-557146FF2F33}">
      <dgm:prSet/>
      <dgm:spPr/>
      <dgm:t>
        <a:bodyPr/>
        <a:lstStyle/>
        <a:p>
          <a:pPr rtl="0"/>
          <a:r>
            <a:rPr lang="en-US" dirty="0" err="1"/>
            <a:t>Pembetulan</a:t>
          </a:r>
          <a:r>
            <a:rPr lang="en-US" dirty="0"/>
            <a:t> </a:t>
          </a:r>
          <a:r>
            <a:rPr lang="en-US" dirty="0" err="1"/>
            <a:t>pada</a:t>
          </a:r>
          <a:r>
            <a:rPr lang="en-US" dirty="0"/>
            <a:t> </a:t>
          </a:r>
          <a:r>
            <a:rPr lang="en-US" dirty="0" err="1"/>
            <a:t>akun</a:t>
          </a:r>
          <a:r>
            <a:rPr lang="en-US" dirty="0"/>
            <a:t> </a:t>
          </a:r>
          <a:r>
            <a:rPr lang="en-US" i="1" dirty="0" err="1"/>
            <a:t>pendapatan</a:t>
          </a:r>
          <a:r>
            <a:rPr lang="en-US" i="1" dirty="0"/>
            <a:t> lain-lain-LO</a:t>
          </a:r>
          <a:endParaRPr lang="id-ID" dirty="0"/>
        </a:p>
      </dgm:t>
    </dgm:pt>
    <dgm:pt modelId="{1CF12DBE-464F-477E-ACE8-1F1ADCD216BF}" type="parTrans" cxnId="{E62AC514-3442-4B37-B935-E11AC485E39A}">
      <dgm:prSet/>
      <dgm:spPr/>
      <dgm:t>
        <a:bodyPr/>
        <a:lstStyle/>
        <a:p>
          <a:endParaRPr lang="id-ID"/>
        </a:p>
      </dgm:t>
    </dgm:pt>
    <dgm:pt modelId="{0A3AB17A-9579-4D99-B45D-4D3F2D550579}" type="sibTrans" cxnId="{E62AC514-3442-4B37-B935-E11AC485E39A}">
      <dgm:prSet/>
      <dgm:spPr/>
      <dgm:t>
        <a:bodyPr/>
        <a:lstStyle/>
        <a:p>
          <a:endParaRPr lang="id-ID"/>
        </a:p>
      </dgm:t>
    </dgm:pt>
    <dgm:pt modelId="{ED9DCA72-392C-44BC-B4D0-E474551A6823}">
      <dgm:prSet/>
      <dgm:spPr/>
      <dgm:t>
        <a:bodyPr/>
        <a:lstStyle/>
        <a:p>
          <a:pPr rtl="0"/>
          <a:r>
            <a:rPr lang="en-US" b="1" dirty="0" err="1"/>
            <a:t>Penambahan</a:t>
          </a:r>
          <a:r>
            <a:rPr lang="en-US" b="1" dirty="0"/>
            <a:t> </a:t>
          </a:r>
          <a:r>
            <a:rPr lang="en-US" b="1" dirty="0" err="1"/>
            <a:t>Beban</a:t>
          </a:r>
          <a:endParaRPr lang="id-ID" dirty="0"/>
        </a:p>
      </dgm:t>
    </dgm:pt>
    <dgm:pt modelId="{9917FEB3-1A0D-492E-BD4A-EDAB723A81EF}" type="parTrans" cxnId="{D526CCA6-B6C4-4241-A317-046111042152}">
      <dgm:prSet/>
      <dgm:spPr/>
      <dgm:t>
        <a:bodyPr/>
        <a:lstStyle/>
        <a:p>
          <a:endParaRPr lang="id-ID"/>
        </a:p>
      </dgm:t>
    </dgm:pt>
    <dgm:pt modelId="{E35CC7CF-51EC-4FFC-B69F-53E8C81D364A}" type="sibTrans" cxnId="{D526CCA6-B6C4-4241-A317-046111042152}">
      <dgm:prSet/>
      <dgm:spPr/>
      <dgm:t>
        <a:bodyPr/>
        <a:lstStyle/>
        <a:p>
          <a:endParaRPr lang="id-ID"/>
        </a:p>
      </dgm:t>
    </dgm:pt>
    <dgm:pt modelId="{07331844-5780-48E3-A0FA-6CCA6EA762B0}">
      <dgm:prSet/>
      <dgm:spPr/>
      <dgm:t>
        <a:bodyPr/>
        <a:lstStyle/>
        <a:p>
          <a:pPr rtl="0"/>
          <a:r>
            <a:rPr lang="en-US" dirty="0" err="1"/>
            <a:t>pembetulan</a:t>
          </a:r>
          <a:r>
            <a:rPr lang="en-US" dirty="0"/>
            <a:t> </a:t>
          </a:r>
          <a:r>
            <a:rPr lang="en-US" dirty="0" err="1"/>
            <a:t>pada</a:t>
          </a:r>
          <a:r>
            <a:rPr lang="en-US" dirty="0"/>
            <a:t> </a:t>
          </a:r>
          <a:r>
            <a:rPr lang="en-US" dirty="0" err="1"/>
            <a:t>akun</a:t>
          </a:r>
          <a:r>
            <a:rPr lang="en-US" dirty="0"/>
            <a:t>  </a:t>
          </a:r>
          <a:r>
            <a:rPr lang="en-US" i="1" dirty="0" err="1"/>
            <a:t>Ekuitas</a:t>
          </a:r>
          <a:endParaRPr lang="id-ID" dirty="0"/>
        </a:p>
      </dgm:t>
    </dgm:pt>
    <dgm:pt modelId="{F16A26C1-85F6-4CF6-B1BA-41E3A2B8FDFC}" type="parTrans" cxnId="{D031472F-82A2-4F34-91DE-11F38C009323}">
      <dgm:prSet/>
      <dgm:spPr/>
      <dgm:t>
        <a:bodyPr/>
        <a:lstStyle/>
        <a:p>
          <a:endParaRPr lang="id-ID"/>
        </a:p>
      </dgm:t>
    </dgm:pt>
    <dgm:pt modelId="{81572320-4F0F-473E-9504-207079B46386}" type="sibTrans" cxnId="{D031472F-82A2-4F34-91DE-11F38C009323}">
      <dgm:prSet/>
      <dgm:spPr/>
      <dgm:t>
        <a:bodyPr/>
        <a:lstStyle/>
        <a:p>
          <a:endParaRPr lang="id-ID"/>
        </a:p>
      </dgm:t>
    </dgm:pt>
    <dgm:pt modelId="{2C718D01-4416-4514-A3B7-8F9C27443ECC}">
      <dgm:prSet/>
      <dgm:spPr/>
      <dgm:t>
        <a:bodyPr/>
        <a:lstStyle/>
        <a:p>
          <a:pPr rtl="0"/>
          <a:r>
            <a:rPr lang="en-US" dirty="0" err="1"/>
            <a:t>Mempengaruhi</a:t>
          </a:r>
          <a:r>
            <a:rPr lang="en-US" dirty="0"/>
            <a:t> </a:t>
          </a:r>
          <a:r>
            <a:rPr lang="en-US" dirty="0" err="1"/>
            <a:t>posisi</a:t>
          </a:r>
          <a:r>
            <a:rPr lang="en-US" dirty="0"/>
            <a:t> </a:t>
          </a:r>
          <a:r>
            <a:rPr lang="en-US" dirty="0" err="1"/>
            <a:t>kas</a:t>
          </a:r>
          <a:r>
            <a:rPr lang="en-US" dirty="0"/>
            <a:t> </a:t>
          </a:r>
          <a:r>
            <a:rPr lang="en-US" dirty="0" err="1"/>
            <a:t>dan</a:t>
          </a:r>
          <a:r>
            <a:rPr lang="en-US" dirty="0"/>
            <a:t> </a:t>
          </a:r>
          <a:r>
            <a:rPr lang="en-US" dirty="0" err="1"/>
            <a:t>tidak</a:t>
          </a:r>
          <a:r>
            <a:rPr lang="en-US" dirty="0"/>
            <a:t> </a:t>
          </a:r>
          <a:r>
            <a:rPr lang="en-US" dirty="0" err="1"/>
            <a:t>mempengaruhi</a:t>
          </a:r>
          <a:r>
            <a:rPr lang="en-US" dirty="0"/>
            <a:t> </a:t>
          </a:r>
          <a:r>
            <a:rPr lang="en-US" dirty="0" err="1"/>
            <a:t>posisi</a:t>
          </a:r>
          <a:r>
            <a:rPr lang="en-US" dirty="0"/>
            <a:t> </a:t>
          </a:r>
          <a:r>
            <a:rPr lang="en-US" dirty="0" err="1"/>
            <a:t>aset</a:t>
          </a:r>
          <a:r>
            <a:rPr lang="en-US" dirty="0"/>
            <a:t> </a:t>
          </a:r>
          <a:r>
            <a:rPr lang="en-US" dirty="0" err="1"/>
            <a:t>selain</a:t>
          </a:r>
          <a:r>
            <a:rPr lang="en-US" dirty="0"/>
            <a:t> </a:t>
          </a:r>
          <a:r>
            <a:rPr lang="en-US" dirty="0" err="1"/>
            <a:t>kas</a:t>
          </a:r>
          <a:endParaRPr lang="id-ID" dirty="0"/>
        </a:p>
      </dgm:t>
    </dgm:pt>
    <dgm:pt modelId="{5CA5E98B-8648-4495-BE25-B782F4E5CE1C}" type="parTrans" cxnId="{AD67CE27-5EFE-4AAE-8091-CE7B6E6C595E}">
      <dgm:prSet/>
      <dgm:spPr/>
      <dgm:t>
        <a:bodyPr/>
        <a:lstStyle/>
        <a:p>
          <a:endParaRPr lang="id-ID"/>
        </a:p>
      </dgm:t>
    </dgm:pt>
    <dgm:pt modelId="{4D8A64C6-6C44-452E-BBFA-A54D1C15416C}" type="sibTrans" cxnId="{AD67CE27-5EFE-4AAE-8091-CE7B6E6C595E}">
      <dgm:prSet/>
      <dgm:spPr/>
      <dgm:t>
        <a:bodyPr/>
        <a:lstStyle/>
        <a:p>
          <a:endParaRPr lang="id-ID"/>
        </a:p>
      </dgm:t>
    </dgm:pt>
    <dgm:pt modelId="{8A6E6E6E-D68B-4D91-9F5C-9D31F97B9A15}" type="pres">
      <dgm:prSet presAssocID="{58310A01-7995-4BA4-9EE8-44E357EA36AC}" presName="Name0" presStyleCnt="0">
        <dgm:presLayoutVars>
          <dgm:chPref val="1"/>
          <dgm:dir/>
          <dgm:animOne val="branch"/>
          <dgm:animLvl val="lvl"/>
          <dgm:resizeHandles/>
        </dgm:presLayoutVars>
      </dgm:prSet>
      <dgm:spPr/>
    </dgm:pt>
    <dgm:pt modelId="{2087ABCB-9EB2-4D5F-B399-6EE758207A27}" type="pres">
      <dgm:prSet presAssocID="{4F38794F-7535-432D-AED9-AA88F8AF3D32}" presName="vertOne" presStyleCnt="0"/>
      <dgm:spPr/>
    </dgm:pt>
    <dgm:pt modelId="{36E2D55F-F05B-416A-8BAA-AAC24345A71B}" type="pres">
      <dgm:prSet presAssocID="{4F38794F-7535-432D-AED9-AA88F8AF3D32}" presName="txOne" presStyleLbl="node0" presStyleIdx="0" presStyleCnt="1">
        <dgm:presLayoutVars>
          <dgm:chPref val="3"/>
        </dgm:presLayoutVars>
      </dgm:prSet>
      <dgm:spPr/>
    </dgm:pt>
    <dgm:pt modelId="{4C517C7A-E8AA-4F4D-8994-2B2F8E3D8068}" type="pres">
      <dgm:prSet presAssocID="{4F38794F-7535-432D-AED9-AA88F8AF3D32}" presName="parTransOne" presStyleCnt="0"/>
      <dgm:spPr/>
    </dgm:pt>
    <dgm:pt modelId="{336E2287-3121-478D-B282-0AE1A78C3688}" type="pres">
      <dgm:prSet presAssocID="{4F38794F-7535-432D-AED9-AA88F8AF3D32}" presName="horzOne" presStyleCnt="0"/>
      <dgm:spPr/>
    </dgm:pt>
    <dgm:pt modelId="{DCD5E9FB-ACAA-47A1-B144-F0242B326048}" type="pres">
      <dgm:prSet presAssocID="{635D2E86-E15E-4B57-897B-84FC48386036}" presName="vertTwo" presStyleCnt="0"/>
      <dgm:spPr/>
    </dgm:pt>
    <dgm:pt modelId="{30E793CA-296B-41DC-8197-9C3F2C5A6D83}" type="pres">
      <dgm:prSet presAssocID="{635D2E86-E15E-4B57-897B-84FC48386036}" presName="txTwo" presStyleLbl="node2" presStyleIdx="0" presStyleCnt="1">
        <dgm:presLayoutVars>
          <dgm:chPref val="3"/>
        </dgm:presLayoutVars>
      </dgm:prSet>
      <dgm:spPr/>
    </dgm:pt>
    <dgm:pt modelId="{68E8CB91-58C6-4C6E-B5B2-9006DD23BDE5}" type="pres">
      <dgm:prSet presAssocID="{635D2E86-E15E-4B57-897B-84FC48386036}" presName="parTransTwo" presStyleCnt="0"/>
      <dgm:spPr/>
    </dgm:pt>
    <dgm:pt modelId="{12331D7A-30E8-4C7D-843E-7FD3DA0637F1}" type="pres">
      <dgm:prSet presAssocID="{635D2E86-E15E-4B57-897B-84FC48386036}" presName="horzTwo" presStyleCnt="0"/>
      <dgm:spPr/>
    </dgm:pt>
    <dgm:pt modelId="{2AFF4DC6-0442-43C7-ADCE-76FB91B15A14}" type="pres">
      <dgm:prSet presAssocID="{E4688410-8B4C-4316-9A14-DABD34C8A6A6}" presName="vertThree" presStyleCnt="0"/>
      <dgm:spPr/>
    </dgm:pt>
    <dgm:pt modelId="{28C56083-40C5-4DEF-B010-623405675AB2}" type="pres">
      <dgm:prSet presAssocID="{E4688410-8B4C-4316-9A14-DABD34C8A6A6}" presName="txThree" presStyleLbl="node3" presStyleIdx="0" presStyleCnt="1">
        <dgm:presLayoutVars>
          <dgm:chPref val="3"/>
        </dgm:presLayoutVars>
      </dgm:prSet>
      <dgm:spPr/>
    </dgm:pt>
    <dgm:pt modelId="{A10FA00C-C62A-4464-A25E-A3799EB03B32}" type="pres">
      <dgm:prSet presAssocID="{E4688410-8B4C-4316-9A14-DABD34C8A6A6}" presName="parTransThree" presStyleCnt="0"/>
      <dgm:spPr/>
    </dgm:pt>
    <dgm:pt modelId="{20FF76AF-B2E1-452C-8658-5B10EB300264}" type="pres">
      <dgm:prSet presAssocID="{E4688410-8B4C-4316-9A14-DABD34C8A6A6}" presName="horzThree" presStyleCnt="0"/>
      <dgm:spPr/>
    </dgm:pt>
    <dgm:pt modelId="{4AB2F8B5-C803-46D2-80EA-0FA3F9D6B159}" type="pres">
      <dgm:prSet presAssocID="{2C718D01-4416-4514-A3B7-8F9C27443ECC}" presName="vertFour" presStyleCnt="0">
        <dgm:presLayoutVars>
          <dgm:chPref val="3"/>
        </dgm:presLayoutVars>
      </dgm:prSet>
      <dgm:spPr/>
    </dgm:pt>
    <dgm:pt modelId="{5E0FA0A7-374A-4DED-B2CA-9655CEF618F1}" type="pres">
      <dgm:prSet presAssocID="{2C718D01-4416-4514-A3B7-8F9C27443ECC}" presName="txFour" presStyleLbl="node4" presStyleIdx="0" presStyleCnt="5">
        <dgm:presLayoutVars>
          <dgm:chPref val="3"/>
        </dgm:presLayoutVars>
      </dgm:prSet>
      <dgm:spPr/>
    </dgm:pt>
    <dgm:pt modelId="{85B33489-AC02-49AE-8550-7DA9AC5919D1}" type="pres">
      <dgm:prSet presAssocID="{2C718D01-4416-4514-A3B7-8F9C27443ECC}" presName="parTransFour" presStyleCnt="0"/>
      <dgm:spPr/>
    </dgm:pt>
    <dgm:pt modelId="{3F30DCB0-01A3-4B18-AB95-5DD3524EF3A7}" type="pres">
      <dgm:prSet presAssocID="{2C718D01-4416-4514-A3B7-8F9C27443ECC}" presName="horzFour" presStyleCnt="0"/>
      <dgm:spPr/>
    </dgm:pt>
    <dgm:pt modelId="{E575B083-E9F8-4F57-BF1A-3878AB497844}" type="pres">
      <dgm:prSet presAssocID="{BA0428E7-7F38-4777-AB23-9BEF86692AC2}" presName="vertFour" presStyleCnt="0">
        <dgm:presLayoutVars>
          <dgm:chPref val="3"/>
        </dgm:presLayoutVars>
      </dgm:prSet>
      <dgm:spPr/>
    </dgm:pt>
    <dgm:pt modelId="{A0894F8B-C20F-47E7-A611-645E02CCF02E}" type="pres">
      <dgm:prSet presAssocID="{BA0428E7-7F38-4777-AB23-9BEF86692AC2}" presName="txFour" presStyleLbl="node4" presStyleIdx="1" presStyleCnt="5">
        <dgm:presLayoutVars>
          <dgm:chPref val="3"/>
        </dgm:presLayoutVars>
      </dgm:prSet>
      <dgm:spPr/>
    </dgm:pt>
    <dgm:pt modelId="{606514AB-96E2-45A9-A1F5-C8A1140D8E52}" type="pres">
      <dgm:prSet presAssocID="{BA0428E7-7F38-4777-AB23-9BEF86692AC2}" presName="parTransFour" presStyleCnt="0"/>
      <dgm:spPr/>
    </dgm:pt>
    <dgm:pt modelId="{FECFF8C7-5612-470C-9475-36A9307699D1}" type="pres">
      <dgm:prSet presAssocID="{BA0428E7-7F38-4777-AB23-9BEF86692AC2}" presName="horzFour" presStyleCnt="0"/>
      <dgm:spPr/>
    </dgm:pt>
    <dgm:pt modelId="{1E031960-6FD0-4E6E-8221-5630AA3EF61B}" type="pres">
      <dgm:prSet presAssocID="{DE782125-D0C7-4074-BCCA-557146FF2F33}" presName="vertFour" presStyleCnt="0">
        <dgm:presLayoutVars>
          <dgm:chPref val="3"/>
        </dgm:presLayoutVars>
      </dgm:prSet>
      <dgm:spPr/>
    </dgm:pt>
    <dgm:pt modelId="{45119B19-D956-4A73-847E-4B9707CFF675}" type="pres">
      <dgm:prSet presAssocID="{DE782125-D0C7-4074-BCCA-557146FF2F33}" presName="txFour" presStyleLbl="node4" presStyleIdx="2" presStyleCnt="5">
        <dgm:presLayoutVars>
          <dgm:chPref val="3"/>
        </dgm:presLayoutVars>
      </dgm:prSet>
      <dgm:spPr/>
    </dgm:pt>
    <dgm:pt modelId="{27482EA9-DE82-421A-8A23-4E065C0AB801}" type="pres">
      <dgm:prSet presAssocID="{DE782125-D0C7-4074-BCCA-557146FF2F33}" presName="horzFour" presStyleCnt="0"/>
      <dgm:spPr/>
    </dgm:pt>
    <dgm:pt modelId="{465B1C28-8FE1-4D09-B558-9599ACABA3B8}" type="pres">
      <dgm:prSet presAssocID="{3FDC68A0-6601-4F15-862C-FF5EE48B346F}" presName="sibSpaceFour" presStyleCnt="0"/>
      <dgm:spPr/>
    </dgm:pt>
    <dgm:pt modelId="{E47ACB33-E100-4C95-9144-C19617C85374}" type="pres">
      <dgm:prSet presAssocID="{ED9DCA72-392C-44BC-B4D0-E474551A6823}" presName="vertFour" presStyleCnt="0">
        <dgm:presLayoutVars>
          <dgm:chPref val="3"/>
        </dgm:presLayoutVars>
      </dgm:prSet>
      <dgm:spPr/>
    </dgm:pt>
    <dgm:pt modelId="{0F4CBFD8-D6A7-4E9D-A973-0D8419C8118D}" type="pres">
      <dgm:prSet presAssocID="{ED9DCA72-392C-44BC-B4D0-E474551A6823}" presName="txFour" presStyleLbl="node4" presStyleIdx="3" presStyleCnt="5">
        <dgm:presLayoutVars>
          <dgm:chPref val="3"/>
        </dgm:presLayoutVars>
      </dgm:prSet>
      <dgm:spPr/>
    </dgm:pt>
    <dgm:pt modelId="{A075B3E7-BEC0-4B1B-98A2-8BB2D414C5F3}" type="pres">
      <dgm:prSet presAssocID="{ED9DCA72-392C-44BC-B4D0-E474551A6823}" presName="parTransFour" presStyleCnt="0"/>
      <dgm:spPr/>
    </dgm:pt>
    <dgm:pt modelId="{77600A74-104F-413D-920D-7D053419C58C}" type="pres">
      <dgm:prSet presAssocID="{ED9DCA72-392C-44BC-B4D0-E474551A6823}" presName="horzFour" presStyleCnt="0"/>
      <dgm:spPr/>
    </dgm:pt>
    <dgm:pt modelId="{1B65F7D9-29EA-4BA3-A906-6588F138DEE7}" type="pres">
      <dgm:prSet presAssocID="{07331844-5780-48E3-A0FA-6CCA6EA762B0}" presName="vertFour" presStyleCnt="0">
        <dgm:presLayoutVars>
          <dgm:chPref val="3"/>
        </dgm:presLayoutVars>
      </dgm:prSet>
      <dgm:spPr/>
    </dgm:pt>
    <dgm:pt modelId="{5E0A2988-8975-4093-95F1-EA0EE396473B}" type="pres">
      <dgm:prSet presAssocID="{07331844-5780-48E3-A0FA-6CCA6EA762B0}" presName="txFour" presStyleLbl="node4" presStyleIdx="4" presStyleCnt="5">
        <dgm:presLayoutVars>
          <dgm:chPref val="3"/>
        </dgm:presLayoutVars>
      </dgm:prSet>
      <dgm:spPr/>
    </dgm:pt>
    <dgm:pt modelId="{CFAF91F0-4A03-4C31-AAE3-747337BC5300}" type="pres">
      <dgm:prSet presAssocID="{07331844-5780-48E3-A0FA-6CCA6EA762B0}" presName="horzFour" presStyleCnt="0"/>
      <dgm:spPr/>
    </dgm:pt>
  </dgm:ptLst>
  <dgm:cxnLst>
    <dgm:cxn modelId="{E62AC514-3442-4B37-B935-E11AC485E39A}" srcId="{BA0428E7-7F38-4777-AB23-9BEF86692AC2}" destId="{DE782125-D0C7-4074-BCCA-557146FF2F33}" srcOrd="0" destOrd="0" parTransId="{1CF12DBE-464F-477E-ACE8-1F1ADCD216BF}" sibTransId="{0A3AB17A-9579-4D99-B45D-4D3F2D550579}"/>
    <dgm:cxn modelId="{8D978619-04DA-43B1-B0D5-8BA2F9098478}" type="presOf" srcId="{ED9DCA72-392C-44BC-B4D0-E474551A6823}" destId="{0F4CBFD8-D6A7-4E9D-A973-0D8419C8118D}" srcOrd="0" destOrd="0" presId="urn:microsoft.com/office/officeart/2005/8/layout/hierarchy4"/>
    <dgm:cxn modelId="{5F8E4F1E-2D93-4F62-841A-20469A79812F}" type="presOf" srcId="{07331844-5780-48E3-A0FA-6CCA6EA762B0}" destId="{5E0A2988-8975-4093-95F1-EA0EE396473B}" srcOrd="0" destOrd="0" presId="urn:microsoft.com/office/officeart/2005/8/layout/hierarchy4"/>
    <dgm:cxn modelId="{AD67CE27-5EFE-4AAE-8091-CE7B6E6C595E}" srcId="{E4688410-8B4C-4316-9A14-DABD34C8A6A6}" destId="{2C718D01-4416-4514-A3B7-8F9C27443ECC}" srcOrd="0" destOrd="0" parTransId="{5CA5E98B-8648-4495-BE25-B782F4E5CE1C}" sibTransId="{4D8A64C6-6C44-452E-BBFA-A54D1C15416C}"/>
    <dgm:cxn modelId="{EA0A9828-6F97-4237-AF67-434A11750D67}" type="presOf" srcId="{58310A01-7995-4BA4-9EE8-44E357EA36AC}" destId="{8A6E6E6E-D68B-4D91-9F5C-9D31F97B9A15}" srcOrd="0" destOrd="0" presId="urn:microsoft.com/office/officeart/2005/8/layout/hierarchy4"/>
    <dgm:cxn modelId="{D031472F-82A2-4F34-91DE-11F38C009323}" srcId="{ED9DCA72-392C-44BC-B4D0-E474551A6823}" destId="{07331844-5780-48E3-A0FA-6CCA6EA762B0}" srcOrd="0" destOrd="0" parTransId="{F16A26C1-85F6-4CF6-B1BA-41E3A2B8FDFC}" sibTransId="{81572320-4F0F-473E-9504-207079B46386}"/>
    <dgm:cxn modelId="{AB16B52F-9A9F-4DE8-829F-8CB4499865F3}" type="presOf" srcId="{635D2E86-E15E-4B57-897B-84FC48386036}" destId="{30E793CA-296B-41DC-8197-9C3F2C5A6D83}" srcOrd="0" destOrd="0" presId="urn:microsoft.com/office/officeart/2005/8/layout/hierarchy4"/>
    <dgm:cxn modelId="{94734E34-7EA8-458C-AAD2-89BFDB262735}" srcId="{4F38794F-7535-432D-AED9-AA88F8AF3D32}" destId="{635D2E86-E15E-4B57-897B-84FC48386036}" srcOrd="0" destOrd="0" parTransId="{8469F429-CF59-48CB-A37E-4F57F4064C86}" sibTransId="{23049A97-58DA-48FF-9F3A-EF933EA3013B}"/>
    <dgm:cxn modelId="{977C2442-EAE7-4449-BC05-C71842DA2E4E}" type="presOf" srcId="{2C718D01-4416-4514-A3B7-8F9C27443ECC}" destId="{5E0FA0A7-374A-4DED-B2CA-9655CEF618F1}" srcOrd="0" destOrd="0" presId="urn:microsoft.com/office/officeart/2005/8/layout/hierarchy4"/>
    <dgm:cxn modelId="{331D0A44-5F8D-4CC7-976B-3D5405B61194}" srcId="{2C718D01-4416-4514-A3B7-8F9C27443ECC}" destId="{BA0428E7-7F38-4777-AB23-9BEF86692AC2}" srcOrd="0" destOrd="0" parTransId="{A04952CF-FDDB-4115-89E8-5029800AF842}" sibTransId="{3FDC68A0-6601-4F15-862C-FF5EE48B346F}"/>
    <dgm:cxn modelId="{1C0F0356-EF8F-4768-B776-20A1D7400AFA}" type="presOf" srcId="{4F38794F-7535-432D-AED9-AA88F8AF3D32}" destId="{36E2D55F-F05B-416A-8BAA-AAC24345A71B}" srcOrd="0" destOrd="0" presId="urn:microsoft.com/office/officeart/2005/8/layout/hierarchy4"/>
    <dgm:cxn modelId="{DA68859C-F10C-4F74-AA39-F304B1147B20}" type="presOf" srcId="{DE782125-D0C7-4074-BCCA-557146FF2F33}" destId="{45119B19-D956-4A73-847E-4B9707CFF675}" srcOrd="0" destOrd="0" presId="urn:microsoft.com/office/officeart/2005/8/layout/hierarchy4"/>
    <dgm:cxn modelId="{D526CCA6-B6C4-4241-A317-046111042152}" srcId="{2C718D01-4416-4514-A3B7-8F9C27443ECC}" destId="{ED9DCA72-392C-44BC-B4D0-E474551A6823}" srcOrd="1" destOrd="0" parTransId="{9917FEB3-1A0D-492E-BD4A-EDAB723A81EF}" sibTransId="{E35CC7CF-51EC-4FFC-B69F-53E8C81D364A}"/>
    <dgm:cxn modelId="{967500DB-463E-47AD-BCE3-FD485DA43497}" srcId="{58310A01-7995-4BA4-9EE8-44E357EA36AC}" destId="{4F38794F-7535-432D-AED9-AA88F8AF3D32}" srcOrd="0" destOrd="0" parTransId="{EDE582AE-9CC1-4064-98B6-F7594A695004}" sibTransId="{AB9E0C2E-EF0B-448A-A4A7-B6D8CCB089D4}"/>
    <dgm:cxn modelId="{3C5558EF-2477-425E-BE60-6ABE8614EE6E}" type="presOf" srcId="{BA0428E7-7F38-4777-AB23-9BEF86692AC2}" destId="{A0894F8B-C20F-47E7-A611-645E02CCF02E}" srcOrd="0" destOrd="0" presId="urn:microsoft.com/office/officeart/2005/8/layout/hierarchy4"/>
    <dgm:cxn modelId="{316D8CEF-59B8-45A4-B870-209AC3E3A8D4}" type="presOf" srcId="{E4688410-8B4C-4316-9A14-DABD34C8A6A6}" destId="{28C56083-40C5-4DEF-B010-623405675AB2}" srcOrd="0" destOrd="0" presId="urn:microsoft.com/office/officeart/2005/8/layout/hierarchy4"/>
    <dgm:cxn modelId="{956522F8-2358-4E37-89FA-D7651038302E}" srcId="{635D2E86-E15E-4B57-897B-84FC48386036}" destId="{E4688410-8B4C-4316-9A14-DABD34C8A6A6}" srcOrd="0" destOrd="0" parTransId="{37666B64-7BCC-4D4E-8415-C698F8041FA0}" sibTransId="{566CE4D0-B67A-4D5C-A30B-7A953501C3C1}"/>
    <dgm:cxn modelId="{1E74B47E-1071-4B0A-B0B1-B51A70ED1E7D}" type="presParOf" srcId="{8A6E6E6E-D68B-4D91-9F5C-9D31F97B9A15}" destId="{2087ABCB-9EB2-4D5F-B399-6EE758207A27}" srcOrd="0" destOrd="0" presId="urn:microsoft.com/office/officeart/2005/8/layout/hierarchy4"/>
    <dgm:cxn modelId="{D37A03F2-6715-4514-A1C9-C025961C03C5}" type="presParOf" srcId="{2087ABCB-9EB2-4D5F-B399-6EE758207A27}" destId="{36E2D55F-F05B-416A-8BAA-AAC24345A71B}" srcOrd="0" destOrd="0" presId="urn:microsoft.com/office/officeart/2005/8/layout/hierarchy4"/>
    <dgm:cxn modelId="{89792CD6-99D1-4A51-A4C7-DA3BDAA5AA6A}" type="presParOf" srcId="{2087ABCB-9EB2-4D5F-B399-6EE758207A27}" destId="{4C517C7A-E8AA-4F4D-8994-2B2F8E3D8068}" srcOrd="1" destOrd="0" presId="urn:microsoft.com/office/officeart/2005/8/layout/hierarchy4"/>
    <dgm:cxn modelId="{695CFB2B-03B6-42DE-B44F-2F9325CF4F85}" type="presParOf" srcId="{2087ABCB-9EB2-4D5F-B399-6EE758207A27}" destId="{336E2287-3121-478D-B282-0AE1A78C3688}" srcOrd="2" destOrd="0" presId="urn:microsoft.com/office/officeart/2005/8/layout/hierarchy4"/>
    <dgm:cxn modelId="{0421776E-894A-474D-953F-EC6DB528CA6A}" type="presParOf" srcId="{336E2287-3121-478D-B282-0AE1A78C3688}" destId="{DCD5E9FB-ACAA-47A1-B144-F0242B326048}" srcOrd="0" destOrd="0" presId="urn:microsoft.com/office/officeart/2005/8/layout/hierarchy4"/>
    <dgm:cxn modelId="{348D8F67-5465-4385-BC2E-407CE6F5971A}" type="presParOf" srcId="{DCD5E9FB-ACAA-47A1-B144-F0242B326048}" destId="{30E793CA-296B-41DC-8197-9C3F2C5A6D83}" srcOrd="0" destOrd="0" presId="urn:microsoft.com/office/officeart/2005/8/layout/hierarchy4"/>
    <dgm:cxn modelId="{C0248C41-1BDE-4A9B-8114-7DB91E4743EA}" type="presParOf" srcId="{DCD5E9FB-ACAA-47A1-B144-F0242B326048}" destId="{68E8CB91-58C6-4C6E-B5B2-9006DD23BDE5}" srcOrd="1" destOrd="0" presId="urn:microsoft.com/office/officeart/2005/8/layout/hierarchy4"/>
    <dgm:cxn modelId="{48EC89EB-FBE3-4855-A264-000107549917}" type="presParOf" srcId="{DCD5E9FB-ACAA-47A1-B144-F0242B326048}" destId="{12331D7A-30E8-4C7D-843E-7FD3DA0637F1}" srcOrd="2" destOrd="0" presId="urn:microsoft.com/office/officeart/2005/8/layout/hierarchy4"/>
    <dgm:cxn modelId="{3ADDFC78-648B-4D3C-94BC-A4BD5FF0DC5D}" type="presParOf" srcId="{12331D7A-30E8-4C7D-843E-7FD3DA0637F1}" destId="{2AFF4DC6-0442-43C7-ADCE-76FB91B15A14}" srcOrd="0" destOrd="0" presId="urn:microsoft.com/office/officeart/2005/8/layout/hierarchy4"/>
    <dgm:cxn modelId="{F1806CF2-A1C6-49BA-9DED-6FFA4E8925DE}" type="presParOf" srcId="{2AFF4DC6-0442-43C7-ADCE-76FB91B15A14}" destId="{28C56083-40C5-4DEF-B010-623405675AB2}" srcOrd="0" destOrd="0" presId="urn:microsoft.com/office/officeart/2005/8/layout/hierarchy4"/>
    <dgm:cxn modelId="{88C0A31A-1459-4EA2-BFBC-5F7D4EDB3E88}" type="presParOf" srcId="{2AFF4DC6-0442-43C7-ADCE-76FB91B15A14}" destId="{A10FA00C-C62A-4464-A25E-A3799EB03B32}" srcOrd="1" destOrd="0" presId="urn:microsoft.com/office/officeart/2005/8/layout/hierarchy4"/>
    <dgm:cxn modelId="{D60D2708-F721-4541-9C14-CBE319BBB797}" type="presParOf" srcId="{2AFF4DC6-0442-43C7-ADCE-76FB91B15A14}" destId="{20FF76AF-B2E1-452C-8658-5B10EB300264}" srcOrd="2" destOrd="0" presId="urn:microsoft.com/office/officeart/2005/8/layout/hierarchy4"/>
    <dgm:cxn modelId="{74F7350C-8AED-42B1-8A7E-A9D5FBAE3EF2}" type="presParOf" srcId="{20FF76AF-B2E1-452C-8658-5B10EB300264}" destId="{4AB2F8B5-C803-46D2-80EA-0FA3F9D6B159}" srcOrd="0" destOrd="0" presId="urn:microsoft.com/office/officeart/2005/8/layout/hierarchy4"/>
    <dgm:cxn modelId="{C5FF5C69-3854-4894-8837-9A9E59812FE8}" type="presParOf" srcId="{4AB2F8B5-C803-46D2-80EA-0FA3F9D6B159}" destId="{5E0FA0A7-374A-4DED-B2CA-9655CEF618F1}" srcOrd="0" destOrd="0" presId="urn:microsoft.com/office/officeart/2005/8/layout/hierarchy4"/>
    <dgm:cxn modelId="{E19DAEEE-8842-4BD8-928D-825DC2C3B953}" type="presParOf" srcId="{4AB2F8B5-C803-46D2-80EA-0FA3F9D6B159}" destId="{85B33489-AC02-49AE-8550-7DA9AC5919D1}" srcOrd="1" destOrd="0" presId="urn:microsoft.com/office/officeart/2005/8/layout/hierarchy4"/>
    <dgm:cxn modelId="{2B6245D7-6E27-4913-BA84-B6996DF9DC8F}" type="presParOf" srcId="{4AB2F8B5-C803-46D2-80EA-0FA3F9D6B159}" destId="{3F30DCB0-01A3-4B18-AB95-5DD3524EF3A7}" srcOrd="2" destOrd="0" presId="urn:microsoft.com/office/officeart/2005/8/layout/hierarchy4"/>
    <dgm:cxn modelId="{0C3FE5E5-776D-4D3F-A0C6-764DD7E2D284}" type="presParOf" srcId="{3F30DCB0-01A3-4B18-AB95-5DD3524EF3A7}" destId="{E575B083-E9F8-4F57-BF1A-3878AB497844}" srcOrd="0" destOrd="0" presId="urn:microsoft.com/office/officeart/2005/8/layout/hierarchy4"/>
    <dgm:cxn modelId="{19F53360-DD04-4E52-9901-4A9731D0695D}" type="presParOf" srcId="{E575B083-E9F8-4F57-BF1A-3878AB497844}" destId="{A0894F8B-C20F-47E7-A611-645E02CCF02E}" srcOrd="0" destOrd="0" presId="urn:microsoft.com/office/officeart/2005/8/layout/hierarchy4"/>
    <dgm:cxn modelId="{5EE23174-F71D-445B-83EC-9F9B02D7572B}" type="presParOf" srcId="{E575B083-E9F8-4F57-BF1A-3878AB497844}" destId="{606514AB-96E2-45A9-A1F5-C8A1140D8E52}" srcOrd="1" destOrd="0" presId="urn:microsoft.com/office/officeart/2005/8/layout/hierarchy4"/>
    <dgm:cxn modelId="{96EB4C7E-AE80-4DBF-BC0A-F3FAF5587DC2}" type="presParOf" srcId="{E575B083-E9F8-4F57-BF1A-3878AB497844}" destId="{FECFF8C7-5612-470C-9475-36A9307699D1}" srcOrd="2" destOrd="0" presId="urn:microsoft.com/office/officeart/2005/8/layout/hierarchy4"/>
    <dgm:cxn modelId="{C521584C-827B-44A9-822A-1DAE6BD0DE60}" type="presParOf" srcId="{FECFF8C7-5612-470C-9475-36A9307699D1}" destId="{1E031960-6FD0-4E6E-8221-5630AA3EF61B}" srcOrd="0" destOrd="0" presId="urn:microsoft.com/office/officeart/2005/8/layout/hierarchy4"/>
    <dgm:cxn modelId="{9BC8E842-13AA-4C0C-8A8D-7BC6CB44082F}" type="presParOf" srcId="{1E031960-6FD0-4E6E-8221-5630AA3EF61B}" destId="{45119B19-D956-4A73-847E-4B9707CFF675}" srcOrd="0" destOrd="0" presId="urn:microsoft.com/office/officeart/2005/8/layout/hierarchy4"/>
    <dgm:cxn modelId="{94F4E5C9-BDE2-4C76-AED1-7B1B2AE750FA}" type="presParOf" srcId="{1E031960-6FD0-4E6E-8221-5630AA3EF61B}" destId="{27482EA9-DE82-421A-8A23-4E065C0AB801}" srcOrd="1" destOrd="0" presId="urn:microsoft.com/office/officeart/2005/8/layout/hierarchy4"/>
    <dgm:cxn modelId="{59DB35F7-B673-432C-BA79-430D365429AD}" type="presParOf" srcId="{3F30DCB0-01A3-4B18-AB95-5DD3524EF3A7}" destId="{465B1C28-8FE1-4D09-B558-9599ACABA3B8}" srcOrd="1" destOrd="0" presId="urn:microsoft.com/office/officeart/2005/8/layout/hierarchy4"/>
    <dgm:cxn modelId="{2553BD44-28BB-4D08-B82B-01131EA2E2FE}" type="presParOf" srcId="{3F30DCB0-01A3-4B18-AB95-5DD3524EF3A7}" destId="{E47ACB33-E100-4C95-9144-C19617C85374}" srcOrd="2" destOrd="0" presId="urn:microsoft.com/office/officeart/2005/8/layout/hierarchy4"/>
    <dgm:cxn modelId="{1996E75E-FDE6-4374-BA29-5141075C4589}" type="presParOf" srcId="{E47ACB33-E100-4C95-9144-C19617C85374}" destId="{0F4CBFD8-D6A7-4E9D-A973-0D8419C8118D}" srcOrd="0" destOrd="0" presId="urn:microsoft.com/office/officeart/2005/8/layout/hierarchy4"/>
    <dgm:cxn modelId="{095B9883-B631-4D89-AD16-0AA3F33507A0}" type="presParOf" srcId="{E47ACB33-E100-4C95-9144-C19617C85374}" destId="{A075B3E7-BEC0-4B1B-98A2-8BB2D414C5F3}" srcOrd="1" destOrd="0" presId="urn:microsoft.com/office/officeart/2005/8/layout/hierarchy4"/>
    <dgm:cxn modelId="{EA5BBBEF-D3AE-493D-A47C-DCCDE2C52493}" type="presParOf" srcId="{E47ACB33-E100-4C95-9144-C19617C85374}" destId="{77600A74-104F-413D-920D-7D053419C58C}" srcOrd="2" destOrd="0" presId="urn:microsoft.com/office/officeart/2005/8/layout/hierarchy4"/>
    <dgm:cxn modelId="{3A3C1BDC-82B0-4661-8A55-69A28BF52838}" type="presParOf" srcId="{77600A74-104F-413D-920D-7D053419C58C}" destId="{1B65F7D9-29EA-4BA3-A906-6588F138DEE7}" srcOrd="0" destOrd="0" presId="urn:microsoft.com/office/officeart/2005/8/layout/hierarchy4"/>
    <dgm:cxn modelId="{5030B47C-3937-47CD-9875-C0325013981D}" type="presParOf" srcId="{1B65F7D9-29EA-4BA3-A906-6588F138DEE7}" destId="{5E0A2988-8975-4093-95F1-EA0EE396473B}" srcOrd="0" destOrd="0" presId="urn:microsoft.com/office/officeart/2005/8/layout/hierarchy4"/>
    <dgm:cxn modelId="{FC6288CF-EC3B-4A0A-A5AF-C63346DCA059}" type="presParOf" srcId="{1B65F7D9-29EA-4BA3-A906-6588F138DEE7}" destId="{CFAF91F0-4A03-4C31-AAE3-747337BC530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40DA58F7-294E-4EFE-B0B8-463B569424BA}"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id-ID"/>
        </a:p>
      </dgm:t>
    </dgm:pt>
    <dgm:pt modelId="{8ABDDC3B-FEF9-450F-A52B-37CB4A2FDC06}">
      <dgm:prSet/>
      <dgm:spPr/>
      <dgm:t>
        <a:bodyPr/>
        <a:lstStyle/>
        <a:p>
          <a:pPr rtl="0"/>
          <a:r>
            <a:rPr lang="en-US"/>
            <a:t>Tidak berulang</a:t>
          </a:r>
          <a:endParaRPr lang="id-ID"/>
        </a:p>
      </dgm:t>
    </dgm:pt>
    <dgm:pt modelId="{C7BA1586-DA57-493A-A9EF-4D38611A159E}" type="parTrans" cxnId="{0C3479F5-C247-46F6-A126-D51D6106C9ED}">
      <dgm:prSet/>
      <dgm:spPr/>
      <dgm:t>
        <a:bodyPr/>
        <a:lstStyle/>
        <a:p>
          <a:endParaRPr lang="id-ID"/>
        </a:p>
      </dgm:t>
    </dgm:pt>
    <dgm:pt modelId="{6FDC3B55-5778-4E15-B00D-08BE57D27E49}" type="sibTrans" cxnId="{0C3479F5-C247-46F6-A126-D51D6106C9ED}">
      <dgm:prSet/>
      <dgm:spPr/>
      <dgm:t>
        <a:bodyPr/>
        <a:lstStyle/>
        <a:p>
          <a:endParaRPr lang="id-ID"/>
        </a:p>
      </dgm:t>
    </dgm:pt>
    <dgm:pt modelId="{8BF8B025-932B-4DB8-A426-1D689F33DA13}">
      <dgm:prSet/>
      <dgm:spPr/>
      <dgm:t>
        <a:bodyPr/>
        <a:lstStyle/>
        <a:p>
          <a:pPr rtl="0"/>
          <a:r>
            <a:rPr lang="en-US"/>
            <a:t>Terjadi pada periode sebelumnya</a:t>
          </a:r>
          <a:endParaRPr lang="id-ID"/>
        </a:p>
      </dgm:t>
    </dgm:pt>
    <dgm:pt modelId="{098A2062-1F15-45B9-8FDD-494A63BE4EF8}" type="parTrans" cxnId="{DD9B4D14-6841-4679-809E-4401EFD23725}">
      <dgm:prSet/>
      <dgm:spPr/>
      <dgm:t>
        <a:bodyPr/>
        <a:lstStyle/>
        <a:p>
          <a:endParaRPr lang="id-ID"/>
        </a:p>
      </dgm:t>
    </dgm:pt>
    <dgm:pt modelId="{54A39F3B-66E5-45DD-BA0C-7F2AF6BB1032}" type="sibTrans" cxnId="{DD9B4D14-6841-4679-809E-4401EFD23725}">
      <dgm:prSet/>
      <dgm:spPr/>
      <dgm:t>
        <a:bodyPr/>
        <a:lstStyle/>
        <a:p>
          <a:endParaRPr lang="id-ID"/>
        </a:p>
      </dgm:t>
    </dgm:pt>
    <dgm:pt modelId="{F7398DC2-F5B1-4FB0-8D90-CA1B84259D2D}">
      <dgm:prSet/>
      <dgm:spPr/>
      <dgm:t>
        <a:bodyPr/>
        <a:lstStyle/>
        <a:p>
          <a:pPr rtl="0"/>
          <a:r>
            <a:rPr lang="en-US"/>
            <a:t>Mempengaruhi posisi kas(menambah/mengurang saldo kas)</a:t>
          </a:r>
          <a:endParaRPr lang="id-ID"/>
        </a:p>
      </dgm:t>
    </dgm:pt>
    <dgm:pt modelId="{7597D100-8AB5-4192-92FE-DF372D517C1F}" type="parTrans" cxnId="{26B5B693-D05C-4E1A-B13C-E8C6605C7CD9}">
      <dgm:prSet/>
      <dgm:spPr/>
      <dgm:t>
        <a:bodyPr/>
        <a:lstStyle/>
        <a:p>
          <a:endParaRPr lang="id-ID"/>
        </a:p>
      </dgm:t>
    </dgm:pt>
    <dgm:pt modelId="{4DCD1DEB-9369-41CF-B03A-C11A61D03080}" type="sibTrans" cxnId="{26B5B693-D05C-4E1A-B13C-E8C6605C7CD9}">
      <dgm:prSet/>
      <dgm:spPr/>
      <dgm:t>
        <a:bodyPr/>
        <a:lstStyle/>
        <a:p>
          <a:endParaRPr lang="id-ID"/>
        </a:p>
      </dgm:t>
    </dgm:pt>
    <dgm:pt modelId="{A982FD44-6C0D-44BD-8D45-103D7D425B65}">
      <dgm:prSet/>
      <dgm:spPr/>
      <dgm:t>
        <a:bodyPr/>
        <a:lstStyle/>
        <a:p>
          <a:pPr rtl="0"/>
          <a:r>
            <a:rPr lang="en-US"/>
            <a:t>Laporan keuangan sudah terbit.</a:t>
          </a:r>
          <a:endParaRPr lang="id-ID"/>
        </a:p>
      </dgm:t>
    </dgm:pt>
    <dgm:pt modelId="{6727EF89-CCD0-4721-9CF0-EDDD5DBB3081}" type="parTrans" cxnId="{1A7C2C43-93DA-4E52-8160-AA23AA579066}">
      <dgm:prSet/>
      <dgm:spPr/>
      <dgm:t>
        <a:bodyPr/>
        <a:lstStyle/>
        <a:p>
          <a:endParaRPr lang="id-ID"/>
        </a:p>
      </dgm:t>
    </dgm:pt>
    <dgm:pt modelId="{E511CED3-0794-4194-920B-51D46199E84D}" type="sibTrans" cxnId="{1A7C2C43-93DA-4E52-8160-AA23AA579066}">
      <dgm:prSet/>
      <dgm:spPr/>
      <dgm:t>
        <a:bodyPr/>
        <a:lstStyle/>
        <a:p>
          <a:endParaRPr lang="id-ID"/>
        </a:p>
      </dgm:t>
    </dgm:pt>
    <dgm:pt modelId="{04B78A51-269F-4271-9FBB-52CE23A3633B}">
      <dgm:prSet/>
      <dgm:spPr/>
      <dgm:t>
        <a:bodyPr/>
        <a:lstStyle/>
        <a:p>
          <a:pPr rtl="0"/>
          <a:r>
            <a:rPr lang="en-US"/>
            <a:t>Pembetulan pada </a:t>
          </a:r>
          <a:r>
            <a:rPr lang="en-US" i="1"/>
            <a:t>akun kas dan akun Saldo Anggaran Lebih</a:t>
          </a:r>
          <a:endParaRPr lang="id-ID"/>
        </a:p>
      </dgm:t>
    </dgm:pt>
    <dgm:pt modelId="{5F686F19-9016-4224-9993-9A7EE71BB3D6}" type="parTrans" cxnId="{57FB0C93-C513-4AFD-9B74-ADEA65A2EE6E}">
      <dgm:prSet/>
      <dgm:spPr/>
      <dgm:t>
        <a:bodyPr/>
        <a:lstStyle/>
        <a:p>
          <a:endParaRPr lang="id-ID"/>
        </a:p>
      </dgm:t>
    </dgm:pt>
    <dgm:pt modelId="{780F7C66-84D7-4DA3-9500-2A685069EEAD}" type="sibTrans" cxnId="{57FB0C93-C513-4AFD-9B74-ADEA65A2EE6E}">
      <dgm:prSet/>
      <dgm:spPr/>
      <dgm:t>
        <a:bodyPr/>
        <a:lstStyle/>
        <a:p>
          <a:endParaRPr lang="id-ID"/>
        </a:p>
      </dgm:t>
    </dgm:pt>
    <dgm:pt modelId="{3544F211-854A-4B8E-BB0E-3B310F15F146}" type="pres">
      <dgm:prSet presAssocID="{40DA58F7-294E-4EFE-B0B8-463B569424BA}" presName="Name0" presStyleCnt="0">
        <dgm:presLayoutVars>
          <dgm:dir/>
          <dgm:animLvl val="lvl"/>
          <dgm:resizeHandles val="exact"/>
        </dgm:presLayoutVars>
      </dgm:prSet>
      <dgm:spPr/>
    </dgm:pt>
    <dgm:pt modelId="{87EA3984-BBA5-40D7-B098-63A22BE372B8}" type="pres">
      <dgm:prSet presAssocID="{04B78A51-269F-4271-9FBB-52CE23A3633B}" presName="boxAndChildren" presStyleCnt="0"/>
      <dgm:spPr/>
    </dgm:pt>
    <dgm:pt modelId="{EC8B5B2B-EF08-4A0C-9542-0853F37A26F5}" type="pres">
      <dgm:prSet presAssocID="{04B78A51-269F-4271-9FBB-52CE23A3633B}" presName="parentTextBox" presStyleLbl="node1" presStyleIdx="0" presStyleCnt="5"/>
      <dgm:spPr/>
    </dgm:pt>
    <dgm:pt modelId="{C0B6DB2D-3959-4CA1-92A4-61664C4CC8F8}" type="pres">
      <dgm:prSet presAssocID="{E511CED3-0794-4194-920B-51D46199E84D}" presName="sp" presStyleCnt="0"/>
      <dgm:spPr/>
    </dgm:pt>
    <dgm:pt modelId="{CCADB9BC-456B-4F31-BB5A-1FF19B497D32}" type="pres">
      <dgm:prSet presAssocID="{A982FD44-6C0D-44BD-8D45-103D7D425B65}" presName="arrowAndChildren" presStyleCnt="0"/>
      <dgm:spPr/>
    </dgm:pt>
    <dgm:pt modelId="{E3534482-53BF-4416-A829-D06A953806D5}" type="pres">
      <dgm:prSet presAssocID="{A982FD44-6C0D-44BD-8D45-103D7D425B65}" presName="parentTextArrow" presStyleLbl="node1" presStyleIdx="1" presStyleCnt="5"/>
      <dgm:spPr/>
    </dgm:pt>
    <dgm:pt modelId="{0B9B0B9C-4501-4B91-AA09-4C7D4B54955A}" type="pres">
      <dgm:prSet presAssocID="{4DCD1DEB-9369-41CF-B03A-C11A61D03080}" presName="sp" presStyleCnt="0"/>
      <dgm:spPr/>
    </dgm:pt>
    <dgm:pt modelId="{FADA27E6-8FE7-4C07-A54D-AC052159C5AE}" type="pres">
      <dgm:prSet presAssocID="{F7398DC2-F5B1-4FB0-8D90-CA1B84259D2D}" presName="arrowAndChildren" presStyleCnt="0"/>
      <dgm:spPr/>
    </dgm:pt>
    <dgm:pt modelId="{F65E2A20-FD31-4BF4-B1B6-17D63547EA35}" type="pres">
      <dgm:prSet presAssocID="{F7398DC2-F5B1-4FB0-8D90-CA1B84259D2D}" presName="parentTextArrow" presStyleLbl="node1" presStyleIdx="2" presStyleCnt="5"/>
      <dgm:spPr/>
    </dgm:pt>
    <dgm:pt modelId="{40664DA0-057C-42B7-A8BF-3C1BFFC75493}" type="pres">
      <dgm:prSet presAssocID="{54A39F3B-66E5-45DD-BA0C-7F2AF6BB1032}" presName="sp" presStyleCnt="0"/>
      <dgm:spPr/>
    </dgm:pt>
    <dgm:pt modelId="{63D6DAFE-936C-42D3-A6A8-A241FA3EC0B8}" type="pres">
      <dgm:prSet presAssocID="{8BF8B025-932B-4DB8-A426-1D689F33DA13}" presName="arrowAndChildren" presStyleCnt="0"/>
      <dgm:spPr/>
    </dgm:pt>
    <dgm:pt modelId="{18A52722-7E56-42FB-A9F0-7C263E989A99}" type="pres">
      <dgm:prSet presAssocID="{8BF8B025-932B-4DB8-A426-1D689F33DA13}" presName="parentTextArrow" presStyleLbl="node1" presStyleIdx="3" presStyleCnt="5"/>
      <dgm:spPr/>
    </dgm:pt>
    <dgm:pt modelId="{F0711A55-7AD0-40C3-A541-36AECD0197D9}" type="pres">
      <dgm:prSet presAssocID="{6FDC3B55-5778-4E15-B00D-08BE57D27E49}" presName="sp" presStyleCnt="0"/>
      <dgm:spPr/>
    </dgm:pt>
    <dgm:pt modelId="{5C27D9FA-6592-46B4-87DE-0556D9366CB2}" type="pres">
      <dgm:prSet presAssocID="{8ABDDC3B-FEF9-450F-A52B-37CB4A2FDC06}" presName="arrowAndChildren" presStyleCnt="0"/>
      <dgm:spPr/>
    </dgm:pt>
    <dgm:pt modelId="{1FD5ADFD-84F4-4159-AEDC-DE41CFDE6133}" type="pres">
      <dgm:prSet presAssocID="{8ABDDC3B-FEF9-450F-A52B-37CB4A2FDC06}" presName="parentTextArrow" presStyleLbl="node1" presStyleIdx="4" presStyleCnt="5"/>
      <dgm:spPr/>
    </dgm:pt>
  </dgm:ptLst>
  <dgm:cxnLst>
    <dgm:cxn modelId="{465DB30F-EFDC-417A-8194-43CCD62FE9D6}" type="presOf" srcId="{F7398DC2-F5B1-4FB0-8D90-CA1B84259D2D}" destId="{F65E2A20-FD31-4BF4-B1B6-17D63547EA35}" srcOrd="0" destOrd="0" presId="urn:microsoft.com/office/officeart/2005/8/layout/process4"/>
    <dgm:cxn modelId="{DD9B4D14-6841-4679-809E-4401EFD23725}" srcId="{40DA58F7-294E-4EFE-B0B8-463B569424BA}" destId="{8BF8B025-932B-4DB8-A426-1D689F33DA13}" srcOrd="1" destOrd="0" parTransId="{098A2062-1F15-45B9-8FDD-494A63BE4EF8}" sibTransId="{54A39F3B-66E5-45DD-BA0C-7F2AF6BB1032}"/>
    <dgm:cxn modelId="{1A7C2C43-93DA-4E52-8160-AA23AA579066}" srcId="{40DA58F7-294E-4EFE-B0B8-463B569424BA}" destId="{A982FD44-6C0D-44BD-8D45-103D7D425B65}" srcOrd="3" destOrd="0" parTransId="{6727EF89-CCD0-4721-9CF0-EDDD5DBB3081}" sibTransId="{E511CED3-0794-4194-920B-51D46199E84D}"/>
    <dgm:cxn modelId="{B70D1D44-59C8-4B19-950D-7F7902FBE1F5}" type="presOf" srcId="{04B78A51-269F-4271-9FBB-52CE23A3633B}" destId="{EC8B5B2B-EF08-4A0C-9542-0853F37A26F5}" srcOrd="0" destOrd="0" presId="urn:microsoft.com/office/officeart/2005/8/layout/process4"/>
    <dgm:cxn modelId="{972A5869-9F49-4D11-9F69-FACA20ABF0FE}" type="presOf" srcId="{8ABDDC3B-FEF9-450F-A52B-37CB4A2FDC06}" destId="{1FD5ADFD-84F4-4159-AEDC-DE41CFDE6133}" srcOrd="0" destOrd="0" presId="urn:microsoft.com/office/officeart/2005/8/layout/process4"/>
    <dgm:cxn modelId="{57FB0C93-C513-4AFD-9B74-ADEA65A2EE6E}" srcId="{40DA58F7-294E-4EFE-B0B8-463B569424BA}" destId="{04B78A51-269F-4271-9FBB-52CE23A3633B}" srcOrd="4" destOrd="0" parTransId="{5F686F19-9016-4224-9993-9A7EE71BB3D6}" sibTransId="{780F7C66-84D7-4DA3-9500-2A685069EEAD}"/>
    <dgm:cxn modelId="{26B5B693-D05C-4E1A-B13C-E8C6605C7CD9}" srcId="{40DA58F7-294E-4EFE-B0B8-463B569424BA}" destId="{F7398DC2-F5B1-4FB0-8D90-CA1B84259D2D}" srcOrd="2" destOrd="0" parTransId="{7597D100-8AB5-4192-92FE-DF372D517C1F}" sibTransId="{4DCD1DEB-9369-41CF-B03A-C11A61D03080}"/>
    <dgm:cxn modelId="{2D9B2EB0-7253-4640-AA8F-F399276D119C}" type="presOf" srcId="{40DA58F7-294E-4EFE-B0B8-463B569424BA}" destId="{3544F211-854A-4B8E-BB0E-3B310F15F146}" srcOrd="0" destOrd="0" presId="urn:microsoft.com/office/officeart/2005/8/layout/process4"/>
    <dgm:cxn modelId="{D5C7A0B7-E3E6-4B36-AA15-1AD280CFB174}" type="presOf" srcId="{A982FD44-6C0D-44BD-8D45-103D7D425B65}" destId="{E3534482-53BF-4416-A829-D06A953806D5}" srcOrd="0" destOrd="0" presId="urn:microsoft.com/office/officeart/2005/8/layout/process4"/>
    <dgm:cxn modelId="{633600EC-DAD6-48C6-89F9-ADEFC0197B4D}" type="presOf" srcId="{8BF8B025-932B-4DB8-A426-1D689F33DA13}" destId="{18A52722-7E56-42FB-A9F0-7C263E989A99}" srcOrd="0" destOrd="0" presId="urn:microsoft.com/office/officeart/2005/8/layout/process4"/>
    <dgm:cxn modelId="{0C3479F5-C247-46F6-A126-D51D6106C9ED}" srcId="{40DA58F7-294E-4EFE-B0B8-463B569424BA}" destId="{8ABDDC3B-FEF9-450F-A52B-37CB4A2FDC06}" srcOrd="0" destOrd="0" parTransId="{C7BA1586-DA57-493A-A9EF-4D38611A159E}" sibTransId="{6FDC3B55-5778-4E15-B00D-08BE57D27E49}"/>
    <dgm:cxn modelId="{07C9826D-D96C-46F4-AAEA-C2B909908D8B}" type="presParOf" srcId="{3544F211-854A-4B8E-BB0E-3B310F15F146}" destId="{87EA3984-BBA5-40D7-B098-63A22BE372B8}" srcOrd="0" destOrd="0" presId="urn:microsoft.com/office/officeart/2005/8/layout/process4"/>
    <dgm:cxn modelId="{467B6AD8-5E7D-4AC3-9205-486D45D37B22}" type="presParOf" srcId="{87EA3984-BBA5-40D7-B098-63A22BE372B8}" destId="{EC8B5B2B-EF08-4A0C-9542-0853F37A26F5}" srcOrd="0" destOrd="0" presId="urn:microsoft.com/office/officeart/2005/8/layout/process4"/>
    <dgm:cxn modelId="{091F6CEC-4B82-48A5-8852-8CBE059F060E}" type="presParOf" srcId="{3544F211-854A-4B8E-BB0E-3B310F15F146}" destId="{C0B6DB2D-3959-4CA1-92A4-61664C4CC8F8}" srcOrd="1" destOrd="0" presId="urn:microsoft.com/office/officeart/2005/8/layout/process4"/>
    <dgm:cxn modelId="{9CC67690-290F-4612-BC04-2509E4BCF40D}" type="presParOf" srcId="{3544F211-854A-4B8E-BB0E-3B310F15F146}" destId="{CCADB9BC-456B-4F31-BB5A-1FF19B497D32}" srcOrd="2" destOrd="0" presId="urn:microsoft.com/office/officeart/2005/8/layout/process4"/>
    <dgm:cxn modelId="{62FFC710-9FFF-4B58-B56F-F3FAC4B15632}" type="presParOf" srcId="{CCADB9BC-456B-4F31-BB5A-1FF19B497D32}" destId="{E3534482-53BF-4416-A829-D06A953806D5}" srcOrd="0" destOrd="0" presId="urn:microsoft.com/office/officeart/2005/8/layout/process4"/>
    <dgm:cxn modelId="{B43E44EF-E8B9-43A2-9944-FE6FA60E9063}" type="presParOf" srcId="{3544F211-854A-4B8E-BB0E-3B310F15F146}" destId="{0B9B0B9C-4501-4B91-AA09-4C7D4B54955A}" srcOrd="3" destOrd="0" presId="urn:microsoft.com/office/officeart/2005/8/layout/process4"/>
    <dgm:cxn modelId="{0AAD66D7-B645-4236-90A9-AC6A19013A38}" type="presParOf" srcId="{3544F211-854A-4B8E-BB0E-3B310F15F146}" destId="{FADA27E6-8FE7-4C07-A54D-AC052159C5AE}" srcOrd="4" destOrd="0" presId="urn:microsoft.com/office/officeart/2005/8/layout/process4"/>
    <dgm:cxn modelId="{566035B4-8890-4987-8E08-8FD03701BFD1}" type="presParOf" srcId="{FADA27E6-8FE7-4C07-A54D-AC052159C5AE}" destId="{F65E2A20-FD31-4BF4-B1B6-17D63547EA35}" srcOrd="0" destOrd="0" presId="urn:microsoft.com/office/officeart/2005/8/layout/process4"/>
    <dgm:cxn modelId="{5CCFE271-FE7C-4A2F-B660-51F3520ACA87}" type="presParOf" srcId="{3544F211-854A-4B8E-BB0E-3B310F15F146}" destId="{40664DA0-057C-42B7-A8BF-3C1BFFC75493}" srcOrd="5" destOrd="0" presId="urn:microsoft.com/office/officeart/2005/8/layout/process4"/>
    <dgm:cxn modelId="{D8C5E76F-9A34-40D7-9403-8068DA3E1082}" type="presParOf" srcId="{3544F211-854A-4B8E-BB0E-3B310F15F146}" destId="{63D6DAFE-936C-42D3-A6A8-A241FA3EC0B8}" srcOrd="6" destOrd="0" presId="urn:microsoft.com/office/officeart/2005/8/layout/process4"/>
    <dgm:cxn modelId="{2DC950A9-5876-439F-B118-5005CB5D8BC4}" type="presParOf" srcId="{63D6DAFE-936C-42D3-A6A8-A241FA3EC0B8}" destId="{18A52722-7E56-42FB-A9F0-7C263E989A99}" srcOrd="0" destOrd="0" presId="urn:microsoft.com/office/officeart/2005/8/layout/process4"/>
    <dgm:cxn modelId="{C0479B87-9952-4695-AC72-B93FAEAB65D4}" type="presParOf" srcId="{3544F211-854A-4B8E-BB0E-3B310F15F146}" destId="{F0711A55-7AD0-40C3-A541-36AECD0197D9}" srcOrd="7" destOrd="0" presId="urn:microsoft.com/office/officeart/2005/8/layout/process4"/>
    <dgm:cxn modelId="{E7267455-07B9-4494-8623-10598C165E63}" type="presParOf" srcId="{3544F211-854A-4B8E-BB0E-3B310F15F146}" destId="{5C27D9FA-6592-46B4-87DE-0556D9366CB2}" srcOrd="8" destOrd="0" presId="urn:microsoft.com/office/officeart/2005/8/layout/process4"/>
    <dgm:cxn modelId="{1CABFB77-B190-4115-A752-6175EB4B852C}" type="presParOf" srcId="{5C27D9FA-6592-46B4-87DE-0556D9366CB2}" destId="{1FD5ADFD-84F4-4159-AEDC-DE41CFDE61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9A486A4A-42CE-4837-82DE-F0FA0A18C48C}"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id-ID"/>
        </a:p>
      </dgm:t>
    </dgm:pt>
    <dgm:pt modelId="{306ECBC8-91CA-4DEB-9FB7-34CEDFC9C94D}">
      <dgm:prSet/>
      <dgm:spPr/>
      <dgm:t>
        <a:bodyPr/>
        <a:lstStyle/>
        <a:p>
          <a:pPr rtl="0"/>
          <a:r>
            <a:rPr lang="en-US"/>
            <a:t>Tidak berulang</a:t>
          </a:r>
          <a:endParaRPr lang="id-ID"/>
        </a:p>
      </dgm:t>
    </dgm:pt>
    <dgm:pt modelId="{B93DFDA5-1914-4188-B426-07A67868C1AF}" type="parTrans" cxnId="{4686E30B-6D7B-4421-A3C1-B81AD6F96CC5}">
      <dgm:prSet/>
      <dgm:spPr/>
      <dgm:t>
        <a:bodyPr/>
        <a:lstStyle/>
        <a:p>
          <a:endParaRPr lang="id-ID"/>
        </a:p>
      </dgm:t>
    </dgm:pt>
    <dgm:pt modelId="{643A1101-3A01-4343-86D3-94C84143D20F}" type="sibTrans" cxnId="{4686E30B-6D7B-4421-A3C1-B81AD6F96CC5}">
      <dgm:prSet/>
      <dgm:spPr/>
      <dgm:t>
        <a:bodyPr/>
        <a:lstStyle/>
        <a:p>
          <a:endParaRPr lang="id-ID"/>
        </a:p>
      </dgm:t>
    </dgm:pt>
    <dgm:pt modelId="{1B70A141-29BD-4BEF-89C1-394D84D04B87}">
      <dgm:prSet/>
      <dgm:spPr/>
      <dgm:t>
        <a:bodyPr/>
        <a:lstStyle/>
        <a:p>
          <a:pPr rtl="0"/>
          <a:r>
            <a:rPr lang="en-US"/>
            <a:t>Terjadi pada periode sebelumnya</a:t>
          </a:r>
          <a:endParaRPr lang="id-ID"/>
        </a:p>
      </dgm:t>
    </dgm:pt>
    <dgm:pt modelId="{C18A9587-86D8-4206-A14B-05B75EDDF712}" type="parTrans" cxnId="{964BE4B9-4832-4017-9B4C-89A9E8A33ADF}">
      <dgm:prSet/>
      <dgm:spPr/>
      <dgm:t>
        <a:bodyPr/>
        <a:lstStyle/>
        <a:p>
          <a:endParaRPr lang="id-ID"/>
        </a:p>
      </dgm:t>
    </dgm:pt>
    <dgm:pt modelId="{57306DCD-A740-4264-BA9B-A9A7B19CA34B}" type="sibTrans" cxnId="{964BE4B9-4832-4017-9B4C-89A9E8A33ADF}">
      <dgm:prSet/>
      <dgm:spPr/>
      <dgm:t>
        <a:bodyPr/>
        <a:lstStyle/>
        <a:p>
          <a:endParaRPr lang="id-ID"/>
        </a:p>
      </dgm:t>
    </dgm:pt>
    <dgm:pt modelId="{A8676882-9CE0-433E-8071-D91DBBDD6840}">
      <dgm:prSet/>
      <dgm:spPr/>
      <dgm:t>
        <a:bodyPr/>
        <a:lstStyle/>
        <a:p>
          <a:pPr rtl="0"/>
          <a:r>
            <a:rPr lang="en-US"/>
            <a:t>Mempengaruhi posisi kas(menambah/mengurang saldo kas)</a:t>
          </a:r>
          <a:endParaRPr lang="id-ID"/>
        </a:p>
      </dgm:t>
    </dgm:pt>
    <dgm:pt modelId="{A1D69295-0260-4B20-B2BE-69B71D2FADA1}" type="parTrans" cxnId="{30BB1EC1-30E4-426D-9F3A-0C0CC67DBFC1}">
      <dgm:prSet/>
      <dgm:spPr/>
      <dgm:t>
        <a:bodyPr/>
        <a:lstStyle/>
        <a:p>
          <a:endParaRPr lang="id-ID"/>
        </a:p>
      </dgm:t>
    </dgm:pt>
    <dgm:pt modelId="{20D3884B-F293-4278-87E0-796E8801F237}" type="sibTrans" cxnId="{30BB1EC1-30E4-426D-9F3A-0C0CC67DBFC1}">
      <dgm:prSet/>
      <dgm:spPr/>
      <dgm:t>
        <a:bodyPr/>
        <a:lstStyle/>
        <a:p>
          <a:endParaRPr lang="id-ID"/>
        </a:p>
      </dgm:t>
    </dgm:pt>
    <dgm:pt modelId="{675BB762-168D-4E6B-AE2F-F680F201B887}">
      <dgm:prSet/>
      <dgm:spPr/>
      <dgm:t>
        <a:bodyPr/>
        <a:lstStyle/>
        <a:p>
          <a:pPr rtl="0"/>
          <a:r>
            <a:rPr lang="en-US"/>
            <a:t>Laporan keuangan sudah terbit.</a:t>
          </a:r>
          <a:endParaRPr lang="id-ID"/>
        </a:p>
      </dgm:t>
    </dgm:pt>
    <dgm:pt modelId="{158553D8-4316-48F9-9667-A24D0A7BC609}" type="parTrans" cxnId="{34C7DD41-0266-488D-98ED-9856F000EC53}">
      <dgm:prSet/>
      <dgm:spPr/>
      <dgm:t>
        <a:bodyPr/>
        <a:lstStyle/>
        <a:p>
          <a:endParaRPr lang="id-ID"/>
        </a:p>
      </dgm:t>
    </dgm:pt>
    <dgm:pt modelId="{56881E4E-AF0A-44CC-A326-C9A7475970C6}" type="sibTrans" cxnId="{34C7DD41-0266-488D-98ED-9856F000EC53}">
      <dgm:prSet/>
      <dgm:spPr/>
      <dgm:t>
        <a:bodyPr/>
        <a:lstStyle/>
        <a:p>
          <a:endParaRPr lang="id-ID"/>
        </a:p>
      </dgm:t>
    </dgm:pt>
    <dgm:pt modelId="{1C2578A3-194F-4498-9553-24D5D52BA887}">
      <dgm:prSet/>
      <dgm:spPr/>
      <dgm:t>
        <a:bodyPr/>
        <a:lstStyle/>
        <a:p>
          <a:pPr rtl="0"/>
          <a:r>
            <a:rPr lang="en-US"/>
            <a:t>Pembetulan pada </a:t>
          </a:r>
          <a:r>
            <a:rPr lang="en-US" i="1"/>
            <a:t>akun Kas dan akun Ekuitas</a:t>
          </a:r>
          <a:endParaRPr lang="id-ID"/>
        </a:p>
      </dgm:t>
    </dgm:pt>
    <dgm:pt modelId="{283DAF81-06B1-4D4D-9092-FD4EA2BFC73B}" type="parTrans" cxnId="{4BA87658-F40A-4428-B1DF-39E24D172F00}">
      <dgm:prSet/>
      <dgm:spPr/>
      <dgm:t>
        <a:bodyPr/>
        <a:lstStyle/>
        <a:p>
          <a:endParaRPr lang="id-ID"/>
        </a:p>
      </dgm:t>
    </dgm:pt>
    <dgm:pt modelId="{2CAB0DC6-E9F5-4274-8B3F-A3EBEA3E4DAD}" type="sibTrans" cxnId="{4BA87658-F40A-4428-B1DF-39E24D172F00}">
      <dgm:prSet/>
      <dgm:spPr/>
      <dgm:t>
        <a:bodyPr/>
        <a:lstStyle/>
        <a:p>
          <a:endParaRPr lang="id-ID"/>
        </a:p>
      </dgm:t>
    </dgm:pt>
    <dgm:pt modelId="{4E14E079-D350-45F6-96B5-D1209601305F}" type="pres">
      <dgm:prSet presAssocID="{9A486A4A-42CE-4837-82DE-F0FA0A18C48C}" presName="Name0" presStyleCnt="0">
        <dgm:presLayoutVars>
          <dgm:dir/>
          <dgm:animLvl val="lvl"/>
          <dgm:resizeHandles val="exact"/>
        </dgm:presLayoutVars>
      </dgm:prSet>
      <dgm:spPr/>
    </dgm:pt>
    <dgm:pt modelId="{D570106F-6BEA-4AE5-8C12-E0E0465BB3D6}" type="pres">
      <dgm:prSet presAssocID="{1C2578A3-194F-4498-9553-24D5D52BA887}" presName="boxAndChildren" presStyleCnt="0"/>
      <dgm:spPr/>
    </dgm:pt>
    <dgm:pt modelId="{625A56F2-53A0-4912-8D37-C11532B3BAF2}" type="pres">
      <dgm:prSet presAssocID="{1C2578A3-194F-4498-9553-24D5D52BA887}" presName="parentTextBox" presStyleLbl="node1" presStyleIdx="0" presStyleCnt="5"/>
      <dgm:spPr/>
    </dgm:pt>
    <dgm:pt modelId="{D86B4C75-2D53-4436-A355-441BF7617DC8}" type="pres">
      <dgm:prSet presAssocID="{56881E4E-AF0A-44CC-A326-C9A7475970C6}" presName="sp" presStyleCnt="0"/>
      <dgm:spPr/>
    </dgm:pt>
    <dgm:pt modelId="{BD59C299-1E45-4173-8C23-6EBF8B171A70}" type="pres">
      <dgm:prSet presAssocID="{675BB762-168D-4E6B-AE2F-F680F201B887}" presName="arrowAndChildren" presStyleCnt="0"/>
      <dgm:spPr/>
    </dgm:pt>
    <dgm:pt modelId="{E6AB38D5-BD20-475F-BF9D-06E2B5B30E54}" type="pres">
      <dgm:prSet presAssocID="{675BB762-168D-4E6B-AE2F-F680F201B887}" presName="parentTextArrow" presStyleLbl="node1" presStyleIdx="1" presStyleCnt="5"/>
      <dgm:spPr/>
    </dgm:pt>
    <dgm:pt modelId="{3CE6F1CB-5A7F-44F8-BD77-EB04A0266140}" type="pres">
      <dgm:prSet presAssocID="{20D3884B-F293-4278-87E0-796E8801F237}" presName="sp" presStyleCnt="0"/>
      <dgm:spPr/>
    </dgm:pt>
    <dgm:pt modelId="{55E9E113-3C83-49DE-9531-479A39E9AC18}" type="pres">
      <dgm:prSet presAssocID="{A8676882-9CE0-433E-8071-D91DBBDD6840}" presName="arrowAndChildren" presStyleCnt="0"/>
      <dgm:spPr/>
    </dgm:pt>
    <dgm:pt modelId="{FAD36226-3284-4CC6-9243-2BF72C7FAFC5}" type="pres">
      <dgm:prSet presAssocID="{A8676882-9CE0-433E-8071-D91DBBDD6840}" presName="parentTextArrow" presStyleLbl="node1" presStyleIdx="2" presStyleCnt="5"/>
      <dgm:spPr/>
    </dgm:pt>
    <dgm:pt modelId="{56E25C3C-EE14-4387-9988-72CBCABAA6EF}" type="pres">
      <dgm:prSet presAssocID="{57306DCD-A740-4264-BA9B-A9A7B19CA34B}" presName="sp" presStyleCnt="0"/>
      <dgm:spPr/>
    </dgm:pt>
    <dgm:pt modelId="{1720107B-06F6-44EF-83E1-7A92156DF1AF}" type="pres">
      <dgm:prSet presAssocID="{1B70A141-29BD-4BEF-89C1-394D84D04B87}" presName="arrowAndChildren" presStyleCnt="0"/>
      <dgm:spPr/>
    </dgm:pt>
    <dgm:pt modelId="{F0774988-C241-42FC-941C-635248AC72C7}" type="pres">
      <dgm:prSet presAssocID="{1B70A141-29BD-4BEF-89C1-394D84D04B87}" presName="parentTextArrow" presStyleLbl="node1" presStyleIdx="3" presStyleCnt="5"/>
      <dgm:spPr/>
    </dgm:pt>
    <dgm:pt modelId="{D0AFBF84-DE6F-4D9F-90AD-D7EA17C28B48}" type="pres">
      <dgm:prSet presAssocID="{643A1101-3A01-4343-86D3-94C84143D20F}" presName="sp" presStyleCnt="0"/>
      <dgm:spPr/>
    </dgm:pt>
    <dgm:pt modelId="{8B9A1546-808B-433A-8110-D85ECD5BD532}" type="pres">
      <dgm:prSet presAssocID="{306ECBC8-91CA-4DEB-9FB7-34CEDFC9C94D}" presName="arrowAndChildren" presStyleCnt="0"/>
      <dgm:spPr/>
    </dgm:pt>
    <dgm:pt modelId="{3CD1311E-436C-44F6-9302-61C545857648}" type="pres">
      <dgm:prSet presAssocID="{306ECBC8-91CA-4DEB-9FB7-34CEDFC9C94D}" presName="parentTextArrow" presStyleLbl="node1" presStyleIdx="4" presStyleCnt="5"/>
      <dgm:spPr/>
    </dgm:pt>
  </dgm:ptLst>
  <dgm:cxnLst>
    <dgm:cxn modelId="{4686E30B-6D7B-4421-A3C1-B81AD6F96CC5}" srcId="{9A486A4A-42CE-4837-82DE-F0FA0A18C48C}" destId="{306ECBC8-91CA-4DEB-9FB7-34CEDFC9C94D}" srcOrd="0" destOrd="0" parTransId="{B93DFDA5-1914-4188-B426-07A67868C1AF}" sibTransId="{643A1101-3A01-4343-86D3-94C84143D20F}"/>
    <dgm:cxn modelId="{34C7DD41-0266-488D-98ED-9856F000EC53}" srcId="{9A486A4A-42CE-4837-82DE-F0FA0A18C48C}" destId="{675BB762-168D-4E6B-AE2F-F680F201B887}" srcOrd="3" destOrd="0" parTransId="{158553D8-4316-48F9-9667-A24D0A7BC609}" sibTransId="{56881E4E-AF0A-44CC-A326-C9A7475970C6}"/>
    <dgm:cxn modelId="{4BA87658-F40A-4428-B1DF-39E24D172F00}" srcId="{9A486A4A-42CE-4837-82DE-F0FA0A18C48C}" destId="{1C2578A3-194F-4498-9553-24D5D52BA887}" srcOrd="4" destOrd="0" parTransId="{283DAF81-06B1-4D4D-9092-FD4EA2BFC73B}" sibTransId="{2CAB0DC6-E9F5-4274-8B3F-A3EBEA3E4DAD}"/>
    <dgm:cxn modelId="{0ED99882-9840-4952-9EFD-A5DD597519D9}" type="presOf" srcId="{A8676882-9CE0-433E-8071-D91DBBDD6840}" destId="{FAD36226-3284-4CC6-9243-2BF72C7FAFC5}" srcOrd="0" destOrd="0" presId="urn:microsoft.com/office/officeart/2005/8/layout/process4"/>
    <dgm:cxn modelId="{C34CCB97-5352-4F89-8758-043B83AF7E20}" type="presOf" srcId="{9A486A4A-42CE-4837-82DE-F0FA0A18C48C}" destId="{4E14E079-D350-45F6-96B5-D1209601305F}" srcOrd="0" destOrd="0" presId="urn:microsoft.com/office/officeart/2005/8/layout/process4"/>
    <dgm:cxn modelId="{1770C3A7-C35C-4C45-A5B9-41BC30EE02D6}" type="presOf" srcId="{675BB762-168D-4E6B-AE2F-F680F201B887}" destId="{E6AB38D5-BD20-475F-BF9D-06E2B5B30E54}" srcOrd="0" destOrd="0" presId="urn:microsoft.com/office/officeart/2005/8/layout/process4"/>
    <dgm:cxn modelId="{DAD4ECB8-E80A-49CF-AA94-E3AC5C26CA42}" type="presOf" srcId="{306ECBC8-91CA-4DEB-9FB7-34CEDFC9C94D}" destId="{3CD1311E-436C-44F6-9302-61C545857648}" srcOrd="0" destOrd="0" presId="urn:microsoft.com/office/officeart/2005/8/layout/process4"/>
    <dgm:cxn modelId="{964BE4B9-4832-4017-9B4C-89A9E8A33ADF}" srcId="{9A486A4A-42CE-4837-82DE-F0FA0A18C48C}" destId="{1B70A141-29BD-4BEF-89C1-394D84D04B87}" srcOrd="1" destOrd="0" parTransId="{C18A9587-86D8-4206-A14B-05B75EDDF712}" sibTransId="{57306DCD-A740-4264-BA9B-A9A7B19CA34B}"/>
    <dgm:cxn modelId="{30BB1EC1-30E4-426D-9F3A-0C0CC67DBFC1}" srcId="{9A486A4A-42CE-4837-82DE-F0FA0A18C48C}" destId="{A8676882-9CE0-433E-8071-D91DBBDD6840}" srcOrd="2" destOrd="0" parTransId="{A1D69295-0260-4B20-B2BE-69B71D2FADA1}" sibTransId="{20D3884B-F293-4278-87E0-796E8801F237}"/>
    <dgm:cxn modelId="{9A35C6D2-9525-4C35-A737-88FC43AC5952}" type="presOf" srcId="{1C2578A3-194F-4498-9553-24D5D52BA887}" destId="{625A56F2-53A0-4912-8D37-C11532B3BAF2}" srcOrd="0" destOrd="0" presId="urn:microsoft.com/office/officeart/2005/8/layout/process4"/>
    <dgm:cxn modelId="{6B9CAFF5-F413-4537-B88D-966FA2724F43}" type="presOf" srcId="{1B70A141-29BD-4BEF-89C1-394D84D04B87}" destId="{F0774988-C241-42FC-941C-635248AC72C7}" srcOrd="0" destOrd="0" presId="urn:microsoft.com/office/officeart/2005/8/layout/process4"/>
    <dgm:cxn modelId="{792D808A-EBC1-43B3-9CA2-FBB47EEDB0C4}" type="presParOf" srcId="{4E14E079-D350-45F6-96B5-D1209601305F}" destId="{D570106F-6BEA-4AE5-8C12-E0E0465BB3D6}" srcOrd="0" destOrd="0" presId="urn:microsoft.com/office/officeart/2005/8/layout/process4"/>
    <dgm:cxn modelId="{FD29E6BB-44A7-41D3-8502-CE410F955DD4}" type="presParOf" srcId="{D570106F-6BEA-4AE5-8C12-E0E0465BB3D6}" destId="{625A56F2-53A0-4912-8D37-C11532B3BAF2}" srcOrd="0" destOrd="0" presId="urn:microsoft.com/office/officeart/2005/8/layout/process4"/>
    <dgm:cxn modelId="{50C3C22A-2934-4C16-B4C5-0ED8AA07F811}" type="presParOf" srcId="{4E14E079-D350-45F6-96B5-D1209601305F}" destId="{D86B4C75-2D53-4436-A355-441BF7617DC8}" srcOrd="1" destOrd="0" presId="urn:microsoft.com/office/officeart/2005/8/layout/process4"/>
    <dgm:cxn modelId="{25016BCD-E886-4719-AC7E-28BA6CFF4A57}" type="presParOf" srcId="{4E14E079-D350-45F6-96B5-D1209601305F}" destId="{BD59C299-1E45-4173-8C23-6EBF8B171A70}" srcOrd="2" destOrd="0" presId="urn:microsoft.com/office/officeart/2005/8/layout/process4"/>
    <dgm:cxn modelId="{406233AC-B60B-4560-AE8D-5922D8141EA6}" type="presParOf" srcId="{BD59C299-1E45-4173-8C23-6EBF8B171A70}" destId="{E6AB38D5-BD20-475F-BF9D-06E2B5B30E54}" srcOrd="0" destOrd="0" presId="urn:microsoft.com/office/officeart/2005/8/layout/process4"/>
    <dgm:cxn modelId="{A9A5CEC4-7729-46E3-BF57-FCA65B1CA48E}" type="presParOf" srcId="{4E14E079-D350-45F6-96B5-D1209601305F}" destId="{3CE6F1CB-5A7F-44F8-BD77-EB04A0266140}" srcOrd="3" destOrd="0" presId="urn:microsoft.com/office/officeart/2005/8/layout/process4"/>
    <dgm:cxn modelId="{4360B97B-6975-44DC-9F17-87AD3F81C50D}" type="presParOf" srcId="{4E14E079-D350-45F6-96B5-D1209601305F}" destId="{55E9E113-3C83-49DE-9531-479A39E9AC18}" srcOrd="4" destOrd="0" presId="urn:microsoft.com/office/officeart/2005/8/layout/process4"/>
    <dgm:cxn modelId="{120ECE4F-D0E6-4F9F-B72B-3280FF4EA915}" type="presParOf" srcId="{55E9E113-3C83-49DE-9531-479A39E9AC18}" destId="{FAD36226-3284-4CC6-9243-2BF72C7FAFC5}" srcOrd="0" destOrd="0" presId="urn:microsoft.com/office/officeart/2005/8/layout/process4"/>
    <dgm:cxn modelId="{099E6AE6-EE42-4DE2-B9C2-A4ED60011635}" type="presParOf" srcId="{4E14E079-D350-45F6-96B5-D1209601305F}" destId="{56E25C3C-EE14-4387-9988-72CBCABAA6EF}" srcOrd="5" destOrd="0" presId="urn:microsoft.com/office/officeart/2005/8/layout/process4"/>
    <dgm:cxn modelId="{8F18A7C2-DE4C-4839-8CA0-2308EB6354FE}" type="presParOf" srcId="{4E14E079-D350-45F6-96B5-D1209601305F}" destId="{1720107B-06F6-44EF-83E1-7A92156DF1AF}" srcOrd="6" destOrd="0" presId="urn:microsoft.com/office/officeart/2005/8/layout/process4"/>
    <dgm:cxn modelId="{6D8425CA-82A2-40B7-9763-B624F8714D1C}" type="presParOf" srcId="{1720107B-06F6-44EF-83E1-7A92156DF1AF}" destId="{F0774988-C241-42FC-941C-635248AC72C7}" srcOrd="0" destOrd="0" presId="urn:microsoft.com/office/officeart/2005/8/layout/process4"/>
    <dgm:cxn modelId="{D4F0E43B-6D98-4CF9-B30B-BA8AB97BC5BC}" type="presParOf" srcId="{4E14E079-D350-45F6-96B5-D1209601305F}" destId="{D0AFBF84-DE6F-4D9F-90AD-D7EA17C28B48}" srcOrd="7" destOrd="0" presId="urn:microsoft.com/office/officeart/2005/8/layout/process4"/>
    <dgm:cxn modelId="{BABE46DF-54D1-4B20-84AA-3F26F9F49818}" type="presParOf" srcId="{4E14E079-D350-45F6-96B5-D1209601305F}" destId="{8B9A1546-808B-433A-8110-D85ECD5BD532}" srcOrd="8" destOrd="0" presId="urn:microsoft.com/office/officeart/2005/8/layout/process4"/>
    <dgm:cxn modelId="{26732613-EFCE-4BAC-B6B8-00C2840551C6}" type="presParOf" srcId="{8B9A1546-808B-433A-8110-D85ECD5BD532}" destId="{3CD1311E-436C-44F6-9302-61C5458576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55130D35-AF3C-487B-A90B-5D5B329723BD}"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id-ID"/>
        </a:p>
      </dgm:t>
    </dgm:pt>
    <dgm:pt modelId="{517BF2BB-4FF3-4698-80B1-22A53258D0F0}">
      <dgm:prSet/>
      <dgm:spPr/>
      <dgm:t>
        <a:bodyPr/>
        <a:lstStyle/>
        <a:p>
          <a:pPr rtl="0"/>
          <a:r>
            <a:rPr lang="en-US"/>
            <a:t>Tidak berulang</a:t>
          </a:r>
          <a:endParaRPr lang="id-ID"/>
        </a:p>
      </dgm:t>
    </dgm:pt>
    <dgm:pt modelId="{F58611A8-C12B-4555-A338-E5E952E26C3E}" type="parTrans" cxnId="{739A2E42-91E7-4C55-9C76-C1DCC5D102D9}">
      <dgm:prSet/>
      <dgm:spPr/>
      <dgm:t>
        <a:bodyPr/>
        <a:lstStyle/>
        <a:p>
          <a:endParaRPr lang="id-ID"/>
        </a:p>
      </dgm:t>
    </dgm:pt>
    <dgm:pt modelId="{1CAD1E16-4ECA-405F-8122-52468322F996}" type="sibTrans" cxnId="{739A2E42-91E7-4C55-9C76-C1DCC5D102D9}">
      <dgm:prSet/>
      <dgm:spPr/>
      <dgm:t>
        <a:bodyPr/>
        <a:lstStyle/>
        <a:p>
          <a:endParaRPr lang="id-ID"/>
        </a:p>
      </dgm:t>
    </dgm:pt>
    <dgm:pt modelId="{6AEF9399-2139-4E11-9EC1-7AAF8CC3B066}">
      <dgm:prSet/>
      <dgm:spPr/>
      <dgm:t>
        <a:bodyPr/>
        <a:lstStyle/>
        <a:p>
          <a:pPr rtl="0"/>
          <a:r>
            <a:rPr lang="en-US"/>
            <a:t>Terjadi pada periode sebelumnya</a:t>
          </a:r>
          <a:endParaRPr lang="id-ID"/>
        </a:p>
      </dgm:t>
    </dgm:pt>
    <dgm:pt modelId="{49A9C652-CBCC-4812-8257-80C8A3976D0A}" type="parTrans" cxnId="{F423B4B3-2147-4F27-B1BB-5EDD20B333C6}">
      <dgm:prSet/>
      <dgm:spPr/>
      <dgm:t>
        <a:bodyPr/>
        <a:lstStyle/>
        <a:p>
          <a:endParaRPr lang="id-ID"/>
        </a:p>
      </dgm:t>
    </dgm:pt>
    <dgm:pt modelId="{C7A6A5C1-504B-41CE-963D-953841690A1A}" type="sibTrans" cxnId="{F423B4B3-2147-4F27-B1BB-5EDD20B333C6}">
      <dgm:prSet/>
      <dgm:spPr/>
      <dgm:t>
        <a:bodyPr/>
        <a:lstStyle/>
        <a:p>
          <a:endParaRPr lang="id-ID"/>
        </a:p>
      </dgm:t>
    </dgm:pt>
    <dgm:pt modelId="{05BE619B-CE0E-4CCC-A616-8CFAE522DA96}">
      <dgm:prSet/>
      <dgm:spPr/>
      <dgm:t>
        <a:bodyPr/>
        <a:lstStyle/>
        <a:p>
          <a:pPr rtl="0"/>
          <a:r>
            <a:rPr lang="en-US"/>
            <a:t>Mempengaruhi posisi kas(menambah/mengurang saldo kas)</a:t>
          </a:r>
          <a:endParaRPr lang="id-ID"/>
        </a:p>
      </dgm:t>
    </dgm:pt>
    <dgm:pt modelId="{09655EA6-A27A-4A61-B31E-5023A8C92640}" type="parTrans" cxnId="{39C55E56-5C90-4548-8F33-83099429029D}">
      <dgm:prSet/>
      <dgm:spPr/>
      <dgm:t>
        <a:bodyPr/>
        <a:lstStyle/>
        <a:p>
          <a:endParaRPr lang="id-ID"/>
        </a:p>
      </dgm:t>
    </dgm:pt>
    <dgm:pt modelId="{3798C95A-B1E6-49E4-9A92-1F37261D3879}" type="sibTrans" cxnId="{39C55E56-5C90-4548-8F33-83099429029D}">
      <dgm:prSet/>
      <dgm:spPr/>
      <dgm:t>
        <a:bodyPr/>
        <a:lstStyle/>
        <a:p>
          <a:endParaRPr lang="id-ID"/>
        </a:p>
      </dgm:t>
    </dgm:pt>
    <dgm:pt modelId="{3C9F92AB-3618-428F-9B59-688C5B1120AD}">
      <dgm:prSet/>
      <dgm:spPr/>
      <dgm:t>
        <a:bodyPr/>
        <a:lstStyle/>
        <a:p>
          <a:pPr rtl="0"/>
          <a:r>
            <a:rPr lang="en-US"/>
            <a:t>Laporan keuangan sudah terbit.</a:t>
          </a:r>
          <a:r>
            <a:rPr lang="en-US" b="1"/>
            <a:t>	</a:t>
          </a:r>
          <a:endParaRPr lang="id-ID"/>
        </a:p>
      </dgm:t>
    </dgm:pt>
    <dgm:pt modelId="{196CA86C-74DF-4C79-BC23-ECC0A70194E4}" type="parTrans" cxnId="{BCCD7370-1C8D-44FE-9CE7-FF0F379AB92F}">
      <dgm:prSet/>
      <dgm:spPr/>
      <dgm:t>
        <a:bodyPr/>
        <a:lstStyle/>
        <a:p>
          <a:endParaRPr lang="id-ID"/>
        </a:p>
      </dgm:t>
    </dgm:pt>
    <dgm:pt modelId="{EA273945-9284-4D51-B4D3-EE2CCB3C87AC}" type="sibTrans" cxnId="{BCCD7370-1C8D-44FE-9CE7-FF0F379AB92F}">
      <dgm:prSet/>
      <dgm:spPr/>
      <dgm:t>
        <a:bodyPr/>
        <a:lstStyle/>
        <a:p>
          <a:endParaRPr lang="id-ID"/>
        </a:p>
      </dgm:t>
    </dgm:pt>
    <dgm:pt modelId="{A316CBFA-C588-49D7-BEC4-37CF7671AD6C}">
      <dgm:prSet/>
      <dgm:spPr/>
      <dgm:t>
        <a:bodyPr/>
        <a:lstStyle/>
        <a:p>
          <a:pPr rtl="0"/>
          <a:r>
            <a:rPr lang="en-US"/>
            <a:t>Pembetulan pada </a:t>
          </a:r>
          <a:r>
            <a:rPr lang="en-US" i="1"/>
            <a:t>akun kas dan akun Saldo Anggaran Lebih</a:t>
          </a:r>
          <a:endParaRPr lang="id-ID"/>
        </a:p>
      </dgm:t>
    </dgm:pt>
    <dgm:pt modelId="{E2F6BE9C-8856-40BB-8790-B65DD5F10AC8}" type="parTrans" cxnId="{9687992E-5E65-4573-93E1-1B6E12E5A14E}">
      <dgm:prSet/>
      <dgm:spPr/>
      <dgm:t>
        <a:bodyPr/>
        <a:lstStyle/>
        <a:p>
          <a:endParaRPr lang="id-ID"/>
        </a:p>
      </dgm:t>
    </dgm:pt>
    <dgm:pt modelId="{5478E466-93F7-45F1-BAED-89CEEACC4883}" type="sibTrans" cxnId="{9687992E-5E65-4573-93E1-1B6E12E5A14E}">
      <dgm:prSet/>
      <dgm:spPr/>
      <dgm:t>
        <a:bodyPr/>
        <a:lstStyle/>
        <a:p>
          <a:endParaRPr lang="id-ID"/>
        </a:p>
      </dgm:t>
    </dgm:pt>
    <dgm:pt modelId="{7953D766-C6E6-40FB-A48E-6189DD1D5898}" type="pres">
      <dgm:prSet presAssocID="{55130D35-AF3C-487B-A90B-5D5B329723BD}" presName="Name0" presStyleCnt="0">
        <dgm:presLayoutVars>
          <dgm:dir/>
          <dgm:animLvl val="lvl"/>
          <dgm:resizeHandles val="exact"/>
        </dgm:presLayoutVars>
      </dgm:prSet>
      <dgm:spPr/>
    </dgm:pt>
    <dgm:pt modelId="{DAE04CD4-24E4-4D38-A980-4F16964DF94F}" type="pres">
      <dgm:prSet presAssocID="{A316CBFA-C588-49D7-BEC4-37CF7671AD6C}" presName="boxAndChildren" presStyleCnt="0"/>
      <dgm:spPr/>
    </dgm:pt>
    <dgm:pt modelId="{C6883096-1C74-4630-8F18-9D9A57317319}" type="pres">
      <dgm:prSet presAssocID="{A316CBFA-C588-49D7-BEC4-37CF7671AD6C}" presName="parentTextBox" presStyleLbl="node1" presStyleIdx="0" presStyleCnt="5"/>
      <dgm:spPr/>
    </dgm:pt>
    <dgm:pt modelId="{78D62A51-8B57-4A2E-8C3E-3B639CCCEB89}" type="pres">
      <dgm:prSet presAssocID="{EA273945-9284-4D51-B4D3-EE2CCB3C87AC}" presName="sp" presStyleCnt="0"/>
      <dgm:spPr/>
    </dgm:pt>
    <dgm:pt modelId="{4575F178-BAFB-4B9C-A2BF-F00BDC601919}" type="pres">
      <dgm:prSet presAssocID="{3C9F92AB-3618-428F-9B59-688C5B1120AD}" presName="arrowAndChildren" presStyleCnt="0"/>
      <dgm:spPr/>
    </dgm:pt>
    <dgm:pt modelId="{3057E37E-1AFF-48B7-BD6A-2769E607F91A}" type="pres">
      <dgm:prSet presAssocID="{3C9F92AB-3618-428F-9B59-688C5B1120AD}" presName="parentTextArrow" presStyleLbl="node1" presStyleIdx="1" presStyleCnt="5"/>
      <dgm:spPr/>
    </dgm:pt>
    <dgm:pt modelId="{FFC417D2-A2AC-4721-B345-711B16BE93D6}" type="pres">
      <dgm:prSet presAssocID="{3798C95A-B1E6-49E4-9A92-1F37261D3879}" presName="sp" presStyleCnt="0"/>
      <dgm:spPr/>
    </dgm:pt>
    <dgm:pt modelId="{78FA1554-BC4E-4D0A-86B5-B7DF85B5DAF6}" type="pres">
      <dgm:prSet presAssocID="{05BE619B-CE0E-4CCC-A616-8CFAE522DA96}" presName="arrowAndChildren" presStyleCnt="0"/>
      <dgm:spPr/>
    </dgm:pt>
    <dgm:pt modelId="{FE21679C-653F-4904-AFBC-FBAD1A6D6B6D}" type="pres">
      <dgm:prSet presAssocID="{05BE619B-CE0E-4CCC-A616-8CFAE522DA96}" presName="parentTextArrow" presStyleLbl="node1" presStyleIdx="2" presStyleCnt="5"/>
      <dgm:spPr/>
    </dgm:pt>
    <dgm:pt modelId="{8DF1D1C0-6668-4889-8AC2-6F8BB9747583}" type="pres">
      <dgm:prSet presAssocID="{C7A6A5C1-504B-41CE-963D-953841690A1A}" presName="sp" presStyleCnt="0"/>
      <dgm:spPr/>
    </dgm:pt>
    <dgm:pt modelId="{C1990444-5534-4040-916E-423E506A2764}" type="pres">
      <dgm:prSet presAssocID="{6AEF9399-2139-4E11-9EC1-7AAF8CC3B066}" presName="arrowAndChildren" presStyleCnt="0"/>
      <dgm:spPr/>
    </dgm:pt>
    <dgm:pt modelId="{D3A7A554-CCDD-4E81-8DFE-26EA8EE15C14}" type="pres">
      <dgm:prSet presAssocID="{6AEF9399-2139-4E11-9EC1-7AAF8CC3B066}" presName="parentTextArrow" presStyleLbl="node1" presStyleIdx="3" presStyleCnt="5"/>
      <dgm:spPr/>
    </dgm:pt>
    <dgm:pt modelId="{B1B322D0-759B-4234-A7C2-9CF827185853}" type="pres">
      <dgm:prSet presAssocID="{1CAD1E16-4ECA-405F-8122-52468322F996}" presName="sp" presStyleCnt="0"/>
      <dgm:spPr/>
    </dgm:pt>
    <dgm:pt modelId="{06E5D3A2-A998-4E6B-8C05-5C9AADDB6B33}" type="pres">
      <dgm:prSet presAssocID="{517BF2BB-4FF3-4698-80B1-22A53258D0F0}" presName="arrowAndChildren" presStyleCnt="0"/>
      <dgm:spPr/>
    </dgm:pt>
    <dgm:pt modelId="{4069AE0A-6126-425F-A9F4-5F162FD2BEF7}" type="pres">
      <dgm:prSet presAssocID="{517BF2BB-4FF3-4698-80B1-22A53258D0F0}" presName="parentTextArrow" presStyleLbl="node1" presStyleIdx="4" presStyleCnt="5"/>
      <dgm:spPr/>
    </dgm:pt>
  </dgm:ptLst>
  <dgm:cxnLst>
    <dgm:cxn modelId="{9687992E-5E65-4573-93E1-1B6E12E5A14E}" srcId="{55130D35-AF3C-487B-A90B-5D5B329723BD}" destId="{A316CBFA-C588-49D7-BEC4-37CF7671AD6C}" srcOrd="4" destOrd="0" parTransId="{E2F6BE9C-8856-40BB-8790-B65DD5F10AC8}" sibTransId="{5478E466-93F7-45F1-BAED-89CEEACC4883}"/>
    <dgm:cxn modelId="{F1222732-9F9D-4B53-878C-6614BD63E5AB}" type="presOf" srcId="{05BE619B-CE0E-4CCC-A616-8CFAE522DA96}" destId="{FE21679C-653F-4904-AFBC-FBAD1A6D6B6D}" srcOrd="0" destOrd="0" presId="urn:microsoft.com/office/officeart/2005/8/layout/process4"/>
    <dgm:cxn modelId="{739A2E42-91E7-4C55-9C76-C1DCC5D102D9}" srcId="{55130D35-AF3C-487B-A90B-5D5B329723BD}" destId="{517BF2BB-4FF3-4698-80B1-22A53258D0F0}" srcOrd="0" destOrd="0" parTransId="{F58611A8-C12B-4555-A338-E5E952E26C3E}" sibTransId="{1CAD1E16-4ECA-405F-8122-52468322F996}"/>
    <dgm:cxn modelId="{642C326C-CC26-4091-8A17-5C81D1E43A32}" type="presOf" srcId="{3C9F92AB-3618-428F-9B59-688C5B1120AD}" destId="{3057E37E-1AFF-48B7-BD6A-2769E607F91A}" srcOrd="0" destOrd="0" presId="urn:microsoft.com/office/officeart/2005/8/layout/process4"/>
    <dgm:cxn modelId="{BCCD7370-1C8D-44FE-9CE7-FF0F379AB92F}" srcId="{55130D35-AF3C-487B-A90B-5D5B329723BD}" destId="{3C9F92AB-3618-428F-9B59-688C5B1120AD}" srcOrd="3" destOrd="0" parTransId="{196CA86C-74DF-4C79-BC23-ECC0A70194E4}" sibTransId="{EA273945-9284-4D51-B4D3-EE2CCB3C87AC}"/>
    <dgm:cxn modelId="{39C55E56-5C90-4548-8F33-83099429029D}" srcId="{55130D35-AF3C-487B-A90B-5D5B329723BD}" destId="{05BE619B-CE0E-4CCC-A616-8CFAE522DA96}" srcOrd="2" destOrd="0" parTransId="{09655EA6-A27A-4A61-B31E-5023A8C92640}" sibTransId="{3798C95A-B1E6-49E4-9A92-1F37261D3879}"/>
    <dgm:cxn modelId="{FE0C0482-7DAD-436F-9F5E-C8F35C91445F}" type="presOf" srcId="{6AEF9399-2139-4E11-9EC1-7AAF8CC3B066}" destId="{D3A7A554-CCDD-4E81-8DFE-26EA8EE15C14}" srcOrd="0" destOrd="0" presId="urn:microsoft.com/office/officeart/2005/8/layout/process4"/>
    <dgm:cxn modelId="{D08FE082-7892-4B38-8CC7-40420F8ADEB1}" type="presOf" srcId="{55130D35-AF3C-487B-A90B-5D5B329723BD}" destId="{7953D766-C6E6-40FB-A48E-6189DD1D5898}" srcOrd="0" destOrd="0" presId="urn:microsoft.com/office/officeart/2005/8/layout/process4"/>
    <dgm:cxn modelId="{F423B4B3-2147-4F27-B1BB-5EDD20B333C6}" srcId="{55130D35-AF3C-487B-A90B-5D5B329723BD}" destId="{6AEF9399-2139-4E11-9EC1-7AAF8CC3B066}" srcOrd="1" destOrd="0" parTransId="{49A9C652-CBCC-4812-8257-80C8A3976D0A}" sibTransId="{C7A6A5C1-504B-41CE-963D-953841690A1A}"/>
    <dgm:cxn modelId="{B36913BE-D45F-4E5C-BDF2-886CD5782717}" type="presOf" srcId="{517BF2BB-4FF3-4698-80B1-22A53258D0F0}" destId="{4069AE0A-6126-425F-A9F4-5F162FD2BEF7}" srcOrd="0" destOrd="0" presId="urn:microsoft.com/office/officeart/2005/8/layout/process4"/>
    <dgm:cxn modelId="{B5360CFB-84BE-42B1-A96E-EAFDC00419AA}" type="presOf" srcId="{A316CBFA-C588-49D7-BEC4-37CF7671AD6C}" destId="{C6883096-1C74-4630-8F18-9D9A57317319}" srcOrd="0" destOrd="0" presId="urn:microsoft.com/office/officeart/2005/8/layout/process4"/>
    <dgm:cxn modelId="{4277F6F1-8DA3-4C92-BA58-39B288B6772F}" type="presParOf" srcId="{7953D766-C6E6-40FB-A48E-6189DD1D5898}" destId="{DAE04CD4-24E4-4D38-A980-4F16964DF94F}" srcOrd="0" destOrd="0" presId="urn:microsoft.com/office/officeart/2005/8/layout/process4"/>
    <dgm:cxn modelId="{58D79A3E-7A4A-4107-978A-454787166A14}" type="presParOf" srcId="{DAE04CD4-24E4-4D38-A980-4F16964DF94F}" destId="{C6883096-1C74-4630-8F18-9D9A57317319}" srcOrd="0" destOrd="0" presId="urn:microsoft.com/office/officeart/2005/8/layout/process4"/>
    <dgm:cxn modelId="{5DA02E34-AD0E-4FE3-81E5-1638CDE3F282}" type="presParOf" srcId="{7953D766-C6E6-40FB-A48E-6189DD1D5898}" destId="{78D62A51-8B57-4A2E-8C3E-3B639CCCEB89}" srcOrd="1" destOrd="0" presId="urn:microsoft.com/office/officeart/2005/8/layout/process4"/>
    <dgm:cxn modelId="{5BADA848-5912-458C-ABEC-8D686B0F6706}" type="presParOf" srcId="{7953D766-C6E6-40FB-A48E-6189DD1D5898}" destId="{4575F178-BAFB-4B9C-A2BF-F00BDC601919}" srcOrd="2" destOrd="0" presId="urn:microsoft.com/office/officeart/2005/8/layout/process4"/>
    <dgm:cxn modelId="{ECE65831-C098-4C24-94C6-BFBDC8957B6B}" type="presParOf" srcId="{4575F178-BAFB-4B9C-A2BF-F00BDC601919}" destId="{3057E37E-1AFF-48B7-BD6A-2769E607F91A}" srcOrd="0" destOrd="0" presId="urn:microsoft.com/office/officeart/2005/8/layout/process4"/>
    <dgm:cxn modelId="{CB48C17B-339F-43A6-A8ED-6B073D15E283}" type="presParOf" srcId="{7953D766-C6E6-40FB-A48E-6189DD1D5898}" destId="{FFC417D2-A2AC-4721-B345-711B16BE93D6}" srcOrd="3" destOrd="0" presId="urn:microsoft.com/office/officeart/2005/8/layout/process4"/>
    <dgm:cxn modelId="{BD9B4916-36A1-4721-A0FF-1DEC06F23FC5}" type="presParOf" srcId="{7953D766-C6E6-40FB-A48E-6189DD1D5898}" destId="{78FA1554-BC4E-4D0A-86B5-B7DF85B5DAF6}" srcOrd="4" destOrd="0" presId="urn:microsoft.com/office/officeart/2005/8/layout/process4"/>
    <dgm:cxn modelId="{BEB6FD64-44ED-4037-9DA0-44AD2F025539}" type="presParOf" srcId="{78FA1554-BC4E-4D0A-86B5-B7DF85B5DAF6}" destId="{FE21679C-653F-4904-AFBC-FBAD1A6D6B6D}" srcOrd="0" destOrd="0" presId="urn:microsoft.com/office/officeart/2005/8/layout/process4"/>
    <dgm:cxn modelId="{7B651BC0-8F3E-4896-B3F7-1E75C43378D3}" type="presParOf" srcId="{7953D766-C6E6-40FB-A48E-6189DD1D5898}" destId="{8DF1D1C0-6668-4889-8AC2-6F8BB9747583}" srcOrd="5" destOrd="0" presId="urn:microsoft.com/office/officeart/2005/8/layout/process4"/>
    <dgm:cxn modelId="{5F29CB1F-C263-46CB-A03C-4E736141BA64}" type="presParOf" srcId="{7953D766-C6E6-40FB-A48E-6189DD1D5898}" destId="{C1990444-5534-4040-916E-423E506A2764}" srcOrd="6" destOrd="0" presId="urn:microsoft.com/office/officeart/2005/8/layout/process4"/>
    <dgm:cxn modelId="{C60C2CD5-184F-4335-842A-BAEBEA85A089}" type="presParOf" srcId="{C1990444-5534-4040-916E-423E506A2764}" destId="{D3A7A554-CCDD-4E81-8DFE-26EA8EE15C14}" srcOrd="0" destOrd="0" presId="urn:microsoft.com/office/officeart/2005/8/layout/process4"/>
    <dgm:cxn modelId="{F1F5A803-A294-41DB-8531-714A2903CD92}" type="presParOf" srcId="{7953D766-C6E6-40FB-A48E-6189DD1D5898}" destId="{B1B322D0-759B-4234-A7C2-9CF827185853}" srcOrd="7" destOrd="0" presId="urn:microsoft.com/office/officeart/2005/8/layout/process4"/>
    <dgm:cxn modelId="{0B56894E-A934-47C6-BF34-A19405B76488}" type="presParOf" srcId="{7953D766-C6E6-40FB-A48E-6189DD1D5898}" destId="{06E5D3A2-A998-4E6B-8C05-5C9AADDB6B33}" srcOrd="8" destOrd="0" presId="urn:microsoft.com/office/officeart/2005/8/layout/process4"/>
    <dgm:cxn modelId="{1A16F13E-5FB6-4586-8F1A-0646FDDEB8B6}" type="presParOf" srcId="{06E5D3A2-A998-4E6B-8C05-5C9AADDB6B33}" destId="{4069AE0A-6126-425F-A9F4-5F162FD2BE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1B8BE532-C7DB-4E5D-A517-10804444ED3E}"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id-ID"/>
        </a:p>
      </dgm:t>
    </dgm:pt>
    <dgm:pt modelId="{A8D36E21-4508-4C6C-A523-40F3B537DA80}">
      <dgm:prSet/>
      <dgm:spPr/>
      <dgm:t>
        <a:bodyPr/>
        <a:lstStyle/>
        <a:p>
          <a:pPr rtl="0"/>
          <a:r>
            <a:rPr lang="en-US"/>
            <a:t>Tidak berulang</a:t>
          </a:r>
          <a:endParaRPr lang="id-ID"/>
        </a:p>
      </dgm:t>
    </dgm:pt>
    <dgm:pt modelId="{9DB1349A-C2EB-4D9E-BDF7-E9D2F8D69650}" type="parTrans" cxnId="{AD44E4A3-2B29-4887-A19A-4FB50900AE40}">
      <dgm:prSet/>
      <dgm:spPr/>
      <dgm:t>
        <a:bodyPr/>
        <a:lstStyle/>
        <a:p>
          <a:endParaRPr lang="id-ID"/>
        </a:p>
      </dgm:t>
    </dgm:pt>
    <dgm:pt modelId="{65F6FFF5-BD80-4370-92B4-55A3F63B9897}" type="sibTrans" cxnId="{AD44E4A3-2B29-4887-A19A-4FB50900AE40}">
      <dgm:prSet/>
      <dgm:spPr/>
      <dgm:t>
        <a:bodyPr/>
        <a:lstStyle/>
        <a:p>
          <a:endParaRPr lang="id-ID"/>
        </a:p>
      </dgm:t>
    </dgm:pt>
    <dgm:pt modelId="{E6FC9800-5E02-44ED-A729-7631D167BED8}">
      <dgm:prSet/>
      <dgm:spPr/>
      <dgm:t>
        <a:bodyPr/>
        <a:lstStyle/>
        <a:p>
          <a:pPr rtl="0"/>
          <a:r>
            <a:rPr lang="en-US"/>
            <a:t>Terjadi pada periode sebelumnya</a:t>
          </a:r>
          <a:endParaRPr lang="id-ID"/>
        </a:p>
      </dgm:t>
    </dgm:pt>
    <dgm:pt modelId="{B7B409D6-E3B3-41C8-8293-31913F2EA3F0}" type="parTrans" cxnId="{0B3A1DFA-85E6-4B5D-AA71-E16E6FAB5787}">
      <dgm:prSet/>
      <dgm:spPr/>
      <dgm:t>
        <a:bodyPr/>
        <a:lstStyle/>
        <a:p>
          <a:endParaRPr lang="id-ID"/>
        </a:p>
      </dgm:t>
    </dgm:pt>
    <dgm:pt modelId="{D8E27366-85C0-420D-9A46-5991B6AD32B9}" type="sibTrans" cxnId="{0B3A1DFA-85E6-4B5D-AA71-E16E6FAB5787}">
      <dgm:prSet/>
      <dgm:spPr/>
      <dgm:t>
        <a:bodyPr/>
        <a:lstStyle/>
        <a:p>
          <a:endParaRPr lang="id-ID"/>
        </a:p>
      </dgm:t>
    </dgm:pt>
    <dgm:pt modelId="{FF1CE54F-EA28-46C3-B98E-42613C0AD12F}">
      <dgm:prSet/>
      <dgm:spPr/>
      <dgm:t>
        <a:bodyPr/>
        <a:lstStyle/>
        <a:p>
          <a:pPr rtl="0"/>
          <a:r>
            <a:rPr lang="en-US"/>
            <a:t>Mempengaruhi posisi kas(menambah/mengurang saldo kas)</a:t>
          </a:r>
          <a:endParaRPr lang="id-ID"/>
        </a:p>
      </dgm:t>
    </dgm:pt>
    <dgm:pt modelId="{9E0BC33D-BEA5-4F32-BF76-39067B246134}" type="parTrans" cxnId="{D510EBF8-2252-4C4B-A051-8CE47BC273CA}">
      <dgm:prSet/>
      <dgm:spPr/>
      <dgm:t>
        <a:bodyPr/>
        <a:lstStyle/>
        <a:p>
          <a:endParaRPr lang="id-ID"/>
        </a:p>
      </dgm:t>
    </dgm:pt>
    <dgm:pt modelId="{1633DF96-B952-4C15-9732-6C27002ED1A2}" type="sibTrans" cxnId="{D510EBF8-2252-4C4B-A051-8CE47BC273CA}">
      <dgm:prSet/>
      <dgm:spPr/>
      <dgm:t>
        <a:bodyPr/>
        <a:lstStyle/>
        <a:p>
          <a:endParaRPr lang="id-ID"/>
        </a:p>
      </dgm:t>
    </dgm:pt>
    <dgm:pt modelId="{91E11E30-9C2A-4383-B779-CD7CC89A622C}">
      <dgm:prSet/>
      <dgm:spPr/>
      <dgm:t>
        <a:bodyPr/>
        <a:lstStyle/>
        <a:p>
          <a:pPr rtl="0"/>
          <a:r>
            <a:rPr lang="en-US"/>
            <a:t>Laporan keuangan sudah terbit.</a:t>
          </a:r>
          <a:endParaRPr lang="id-ID"/>
        </a:p>
      </dgm:t>
    </dgm:pt>
    <dgm:pt modelId="{05C3AD6B-F916-4FA3-9B14-38CA5606262A}" type="parTrans" cxnId="{B6F0D670-4BC4-48E5-A106-B6FB273EE861}">
      <dgm:prSet/>
      <dgm:spPr/>
      <dgm:t>
        <a:bodyPr/>
        <a:lstStyle/>
        <a:p>
          <a:endParaRPr lang="id-ID"/>
        </a:p>
      </dgm:t>
    </dgm:pt>
    <dgm:pt modelId="{CC7FE7FE-2708-48A3-A09E-65BE8DDB2DF9}" type="sibTrans" cxnId="{B6F0D670-4BC4-48E5-A106-B6FB273EE861}">
      <dgm:prSet/>
      <dgm:spPr/>
      <dgm:t>
        <a:bodyPr/>
        <a:lstStyle/>
        <a:p>
          <a:endParaRPr lang="id-ID"/>
        </a:p>
      </dgm:t>
    </dgm:pt>
    <dgm:pt modelId="{59E41FE9-A4E7-42D0-BC5A-A2E3E505E228}">
      <dgm:prSet/>
      <dgm:spPr/>
      <dgm:t>
        <a:bodyPr/>
        <a:lstStyle/>
        <a:p>
          <a:pPr rtl="0"/>
          <a:r>
            <a:rPr lang="en-US"/>
            <a:t>Pembetulan pada </a:t>
          </a:r>
          <a:r>
            <a:rPr lang="en-US" i="1"/>
            <a:t>akun kas dan kewajiban </a:t>
          </a:r>
          <a:r>
            <a:rPr lang="en-US"/>
            <a:t>yang bersangkutan</a:t>
          </a:r>
          <a:endParaRPr lang="id-ID"/>
        </a:p>
      </dgm:t>
    </dgm:pt>
    <dgm:pt modelId="{E6A03CBC-FBAC-47C4-9E1B-90BC7DCC3F4B}" type="parTrans" cxnId="{C2230BB4-E01D-40E5-A827-99A77223340E}">
      <dgm:prSet/>
      <dgm:spPr/>
      <dgm:t>
        <a:bodyPr/>
        <a:lstStyle/>
        <a:p>
          <a:endParaRPr lang="id-ID"/>
        </a:p>
      </dgm:t>
    </dgm:pt>
    <dgm:pt modelId="{0012AFF2-5A0B-43EF-9937-0E8DC3D277DA}" type="sibTrans" cxnId="{C2230BB4-E01D-40E5-A827-99A77223340E}">
      <dgm:prSet/>
      <dgm:spPr/>
      <dgm:t>
        <a:bodyPr/>
        <a:lstStyle/>
        <a:p>
          <a:endParaRPr lang="id-ID"/>
        </a:p>
      </dgm:t>
    </dgm:pt>
    <dgm:pt modelId="{C540DE98-14AD-4496-A2A2-DA97CA90BAD1}" type="pres">
      <dgm:prSet presAssocID="{1B8BE532-C7DB-4E5D-A517-10804444ED3E}" presName="Name0" presStyleCnt="0">
        <dgm:presLayoutVars>
          <dgm:dir/>
          <dgm:animLvl val="lvl"/>
          <dgm:resizeHandles val="exact"/>
        </dgm:presLayoutVars>
      </dgm:prSet>
      <dgm:spPr/>
    </dgm:pt>
    <dgm:pt modelId="{97980211-97BF-4E04-8C50-3A7AD1C474E1}" type="pres">
      <dgm:prSet presAssocID="{59E41FE9-A4E7-42D0-BC5A-A2E3E505E228}" presName="boxAndChildren" presStyleCnt="0"/>
      <dgm:spPr/>
    </dgm:pt>
    <dgm:pt modelId="{57661758-C9DA-4719-B9D8-5F3905397102}" type="pres">
      <dgm:prSet presAssocID="{59E41FE9-A4E7-42D0-BC5A-A2E3E505E228}" presName="parentTextBox" presStyleLbl="node1" presStyleIdx="0" presStyleCnt="5"/>
      <dgm:spPr/>
    </dgm:pt>
    <dgm:pt modelId="{E3DAE498-4E48-4553-A3D7-4F1DF5A06863}" type="pres">
      <dgm:prSet presAssocID="{CC7FE7FE-2708-48A3-A09E-65BE8DDB2DF9}" presName="sp" presStyleCnt="0"/>
      <dgm:spPr/>
    </dgm:pt>
    <dgm:pt modelId="{BE6E25CD-D791-412D-BA4B-9A24CFC850AE}" type="pres">
      <dgm:prSet presAssocID="{91E11E30-9C2A-4383-B779-CD7CC89A622C}" presName="arrowAndChildren" presStyleCnt="0"/>
      <dgm:spPr/>
    </dgm:pt>
    <dgm:pt modelId="{52EAF253-5D20-4AA6-90FA-F4CCE6DEA37D}" type="pres">
      <dgm:prSet presAssocID="{91E11E30-9C2A-4383-B779-CD7CC89A622C}" presName="parentTextArrow" presStyleLbl="node1" presStyleIdx="1" presStyleCnt="5"/>
      <dgm:spPr/>
    </dgm:pt>
    <dgm:pt modelId="{9593E145-B397-4F4A-BCA0-E5D5C8F789CA}" type="pres">
      <dgm:prSet presAssocID="{1633DF96-B952-4C15-9732-6C27002ED1A2}" presName="sp" presStyleCnt="0"/>
      <dgm:spPr/>
    </dgm:pt>
    <dgm:pt modelId="{AC88B94A-FDFA-413A-9B18-A1CC7DC6948E}" type="pres">
      <dgm:prSet presAssocID="{FF1CE54F-EA28-46C3-B98E-42613C0AD12F}" presName="arrowAndChildren" presStyleCnt="0"/>
      <dgm:spPr/>
    </dgm:pt>
    <dgm:pt modelId="{34474DED-4306-4EE9-B130-5F7731E79737}" type="pres">
      <dgm:prSet presAssocID="{FF1CE54F-EA28-46C3-B98E-42613C0AD12F}" presName="parentTextArrow" presStyleLbl="node1" presStyleIdx="2" presStyleCnt="5"/>
      <dgm:spPr/>
    </dgm:pt>
    <dgm:pt modelId="{EBDE8931-6C0B-4E2E-9D89-6509A6D17D16}" type="pres">
      <dgm:prSet presAssocID="{D8E27366-85C0-420D-9A46-5991B6AD32B9}" presName="sp" presStyleCnt="0"/>
      <dgm:spPr/>
    </dgm:pt>
    <dgm:pt modelId="{9EFB6291-768B-4DD8-BEB8-75AED30337D5}" type="pres">
      <dgm:prSet presAssocID="{E6FC9800-5E02-44ED-A729-7631D167BED8}" presName="arrowAndChildren" presStyleCnt="0"/>
      <dgm:spPr/>
    </dgm:pt>
    <dgm:pt modelId="{5523198F-8B18-4018-B9C3-BE2122751DE2}" type="pres">
      <dgm:prSet presAssocID="{E6FC9800-5E02-44ED-A729-7631D167BED8}" presName="parentTextArrow" presStyleLbl="node1" presStyleIdx="3" presStyleCnt="5"/>
      <dgm:spPr/>
    </dgm:pt>
    <dgm:pt modelId="{83F0A433-E802-41B5-A82A-51C63ADAAE2C}" type="pres">
      <dgm:prSet presAssocID="{65F6FFF5-BD80-4370-92B4-55A3F63B9897}" presName="sp" presStyleCnt="0"/>
      <dgm:spPr/>
    </dgm:pt>
    <dgm:pt modelId="{9B619B62-EDE3-471E-8E6F-4E0C9C4792F4}" type="pres">
      <dgm:prSet presAssocID="{A8D36E21-4508-4C6C-A523-40F3B537DA80}" presName="arrowAndChildren" presStyleCnt="0"/>
      <dgm:spPr/>
    </dgm:pt>
    <dgm:pt modelId="{18A6E527-DCDF-444A-9E60-9B85DF6F6CD2}" type="pres">
      <dgm:prSet presAssocID="{A8D36E21-4508-4C6C-A523-40F3B537DA80}" presName="parentTextArrow" presStyleLbl="node1" presStyleIdx="4" presStyleCnt="5"/>
      <dgm:spPr/>
    </dgm:pt>
  </dgm:ptLst>
  <dgm:cxnLst>
    <dgm:cxn modelId="{B64FCC12-E2F7-4488-A45D-BF0569E1A44E}" type="presOf" srcId="{91E11E30-9C2A-4383-B779-CD7CC89A622C}" destId="{52EAF253-5D20-4AA6-90FA-F4CCE6DEA37D}" srcOrd="0" destOrd="0" presId="urn:microsoft.com/office/officeart/2005/8/layout/process4"/>
    <dgm:cxn modelId="{DEAC443D-2C22-4551-A8FA-FB5EDBBF5A7F}" type="presOf" srcId="{FF1CE54F-EA28-46C3-B98E-42613C0AD12F}" destId="{34474DED-4306-4EE9-B130-5F7731E79737}" srcOrd="0" destOrd="0" presId="urn:microsoft.com/office/officeart/2005/8/layout/process4"/>
    <dgm:cxn modelId="{B6F0D670-4BC4-48E5-A106-B6FB273EE861}" srcId="{1B8BE532-C7DB-4E5D-A517-10804444ED3E}" destId="{91E11E30-9C2A-4383-B779-CD7CC89A622C}" srcOrd="3" destOrd="0" parTransId="{05C3AD6B-F916-4FA3-9B14-38CA5606262A}" sibTransId="{CC7FE7FE-2708-48A3-A09E-65BE8DDB2DF9}"/>
    <dgm:cxn modelId="{BC272898-0AB5-4A9E-B892-5B7C5BB36965}" type="presOf" srcId="{59E41FE9-A4E7-42D0-BC5A-A2E3E505E228}" destId="{57661758-C9DA-4719-B9D8-5F3905397102}" srcOrd="0" destOrd="0" presId="urn:microsoft.com/office/officeart/2005/8/layout/process4"/>
    <dgm:cxn modelId="{8D9E499E-769C-4A36-95E3-E81462FBB10A}" type="presOf" srcId="{A8D36E21-4508-4C6C-A523-40F3B537DA80}" destId="{18A6E527-DCDF-444A-9E60-9B85DF6F6CD2}" srcOrd="0" destOrd="0" presId="urn:microsoft.com/office/officeart/2005/8/layout/process4"/>
    <dgm:cxn modelId="{AD44E4A3-2B29-4887-A19A-4FB50900AE40}" srcId="{1B8BE532-C7DB-4E5D-A517-10804444ED3E}" destId="{A8D36E21-4508-4C6C-A523-40F3B537DA80}" srcOrd="0" destOrd="0" parTransId="{9DB1349A-C2EB-4D9E-BDF7-E9D2F8D69650}" sibTransId="{65F6FFF5-BD80-4370-92B4-55A3F63B9897}"/>
    <dgm:cxn modelId="{C2230BB4-E01D-40E5-A827-99A77223340E}" srcId="{1B8BE532-C7DB-4E5D-A517-10804444ED3E}" destId="{59E41FE9-A4E7-42D0-BC5A-A2E3E505E228}" srcOrd="4" destOrd="0" parTransId="{E6A03CBC-FBAC-47C4-9E1B-90BC7DCC3F4B}" sibTransId="{0012AFF2-5A0B-43EF-9937-0E8DC3D277DA}"/>
    <dgm:cxn modelId="{96010DEF-2D0B-4CA2-8AB3-6E0A9A7CA7D3}" type="presOf" srcId="{1B8BE532-C7DB-4E5D-A517-10804444ED3E}" destId="{C540DE98-14AD-4496-A2A2-DA97CA90BAD1}" srcOrd="0" destOrd="0" presId="urn:microsoft.com/office/officeart/2005/8/layout/process4"/>
    <dgm:cxn modelId="{2A12D4F2-30EF-4A03-B44D-E3B5D43B1D72}" type="presOf" srcId="{E6FC9800-5E02-44ED-A729-7631D167BED8}" destId="{5523198F-8B18-4018-B9C3-BE2122751DE2}" srcOrd="0" destOrd="0" presId="urn:microsoft.com/office/officeart/2005/8/layout/process4"/>
    <dgm:cxn modelId="{D510EBF8-2252-4C4B-A051-8CE47BC273CA}" srcId="{1B8BE532-C7DB-4E5D-A517-10804444ED3E}" destId="{FF1CE54F-EA28-46C3-B98E-42613C0AD12F}" srcOrd="2" destOrd="0" parTransId="{9E0BC33D-BEA5-4F32-BF76-39067B246134}" sibTransId="{1633DF96-B952-4C15-9732-6C27002ED1A2}"/>
    <dgm:cxn modelId="{0B3A1DFA-85E6-4B5D-AA71-E16E6FAB5787}" srcId="{1B8BE532-C7DB-4E5D-A517-10804444ED3E}" destId="{E6FC9800-5E02-44ED-A729-7631D167BED8}" srcOrd="1" destOrd="0" parTransId="{B7B409D6-E3B3-41C8-8293-31913F2EA3F0}" sibTransId="{D8E27366-85C0-420D-9A46-5991B6AD32B9}"/>
    <dgm:cxn modelId="{5D7AC436-D807-488B-94BB-2107860046BF}" type="presParOf" srcId="{C540DE98-14AD-4496-A2A2-DA97CA90BAD1}" destId="{97980211-97BF-4E04-8C50-3A7AD1C474E1}" srcOrd="0" destOrd="0" presId="urn:microsoft.com/office/officeart/2005/8/layout/process4"/>
    <dgm:cxn modelId="{0508A9DF-B4D5-494F-BB56-D3B57FA4DCA1}" type="presParOf" srcId="{97980211-97BF-4E04-8C50-3A7AD1C474E1}" destId="{57661758-C9DA-4719-B9D8-5F3905397102}" srcOrd="0" destOrd="0" presId="urn:microsoft.com/office/officeart/2005/8/layout/process4"/>
    <dgm:cxn modelId="{FC337B77-6FDA-4D02-942D-D03CD0DDCF4E}" type="presParOf" srcId="{C540DE98-14AD-4496-A2A2-DA97CA90BAD1}" destId="{E3DAE498-4E48-4553-A3D7-4F1DF5A06863}" srcOrd="1" destOrd="0" presId="urn:microsoft.com/office/officeart/2005/8/layout/process4"/>
    <dgm:cxn modelId="{F8A1B860-F6DC-4E27-B9DD-6D3BBE292218}" type="presParOf" srcId="{C540DE98-14AD-4496-A2A2-DA97CA90BAD1}" destId="{BE6E25CD-D791-412D-BA4B-9A24CFC850AE}" srcOrd="2" destOrd="0" presId="urn:microsoft.com/office/officeart/2005/8/layout/process4"/>
    <dgm:cxn modelId="{57CE81C7-01D9-4A63-93E3-4325EB224D1C}" type="presParOf" srcId="{BE6E25CD-D791-412D-BA4B-9A24CFC850AE}" destId="{52EAF253-5D20-4AA6-90FA-F4CCE6DEA37D}" srcOrd="0" destOrd="0" presId="urn:microsoft.com/office/officeart/2005/8/layout/process4"/>
    <dgm:cxn modelId="{9F41C570-59F4-4A98-9053-726282943873}" type="presParOf" srcId="{C540DE98-14AD-4496-A2A2-DA97CA90BAD1}" destId="{9593E145-B397-4F4A-BCA0-E5D5C8F789CA}" srcOrd="3" destOrd="0" presId="urn:microsoft.com/office/officeart/2005/8/layout/process4"/>
    <dgm:cxn modelId="{426F57C0-843B-438F-B896-0706FA6C1C9C}" type="presParOf" srcId="{C540DE98-14AD-4496-A2A2-DA97CA90BAD1}" destId="{AC88B94A-FDFA-413A-9B18-A1CC7DC6948E}" srcOrd="4" destOrd="0" presId="urn:microsoft.com/office/officeart/2005/8/layout/process4"/>
    <dgm:cxn modelId="{20A56F7E-2FC3-44DB-A721-52E00FC58216}" type="presParOf" srcId="{AC88B94A-FDFA-413A-9B18-A1CC7DC6948E}" destId="{34474DED-4306-4EE9-B130-5F7731E79737}" srcOrd="0" destOrd="0" presId="urn:microsoft.com/office/officeart/2005/8/layout/process4"/>
    <dgm:cxn modelId="{15C6D333-08FB-4A95-8DC9-53B9144C0B93}" type="presParOf" srcId="{C540DE98-14AD-4496-A2A2-DA97CA90BAD1}" destId="{EBDE8931-6C0B-4E2E-9D89-6509A6D17D16}" srcOrd="5" destOrd="0" presId="urn:microsoft.com/office/officeart/2005/8/layout/process4"/>
    <dgm:cxn modelId="{494F914F-844E-46C5-8E22-B8F93F19FF03}" type="presParOf" srcId="{C540DE98-14AD-4496-A2A2-DA97CA90BAD1}" destId="{9EFB6291-768B-4DD8-BEB8-75AED30337D5}" srcOrd="6" destOrd="0" presId="urn:microsoft.com/office/officeart/2005/8/layout/process4"/>
    <dgm:cxn modelId="{AB1C4321-1A65-4CE0-BD07-A640A88E8552}" type="presParOf" srcId="{9EFB6291-768B-4DD8-BEB8-75AED30337D5}" destId="{5523198F-8B18-4018-B9C3-BE2122751DE2}" srcOrd="0" destOrd="0" presId="urn:microsoft.com/office/officeart/2005/8/layout/process4"/>
    <dgm:cxn modelId="{E44C919C-AE2E-43E1-AAC4-B7405D9FA7C6}" type="presParOf" srcId="{C540DE98-14AD-4496-A2A2-DA97CA90BAD1}" destId="{83F0A433-E802-41B5-A82A-51C63ADAAE2C}" srcOrd="7" destOrd="0" presId="urn:microsoft.com/office/officeart/2005/8/layout/process4"/>
    <dgm:cxn modelId="{7BADD2DC-358D-43E2-A5B4-62BF57272984}" type="presParOf" srcId="{C540DE98-14AD-4496-A2A2-DA97CA90BAD1}" destId="{9B619B62-EDE3-471E-8E6F-4E0C9C4792F4}" srcOrd="8" destOrd="0" presId="urn:microsoft.com/office/officeart/2005/8/layout/process4"/>
    <dgm:cxn modelId="{483B9E28-3469-4402-B75D-32EDA1D1978D}" type="presParOf" srcId="{9B619B62-EDE3-471E-8E6F-4E0C9C4792F4}" destId="{18A6E527-DCDF-444A-9E60-9B85DF6F6CD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5963DFFC-2919-4DCC-B3DA-E75A2906CB1E}"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id-ID"/>
        </a:p>
      </dgm:t>
    </dgm:pt>
    <dgm:pt modelId="{6753E30B-A3B9-4C72-A218-CB8DE745DF5C}">
      <dgm:prSet/>
      <dgm:spPr/>
      <dgm:t>
        <a:bodyPr/>
        <a:lstStyle/>
        <a:p>
          <a:pPr rtl="0"/>
          <a:r>
            <a:rPr lang="en-US"/>
            <a:t>Tidak berulang</a:t>
          </a:r>
          <a:endParaRPr lang="id-ID"/>
        </a:p>
      </dgm:t>
    </dgm:pt>
    <dgm:pt modelId="{2DB89A3E-0D9B-40C4-B0C5-234D6390DD20}" type="parTrans" cxnId="{B25CE622-98FF-403D-ABBD-55AF4915F01E}">
      <dgm:prSet/>
      <dgm:spPr/>
      <dgm:t>
        <a:bodyPr/>
        <a:lstStyle/>
        <a:p>
          <a:endParaRPr lang="id-ID"/>
        </a:p>
      </dgm:t>
    </dgm:pt>
    <dgm:pt modelId="{7A0245B5-9677-4974-AFC2-547F5AB5E7FD}" type="sibTrans" cxnId="{B25CE622-98FF-403D-ABBD-55AF4915F01E}">
      <dgm:prSet/>
      <dgm:spPr/>
      <dgm:t>
        <a:bodyPr/>
        <a:lstStyle/>
        <a:p>
          <a:endParaRPr lang="id-ID"/>
        </a:p>
      </dgm:t>
    </dgm:pt>
    <dgm:pt modelId="{837A629B-925C-40E6-AD38-B69816C1747B}">
      <dgm:prSet/>
      <dgm:spPr/>
      <dgm:t>
        <a:bodyPr/>
        <a:lstStyle/>
        <a:p>
          <a:pPr rtl="0"/>
          <a:r>
            <a:rPr lang="en-US"/>
            <a:t>Terjadi pada periode-periode sebelumnya</a:t>
          </a:r>
          <a:endParaRPr lang="id-ID"/>
        </a:p>
      </dgm:t>
    </dgm:pt>
    <dgm:pt modelId="{D91A19F2-2A36-4903-B08C-4B58F419F5B6}" type="parTrans" cxnId="{8B122058-5020-464E-BB37-989FDA379C56}">
      <dgm:prSet/>
      <dgm:spPr/>
      <dgm:t>
        <a:bodyPr/>
        <a:lstStyle/>
        <a:p>
          <a:endParaRPr lang="id-ID"/>
        </a:p>
      </dgm:t>
    </dgm:pt>
    <dgm:pt modelId="{3D854F71-9C5D-422B-B0B8-98C83565D5B0}" type="sibTrans" cxnId="{8B122058-5020-464E-BB37-989FDA379C56}">
      <dgm:prSet/>
      <dgm:spPr/>
      <dgm:t>
        <a:bodyPr/>
        <a:lstStyle/>
        <a:p>
          <a:endParaRPr lang="id-ID"/>
        </a:p>
      </dgm:t>
    </dgm:pt>
    <dgm:pt modelId="{9F0B9AFF-92F1-4D78-A107-B7834FC97D42}">
      <dgm:prSet/>
      <dgm:spPr/>
      <dgm:t>
        <a:bodyPr/>
        <a:lstStyle/>
        <a:p>
          <a:pPr rtl="0"/>
          <a:r>
            <a:rPr lang="en-US"/>
            <a:t>Tidak mempengaruhi posisi kas</a:t>
          </a:r>
          <a:endParaRPr lang="id-ID"/>
        </a:p>
      </dgm:t>
    </dgm:pt>
    <dgm:pt modelId="{72339F33-7A52-483E-991C-07C627B224E8}" type="parTrans" cxnId="{B3FFBA24-7232-4B60-8056-712A1027348B}">
      <dgm:prSet/>
      <dgm:spPr/>
      <dgm:t>
        <a:bodyPr/>
        <a:lstStyle/>
        <a:p>
          <a:endParaRPr lang="id-ID"/>
        </a:p>
      </dgm:t>
    </dgm:pt>
    <dgm:pt modelId="{E96849D4-09AD-46BA-A644-DEF2EDCB6490}" type="sibTrans" cxnId="{B3FFBA24-7232-4B60-8056-712A1027348B}">
      <dgm:prSet/>
      <dgm:spPr/>
      <dgm:t>
        <a:bodyPr/>
        <a:lstStyle/>
        <a:p>
          <a:endParaRPr lang="id-ID"/>
        </a:p>
      </dgm:t>
    </dgm:pt>
    <dgm:pt modelId="{738DEE66-CB2F-4494-8A77-B466D6BBAB58}">
      <dgm:prSet/>
      <dgm:spPr/>
      <dgm:t>
        <a:bodyPr/>
        <a:lstStyle/>
        <a:p>
          <a:pPr rtl="0"/>
          <a:r>
            <a:rPr lang="en-US"/>
            <a:t>Sebelum maupun setelah laporan keuangan terbit</a:t>
          </a:r>
          <a:endParaRPr lang="id-ID"/>
        </a:p>
      </dgm:t>
    </dgm:pt>
    <dgm:pt modelId="{9D8C4A60-207B-4A19-BACE-E1046D29BC7B}" type="parTrans" cxnId="{E7C6DE48-A370-4FAC-93AE-EC04B35269C5}">
      <dgm:prSet/>
      <dgm:spPr/>
      <dgm:t>
        <a:bodyPr/>
        <a:lstStyle/>
        <a:p>
          <a:endParaRPr lang="id-ID"/>
        </a:p>
      </dgm:t>
    </dgm:pt>
    <dgm:pt modelId="{8B3C80E0-A09F-4930-BABA-ABFA9C00B7B2}" type="sibTrans" cxnId="{E7C6DE48-A370-4FAC-93AE-EC04B35269C5}">
      <dgm:prSet/>
      <dgm:spPr/>
      <dgm:t>
        <a:bodyPr/>
        <a:lstStyle/>
        <a:p>
          <a:endParaRPr lang="id-ID"/>
        </a:p>
      </dgm:t>
    </dgm:pt>
    <dgm:pt modelId="{AB0C90A1-007F-4B7E-84AF-6AAC25B83DBD}">
      <dgm:prSet/>
      <dgm:spPr/>
      <dgm:t>
        <a:bodyPr/>
        <a:lstStyle/>
        <a:p>
          <a:pPr rtl="0"/>
          <a:r>
            <a:rPr lang="en-US" b="1"/>
            <a:t>Pembetulan pada akun-akun </a:t>
          </a:r>
          <a:r>
            <a:rPr lang="en-US" b="1" i="1"/>
            <a:t>neraca terkait pada periode kesalahan ditemukan</a:t>
          </a:r>
          <a:endParaRPr lang="id-ID"/>
        </a:p>
      </dgm:t>
    </dgm:pt>
    <dgm:pt modelId="{D0ABC332-F9F9-49D1-8758-F8C992A67811}" type="parTrans" cxnId="{26B4CDB3-BD7C-4BDD-9B13-02A3F3F8BE8F}">
      <dgm:prSet/>
      <dgm:spPr/>
      <dgm:t>
        <a:bodyPr/>
        <a:lstStyle/>
        <a:p>
          <a:endParaRPr lang="id-ID"/>
        </a:p>
      </dgm:t>
    </dgm:pt>
    <dgm:pt modelId="{059595D1-91A3-44E9-94E6-ED9454918F9D}" type="sibTrans" cxnId="{26B4CDB3-BD7C-4BDD-9B13-02A3F3F8BE8F}">
      <dgm:prSet/>
      <dgm:spPr/>
      <dgm:t>
        <a:bodyPr/>
        <a:lstStyle/>
        <a:p>
          <a:endParaRPr lang="id-ID"/>
        </a:p>
      </dgm:t>
    </dgm:pt>
    <dgm:pt modelId="{6640E265-1A36-496B-ACEF-258EC7EDB859}" type="pres">
      <dgm:prSet presAssocID="{5963DFFC-2919-4DCC-B3DA-E75A2906CB1E}" presName="Name0" presStyleCnt="0">
        <dgm:presLayoutVars>
          <dgm:dir/>
          <dgm:animLvl val="lvl"/>
          <dgm:resizeHandles val="exact"/>
        </dgm:presLayoutVars>
      </dgm:prSet>
      <dgm:spPr/>
    </dgm:pt>
    <dgm:pt modelId="{DA1DCA47-EDD5-476C-B4E7-58FE312EC86E}" type="pres">
      <dgm:prSet presAssocID="{AB0C90A1-007F-4B7E-84AF-6AAC25B83DBD}" presName="boxAndChildren" presStyleCnt="0"/>
      <dgm:spPr/>
    </dgm:pt>
    <dgm:pt modelId="{A4B8B4E8-F2B1-4D31-9A2F-8CDB96BDEC8F}" type="pres">
      <dgm:prSet presAssocID="{AB0C90A1-007F-4B7E-84AF-6AAC25B83DBD}" presName="parentTextBox" presStyleLbl="node1" presStyleIdx="0" presStyleCnt="5"/>
      <dgm:spPr/>
    </dgm:pt>
    <dgm:pt modelId="{4A411B86-E938-4879-A40F-11DFFA23561A}" type="pres">
      <dgm:prSet presAssocID="{8B3C80E0-A09F-4930-BABA-ABFA9C00B7B2}" presName="sp" presStyleCnt="0"/>
      <dgm:spPr/>
    </dgm:pt>
    <dgm:pt modelId="{FBDDEA27-29ED-4CDA-B69C-883ED4F3B14D}" type="pres">
      <dgm:prSet presAssocID="{738DEE66-CB2F-4494-8A77-B466D6BBAB58}" presName="arrowAndChildren" presStyleCnt="0"/>
      <dgm:spPr/>
    </dgm:pt>
    <dgm:pt modelId="{EF9999C1-A385-49FC-AC9C-0D4A063DFBFE}" type="pres">
      <dgm:prSet presAssocID="{738DEE66-CB2F-4494-8A77-B466D6BBAB58}" presName="parentTextArrow" presStyleLbl="node1" presStyleIdx="1" presStyleCnt="5"/>
      <dgm:spPr/>
    </dgm:pt>
    <dgm:pt modelId="{F5340CD4-81B0-4635-90D9-B2F14B9D1F42}" type="pres">
      <dgm:prSet presAssocID="{E96849D4-09AD-46BA-A644-DEF2EDCB6490}" presName="sp" presStyleCnt="0"/>
      <dgm:spPr/>
    </dgm:pt>
    <dgm:pt modelId="{4034DD71-9D15-488D-AFDB-02D05A4C34DB}" type="pres">
      <dgm:prSet presAssocID="{9F0B9AFF-92F1-4D78-A107-B7834FC97D42}" presName="arrowAndChildren" presStyleCnt="0"/>
      <dgm:spPr/>
    </dgm:pt>
    <dgm:pt modelId="{CDB65C5D-C8E6-4B61-8E87-316519C46FB3}" type="pres">
      <dgm:prSet presAssocID="{9F0B9AFF-92F1-4D78-A107-B7834FC97D42}" presName="parentTextArrow" presStyleLbl="node1" presStyleIdx="2" presStyleCnt="5"/>
      <dgm:spPr/>
    </dgm:pt>
    <dgm:pt modelId="{09AE33C5-5290-463D-8A5F-C8EFAD9EA4B1}" type="pres">
      <dgm:prSet presAssocID="{3D854F71-9C5D-422B-B0B8-98C83565D5B0}" presName="sp" presStyleCnt="0"/>
      <dgm:spPr/>
    </dgm:pt>
    <dgm:pt modelId="{51BA5666-BEB2-4D1E-8675-4AED02944F2D}" type="pres">
      <dgm:prSet presAssocID="{837A629B-925C-40E6-AD38-B69816C1747B}" presName="arrowAndChildren" presStyleCnt="0"/>
      <dgm:spPr/>
    </dgm:pt>
    <dgm:pt modelId="{6114A06B-F840-450F-BA75-40C3799E4CA9}" type="pres">
      <dgm:prSet presAssocID="{837A629B-925C-40E6-AD38-B69816C1747B}" presName="parentTextArrow" presStyleLbl="node1" presStyleIdx="3" presStyleCnt="5"/>
      <dgm:spPr/>
    </dgm:pt>
    <dgm:pt modelId="{B7E07F0B-84B2-41E6-913B-9A7B03664751}" type="pres">
      <dgm:prSet presAssocID="{7A0245B5-9677-4974-AFC2-547F5AB5E7FD}" presName="sp" presStyleCnt="0"/>
      <dgm:spPr/>
    </dgm:pt>
    <dgm:pt modelId="{9195EB74-AC95-4FC9-ABD2-B4B0CEE4F194}" type="pres">
      <dgm:prSet presAssocID="{6753E30B-A3B9-4C72-A218-CB8DE745DF5C}" presName="arrowAndChildren" presStyleCnt="0"/>
      <dgm:spPr/>
    </dgm:pt>
    <dgm:pt modelId="{07034052-78CE-4FF6-8E65-CC02E2DCA109}" type="pres">
      <dgm:prSet presAssocID="{6753E30B-A3B9-4C72-A218-CB8DE745DF5C}" presName="parentTextArrow" presStyleLbl="node1" presStyleIdx="4" presStyleCnt="5"/>
      <dgm:spPr/>
    </dgm:pt>
  </dgm:ptLst>
  <dgm:cxnLst>
    <dgm:cxn modelId="{901C4710-7472-4842-8AF5-F6B3457C177D}" type="presOf" srcId="{837A629B-925C-40E6-AD38-B69816C1747B}" destId="{6114A06B-F840-450F-BA75-40C3799E4CA9}" srcOrd="0" destOrd="0" presId="urn:microsoft.com/office/officeart/2005/8/layout/process4"/>
    <dgm:cxn modelId="{04BFD718-5681-4AE2-BF0C-24564851E13E}" type="presOf" srcId="{5963DFFC-2919-4DCC-B3DA-E75A2906CB1E}" destId="{6640E265-1A36-496B-ACEF-258EC7EDB859}" srcOrd="0" destOrd="0" presId="urn:microsoft.com/office/officeart/2005/8/layout/process4"/>
    <dgm:cxn modelId="{B25CE622-98FF-403D-ABBD-55AF4915F01E}" srcId="{5963DFFC-2919-4DCC-B3DA-E75A2906CB1E}" destId="{6753E30B-A3B9-4C72-A218-CB8DE745DF5C}" srcOrd="0" destOrd="0" parTransId="{2DB89A3E-0D9B-40C4-B0C5-234D6390DD20}" sibTransId="{7A0245B5-9677-4974-AFC2-547F5AB5E7FD}"/>
    <dgm:cxn modelId="{B3FFBA24-7232-4B60-8056-712A1027348B}" srcId="{5963DFFC-2919-4DCC-B3DA-E75A2906CB1E}" destId="{9F0B9AFF-92F1-4D78-A107-B7834FC97D42}" srcOrd="2" destOrd="0" parTransId="{72339F33-7A52-483E-991C-07C627B224E8}" sibTransId="{E96849D4-09AD-46BA-A644-DEF2EDCB6490}"/>
    <dgm:cxn modelId="{FC7F5D2E-AC0C-461D-BB9D-DB573F81477F}" type="presOf" srcId="{6753E30B-A3B9-4C72-A218-CB8DE745DF5C}" destId="{07034052-78CE-4FF6-8E65-CC02E2DCA109}" srcOrd="0" destOrd="0" presId="urn:microsoft.com/office/officeart/2005/8/layout/process4"/>
    <dgm:cxn modelId="{2605033C-4DB9-4158-BCAA-9AFEA87219D1}" type="presOf" srcId="{738DEE66-CB2F-4494-8A77-B466D6BBAB58}" destId="{EF9999C1-A385-49FC-AC9C-0D4A063DFBFE}" srcOrd="0" destOrd="0" presId="urn:microsoft.com/office/officeart/2005/8/layout/process4"/>
    <dgm:cxn modelId="{E7C6DE48-A370-4FAC-93AE-EC04B35269C5}" srcId="{5963DFFC-2919-4DCC-B3DA-E75A2906CB1E}" destId="{738DEE66-CB2F-4494-8A77-B466D6BBAB58}" srcOrd="3" destOrd="0" parTransId="{9D8C4A60-207B-4A19-BACE-E1046D29BC7B}" sibTransId="{8B3C80E0-A09F-4930-BABA-ABFA9C00B7B2}"/>
    <dgm:cxn modelId="{8B122058-5020-464E-BB37-989FDA379C56}" srcId="{5963DFFC-2919-4DCC-B3DA-E75A2906CB1E}" destId="{837A629B-925C-40E6-AD38-B69816C1747B}" srcOrd="1" destOrd="0" parTransId="{D91A19F2-2A36-4903-B08C-4B58F419F5B6}" sibTransId="{3D854F71-9C5D-422B-B0B8-98C83565D5B0}"/>
    <dgm:cxn modelId="{AC4DCA7C-2E36-482C-806B-1BB398BA76AC}" type="presOf" srcId="{9F0B9AFF-92F1-4D78-A107-B7834FC97D42}" destId="{CDB65C5D-C8E6-4B61-8E87-316519C46FB3}" srcOrd="0" destOrd="0" presId="urn:microsoft.com/office/officeart/2005/8/layout/process4"/>
    <dgm:cxn modelId="{FEE9A9A0-D01F-4E98-BCF2-EEE498E9BCEE}" type="presOf" srcId="{AB0C90A1-007F-4B7E-84AF-6AAC25B83DBD}" destId="{A4B8B4E8-F2B1-4D31-9A2F-8CDB96BDEC8F}" srcOrd="0" destOrd="0" presId="urn:microsoft.com/office/officeart/2005/8/layout/process4"/>
    <dgm:cxn modelId="{26B4CDB3-BD7C-4BDD-9B13-02A3F3F8BE8F}" srcId="{5963DFFC-2919-4DCC-B3DA-E75A2906CB1E}" destId="{AB0C90A1-007F-4B7E-84AF-6AAC25B83DBD}" srcOrd="4" destOrd="0" parTransId="{D0ABC332-F9F9-49D1-8758-F8C992A67811}" sibTransId="{059595D1-91A3-44E9-94E6-ED9454918F9D}"/>
    <dgm:cxn modelId="{6C29371F-4AA1-4599-B20C-200E231B0AC9}" type="presParOf" srcId="{6640E265-1A36-496B-ACEF-258EC7EDB859}" destId="{DA1DCA47-EDD5-476C-B4E7-58FE312EC86E}" srcOrd="0" destOrd="0" presId="urn:microsoft.com/office/officeart/2005/8/layout/process4"/>
    <dgm:cxn modelId="{9FFBC27D-FADB-4DC3-9437-4A36BE6A6FC1}" type="presParOf" srcId="{DA1DCA47-EDD5-476C-B4E7-58FE312EC86E}" destId="{A4B8B4E8-F2B1-4D31-9A2F-8CDB96BDEC8F}" srcOrd="0" destOrd="0" presId="urn:microsoft.com/office/officeart/2005/8/layout/process4"/>
    <dgm:cxn modelId="{1E7580B8-8F32-418B-A68E-DB61E156AA54}" type="presParOf" srcId="{6640E265-1A36-496B-ACEF-258EC7EDB859}" destId="{4A411B86-E938-4879-A40F-11DFFA23561A}" srcOrd="1" destOrd="0" presId="urn:microsoft.com/office/officeart/2005/8/layout/process4"/>
    <dgm:cxn modelId="{53AE88A7-7772-4310-A57D-45D468D824F0}" type="presParOf" srcId="{6640E265-1A36-496B-ACEF-258EC7EDB859}" destId="{FBDDEA27-29ED-4CDA-B69C-883ED4F3B14D}" srcOrd="2" destOrd="0" presId="urn:microsoft.com/office/officeart/2005/8/layout/process4"/>
    <dgm:cxn modelId="{8F1423DC-A79F-44C5-9F70-4F9B817AE62A}" type="presParOf" srcId="{FBDDEA27-29ED-4CDA-B69C-883ED4F3B14D}" destId="{EF9999C1-A385-49FC-AC9C-0D4A063DFBFE}" srcOrd="0" destOrd="0" presId="urn:microsoft.com/office/officeart/2005/8/layout/process4"/>
    <dgm:cxn modelId="{37F7A0CE-57EB-4D2C-BF51-A6327642B523}" type="presParOf" srcId="{6640E265-1A36-496B-ACEF-258EC7EDB859}" destId="{F5340CD4-81B0-4635-90D9-B2F14B9D1F42}" srcOrd="3" destOrd="0" presId="urn:microsoft.com/office/officeart/2005/8/layout/process4"/>
    <dgm:cxn modelId="{B5ED68DA-B7FC-40ED-ACD4-07F60904ABFB}" type="presParOf" srcId="{6640E265-1A36-496B-ACEF-258EC7EDB859}" destId="{4034DD71-9D15-488D-AFDB-02D05A4C34DB}" srcOrd="4" destOrd="0" presId="urn:microsoft.com/office/officeart/2005/8/layout/process4"/>
    <dgm:cxn modelId="{29C3D28D-416E-4282-9670-45D3A2698D26}" type="presParOf" srcId="{4034DD71-9D15-488D-AFDB-02D05A4C34DB}" destId="{CDB65C5D-C8E6-4B61-8E87-316519C46FB3}" srcOrd="0" destOrd="0" presId="urn:microsoft.com/office/officeart/2005/8/layout/process4"/>
    <dgm:cxn modelId="{54A5FD38-E082-4423-8069-3493D674345D}" type="presParOf" srcId="{6640E265-1A36-496B-ACEF-258EC7EDB859}" destId="{09AE33C5-5290-463D-8A5F-C8EFAD9EA4B1}" srcOrd="5" destOrd="0" presId="urn:microsoft.com/office/officeart/2005/8/layout/process4"/>
    <dgm:cxn modelId="{9D71AD42-B34B-45DF-A939-6A850A1D4489}" type="presParOf" srcId="{6640E265-1A36-496B-ACEF-258EC7EDB859}" destId="{51BA5666-BEB2-4D1E-8675-4AED02944F2D}" srcOrd="6" destOrd="0" presId="urn:microsoft.com/office/officeart/2005/8/layout/process4"/>
    <dgm:cxn modelId="{7DBCA1AA-7748-4454-A7FB-8F027EE37692}" type="presParOf" srcId="{51BA5666-BEB2-4D1E-8675-4AED02944F2D}" destId="{6114A06B-F840-450F-BA75-40C3799E4CA9}" srcOrd="0" destOrd="0" presId="urn:microsoft.com/office/officeart/2005/8/layout/process4"/>
    <dgm:cxn modelId="{64CC4457-3868-4137-994B-0B6ECFCE44D7}" type="presParOf" srcId="{6640E265-1A36-496B-ACEF-258EC7EDB859}" destId="{B7E07F0B-84B2-41E6-913B-9A7B03664751}" srcOrd="7" destOrd="0" presId="urn:microsoft.com/office/officeart/2005/8/layout/process4"/>
    <dgm:cxn modelId="{6A6AC0A2-6FE2-43A4-BE2B-F32585C392B7}" type="presParOf" srcId="{6640E265-1A36-496B-ACEF-258EC7EDB859}" destId="{9195EB74-AC95-4FC9-ABD2-B4B0CEE4F194}" srcOrd="8" destOrd="0" presId="urn:microsoft.com/office/officeart/2005/8/layout/process4"/>
    <dgm:cxn modelId="{990BA3A1-F7B9-4250-9227-4D93FD6E4D90}" type="presParOf" srcId="{9195EB74-AC95-4FC9-ABD2-B4B0CEE4F194}" destId="{07034052-78CE-4FF6-8E65-CC02E2DCA1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544CAE05-CD99-40B1-8B7F-8CFFC97D3553}"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id-ID"/>
        </a:p>
      </dgm:t>
    </dgm:pt>
    <dgm:pt modelId="{D548502B-DA4C-4E9E-9445-8FF34FB59D4B}">
      <dgm:prSet/>
      <dgm:spPr/>
      <dgm:t>
        <a:bodyPr/>
        <a:lstStyle/>
        <a:p>
          <a:pPr rtl="0"/>
          <a:r>
            <a:rPr lang="en-US"/>
            <a:t>Kesalahan berulang dan sistemik tidak perlu koreksi hanya dicatat pada saat terjadi pengeluaran kas untuk mengembalikan kelebihan pendapatan dengan mengurangi pendapatan-LRA  maupun pendapatan-LO yang bersangkutan</a:t>
          </a:r>
          <a:endParaRPr lang="id-ID"/>
        </a:p>
      </dgm:t>
    </dgm:pt>
    <dgm:pt modelId="{82A4A846-7561-4FE1-9298-639CF612A3C1}" type="parTrans" cxnId="{F7552C69-883A-4D1E-966C-17C151461C4A}">
      <dgm:prSet/>
      <dgm:spPr/>
      <dgm:t>
        <a:bodyPr/>
        <a:lstStyle/>
        <a:p>
          <a:endParaRPr lang="id-ID"/>
        </a:p>
      </dgm:t>
    </dgm:pt>
    <dgm:pt modelId="{434A6C22-2446-476A-971F-A7338B587E0F}" type="sibTrans" cxnId="{F7552C69-883A-4D1E-966C-17C151461C4A}">
      <dgm:prSet/>
      <dgm:spPr/>
      <dgm:t>
        <a:bodyPr/>
        <a:lstStyle/>
        <a:p>
          <a:endParaRPr lang="id-ID"/>
        </a:p>
      </dgm:t>
    </dgm:pt>
    <dgm:pt modelId="{C718285C-753D-40C9-97E0-A5A7349B769C}">
      <dgm:prSet/>
      <dgm:spPr/>
      <dgm:t>
        <a:bodyPr/>
        <a:lstStyle/>
        <a:p>
          <a:pPr rtl="0"/>
          <a:r>
            <a:rPr lang="en-US"/>
            <a:t>Koreksi kesalahan periode-periode yang lalu yang mempengaruhi posisi kas dilaporkan dalam Laporan Arus Kas tahun berjalan pada aktivitas yang bersangkutan</a:t>
          </a:r>
          <a:endParaRPr lang="id-ID"/>
        </a:p>
      </dgm:t>
    </dgm:pt>
    <dgm:pt modelId="{2B06730C-5AAF-4014-9206-2A44635761AC}" type="parTrans" cxnId="{7D2837CC-431C-4DAE-8D0A-B3805271FEFA}">
      <dgm:prSet/>
      <dgm:spPr/>
      <dgm:t>
        <a:bodyPr/>
        <a:lstStyle/>
        <a:p>
          <a:endParaRPr lang="id-ID"/>
        </a:p>
      </dgm:t>
    </dgm:pt>
    <dgm:pt modelId="{73045A1F-9CC5-4869-B94E-4B4697889770}" type="sibTrans" cxnId="{7D2837CC-431C-4DAE-8D0A-B3805271FEFA}">
      <dgm:prSet/>
      <dgm:spPr/>
      <dgm:t>
        <a:bodyPr/>
        <a:lstStyle/>
        <a:p>
          <a:endParaRPr lang="id-ID"/>
        </a:p>
      </dgm:t>
    </dgm:pt>
    <dgm:pt modelId="{68940921-B501-45B3-9CA4-1DD48E8395EB}">
      <dgm:prSet/>
      <dgm:spPr/>
      <dgm:t>
        <a:bodyPr/>
        <a:lstStyle/>
        <a:p>
          <a:pPr rtl="0"/>
          <a:r>
            <a:rPr lang="en-US"/>
            <a:t>Koreksi kesalahan diungkapkan pada CALK</a:t>
          </a:r>
          <a:r>
            <a:rPr lang="en-US" b="1"/>
            <a:t>	</a:t>
          </a:r>
          <a:endParaRPr lang="id-ID"/>
        </a:p>
      </dgm:t>
    </dgm:pt>
    <dgm:pt modelId="{FD7280C1-D6CB-4A9C-A3A1-F40B01E95D7B}" type="parTrans" cxnId="{AF9659BC-4535-4A90-A355-9CB82A8325FE}">
      <dgm:prSet/>
      <dgm:spPr/>
      <dgm:t>
        <a:bodyPr/>
        <a:lstStyle/>
        <a:p>
          <a:endParaRPr lang="id-ID"/>
        </a:p>
      </dgm:t>
    </dgm:pt>
    <dgm:pt modelId="{340AF76B-9173-4CBA-901B-1600DAE5B295}" type="sibTrans" cxnId="{AF9659BC-4535-4A90-A355-9CB82A8325FE}">
      <dgm:prSet/>
      <dgm:spPr/>
      <dgm:t>
        <a:bodyPr/>
        <a:lstStyle/>
        <a:p>
          <a:endParaRPr lang="id-ID"/>
        </a:p>
      </dgm:t>
    </dgm:pt>
    <dgm:pt modelId="{B66BDF08-AF94-4FDE-B240-711EF0C95DD5}" type="pres">
      <dgm:prSet presAssocID="{544CAE05-CD99-40B1-8B7F-8CFFC97D3553}" presName="Name0" presStyleCnt="0">
        <dgm:presLayoutVars>
          <dgm:dir/>
          <dgm:animLvl val="lvl"/>
          <dgm:resizeHandles val="exact"/>
        </dgm:presLayoutVars>
      </dgm:prSet>
      <dgm:spPr/>
    </dgm:pt>
    <dgm:pt modelId="{7A202DC9-DD40-4AA6-9233-9250DB6E31BC}" type="pres">
      <dgm:prSet presAssocID="{68940921-B501-45B3-9CA4-1DD48E8395EB}" presName="boxAndChildren" presStyleCnt="0"/>
      <dgm:spPr/>
    </dgm:pt>
    <dgm:pt modelId="{9112F1BA-9631-4570-8354-0DB1913844D7}" type="pres">
      <dgm:prSet presAssocID="{68940921-B501-45B3-9CA4-1DD48E8395EB}" presName="parentTextBox" presStyleLbl="node1" presStyleIdx="0" presStyleCnt="3"/>
      <dgm:spPr/>
    </dgm:pt>
    <dgm:pt modelId="{F5CE76EC-02F4-43B8-9210-DD3DDABBBCB4}" type="pres">
      <dgm:prSet presAssocID="{73045A1F-9CC5-4869-B94E-4B4697889770}" presName="sp" presStyleCnt="0"/>
      <dgm:spPr/>
    </dgm:pt>
    <dgm:pt modelId="{6697E6D7-083F-4EF2-B9E1-03CB346DE2FC}" type="pres">
      <dgm:prSet presAssocID="{C718285C-753D-40C9-97E0-A5A7349B769C}" presName="arrowAndChildren" presStyleCnt="0"/>
      <dgm:spPr/>
    </dgm:pt>
    <dgm:pt modelId="{6F01797E-685B-40AC-8A5B-746F5A5F3927}" type="pres">
      <dgm:prSet presAssocID="{C718285C-753D-40C9-97E0-A5A7349B769C}" presName="parentTextArrow" presStyleLbl="node1" presStyleIdx="1" presStyleCnt="3"/>
      <dgm:spPr/>
    </dgm:pt>
    <dgm:pt modelId="{01D2273B-350B-4B9C-A797-27906DDE0CD2}" type="pres">
      <dgm:prSet presAssocID="{434A6C22-2446-476A-971F-A7338B587E0F}" presName="sp" presStyleCnt="0"/>
      <dgm:spPr/>
    </dgm:pt>
    <dgm:pt modelId="{656ED43C-D0E3-45EA-B7EA-96DAA1ACB356}" type="pres">
      <dgm:prSet presAssocID="{D548502B-DA4C-4E9E-9445-8FF34FB59D4B}" presName="arrowAndChildren" presStyleCnt="0"/>
      <dgm:spPr/>
    </dgm:pt>
    <dgm:pt modelId="{B9F6D973-FB06-4413-BA71-B004D0D7751B}" type="pres">
      <dgm:prSet presAssocID="{D548502B-DA4C-4E9E-9445-8FF34FB59D4B}" presName="parentTextArrow" presStyleLbl="node1" presStyleIdx="2" presStyleCnt="3"/>
      <dgm:spPr/>
    </dgm:pt>
  </dgm:ptLst>
  <dgm:cxnLst>
    <dgm:cxn modelId="{34B36E16-EA6F-486A-87A0-0F4904161A48}" type="presOf" srcId="{D548502B-DA4C-4E9E-9445-8FF34FB59D4B}" destId="{B9F6D973-FB06-4413-BA71-B004D0D7751B}" srcOrd="0" destOrd="0" presId="urn:microsoft.com/office/officeart/2005/8/layout/process4"/>
    <dgm:cxn modelId="{F7552C69-883A-4D1E-966C-17C151461C4A}" srcId="{544CAE05-CD99-40B1-8B7F-8CFFC97D3553}" destId="{D548502B-DA4C-4E9E-9445-8FF34FB59D4B}" srcOrd="0" destOrd="0" parTransId="{82A4A846-7561-4FE1-9298-639CF612A3C1}" sibTransId="{434A6C22-2446-476A-971F-A7338B587E0F}"/>
    <dgm:cxn modelId="{EEA2E769-64A9-4BA3-848F-94665FBE99A4}" type="presOf" srcId="{C718285C-753D-40C9-97E0-A5A7349B769C}" destId="{6F01797E-685B-40AC-8A5B-746F5A5F3927}" srcOrd="0" destOrd="0" presId="urn:microsoft.com/office/officeart/2005/8/layout/process4"/>
    <dgm:cxn modelId="{D51DCF55-164A-4771-B817-F4B695BE2512}" type="presOf" srcId="{68940921-B501-45B3-9CA4-1DD48E8395EB}" destId="{9112F1BA-9631-4570-8354-0DB1913844D7}" srcOrd="0" destOrd="0" presId="urn:microsoft.com/office/officeart/2005/8/layout/process4"/>
    <dgm:cxn modelId="{AF9659BC-4535-4A90-A355-9CB82A8325FE}" srcId="{544CAE05-CD99-40B1-8B7F-8CFFC97D3553}" destId="{68940921-B501-45B3-9CA4-1DD48E8395EB}" srcOrd="2" destOrd="0" parTransId="{FD7280C1-D6CB-4A9C-A3A1-F40B01E95D7B}" sibTransId="{340AF76B-9173-4CBA-901B-1600DAE5B295}"/>
    <dgm:cxn modelId="{8403D9C1-9C98-488B-B688-0284D8A0BF53}" type="presOf" srcId="{544CAE05-CD99-40B1-8B7F-8CFFC97D3553}" destId="{B66BDF08-AF94-4FDE-B240-711EF0C95DD5}" srcOrd="0" destOrd="0" presId="urn:microsoft.com/office/officeart/2005/8/layout/process4"/>
    <dgm:cxn modelId="{7D2837CC-431C-4DAE-8D0A-B3805271FEFA}" srcId="{544CAE05-CD99-40B1-8B7F-8CFFC97D3553}" destId="{C718285C-753D-40C9-97E0-A5A7349B769C}" srcOrd="1" destOrd="0" parTransId="{2B06730C-5AAF-4014-9206-2A44635761AC}" sibTransId="{73045A1F-9CC5-4869-B94E-4B4697889770}"/>
    <dgm:cxn modelId="{F3538BFB-E331-4BC8-8611-AE998E8C3882}" type="presParOf" srcId="{B66BDF08-AF94-4FDE-B240-711EF0C95DD5}" destId="{7A202DC9-DD40-4AA6-9233-9250DB6E31BC}" srcOrd="0" destOrd="0" presId="urn:microsoft.com/office/officeart/2005/8/layout/process4"/>
    <dgm:cxn modelId="{9A57FF34-9E1A-4F60-920B-038B1634C7F2}" type="presParOf" srcId="{7A202DC9-DD40-4AA6-9233-9250DB6E31BC}" destId="{9112F1BA-9631-4570-8354-0DB1913844D7}" srcOrd="0" destOrd="0" presId="urn:microsoft.com/office/officeart/2005/8/layout/process4"/>
    <dgm:cxn modelId="{74EC4D99-DB60-41ED-9AD2-4DA98D921B50}" type="presParOf" srcId="{B66BDF08-AF94-4FDE-B240-711EF0C95DD5}" destId="{F5CE76EC-02F4-43B8-9210-DD3DDABBBCB4}" srcOrd="1" destOrd="0" presId="urn:microsoft.com/office/officeart/2005/8/layout/process4"/>
    <dgm:cxn modelId="{3CBCD941-558A-4158-B3BC-D5809E0423F6}" type="presParOf" srcId="{B66BDF08-AF94-4FDE-B240-711EF0C95DD5}" destId="{6697E6D7-083F-4EF2-B9E1-03CB346DE2FC}" srcOrd="2" destOrd="0" presId="urn:microsoft.com/office/officeart/2005/8/layout/process4"/>
    <dgm:cxn modelId="{694F12E7-0183-4222-8B43-0A92FF340F33}" type="presParOf" srcId="{6697E6D7-083F-4EF2-B9E1-03CB346DE2FC}" destId="{6F01797E-685B-40AC-8A5B-746F5A5F3927}" srcOrd="0" destOrd="0" presId="urn:microsoft.com/office/officeart/2005/8/layout/process4"/>
    <dgm:cxn modelId="{0C4CCB87-5A40-4021-B385-94A55D0CA0BC}" type="presParOf" srcId="{B66BDF08-AF94-4FDE-B240-711EF0C95DD5}" destId="{01D2273B-350B-4B9C-A797-27906DDE0CD2}" srcOrd="3" destOrd="0" presId="urn:microsoft.com/office/officeart/2005/8/layout/process4"/>
    <dgm:cxn modelId="{E6E84D70-7C23-4517-9F7B-87D2CE17A11A}" type="presParOf" srcId="{B66BDF08-AF94-4FDE-B240-711EF0C95DD5}" destId="{656ED43C-D0E3-45EA-B7EA-96DAA1ACB356}" srcOrd="4" destOrd="0" presId="urn:microsoft.com/office/officeart/2005/8/layout/process4"/>
    <dgm:cxn modelId="{C4BD246D-5C79-4346-8BF3-9760A5D14C2A}" type="presParOf" srcId="{656ED43C-D0E3-45EA-B7EA-96DAA1ACB356}" destId="{B9F6D973-FB06-4413-BA71-B004D0D7751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127314F1-EB06-46C8-AF72-9742812D93D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d-ID"/>
        </a:p>
      </dgm:t>
    </dgm:pt>
    <dgm:pt modelId="{1AC4E080-38E7-4BF7-8EF1-87039FA1AEEB}">
      <dgm:prSet/>
      <dgm:spPr/>
      <dgm:t>
        <a:bodyPr/>
        <a:lstStyle/>
        <a:p>
          <a:pPr rtl="0"/>
          <a:r>
            <a:rPr lang="id-ID" dirty="0"/>
            <a:t>Kebijakan akuntansi adalah prinsip-prinsip, dasar-dasar, konvensi-konvensi, aturan-aturan, dan </a:t>
          </a:r>
          <a:r>
            <a:rPr lang="id-ID" dirty="0" err="1"/>
            <a:t>praktik-praktik</a:t>
          </a:r>
          <a:r>
            <a:rPr lang="id-ID" dirty="0"/>
            <a:t> spesifik yang dipilih oleh suatu entitas pelaporan dalam penyusunan dan penyajian laporan keuangan</a:t>
          </a:r>
        </a:p>
      </dgm:t>
    </dgm:pt>
    <dgm:pt modelId="{D89146A6-0DC2-454A-A234-ED1E01EB9479}" type="parTrans" cxnId="{96A61141-EA19-4CE6-BB8E-6A254D9D2AFA}">
      <dgm:prSet/>
      <dgm:spPr/>
      <dgm:t>
        <a:bodyPr/>
        <a:lstStyle/>
        <a:p>
          <a:endParaRPr lang="id-ID"/>
        </a:p>
      </dgm:t>
    </dgm:pt>
    <dgm:pt modelId="{420A9042-9CD2-4EFA-B883-141F6D7E1029}" type="sibTrans" cxnId="{96A61141-EA19-4CE6-BB8E-6A254D9D2AFA}">
      <dgm:prSet/>
      <dgm:spPr/>
      <dgm:t>
        <a:bodyPr/>
        <a:lstStyle/>
        <a:p>
          <a:endParaRPr lang="id-ID"/>
        </a:p>
      </dgm:t>
    </dgm:pt>
    <dgm:pt modelId="{27F1DFC0-FC41-4679-88EE-42F3897F895A}">
      <dgm:prSet/>
      <dgm:spPr/>
      <dgm:t>
        <a:bodyPr/>
        <a:lstStyle/>
        <a:p>
          <a:pPr rtl="0"/>
          <a:r>
            <a:rPr lang="id-ID" dirty="0"/>
            <a:t>Perubahan kebijakan akuntansi harus </a:t>
          </a:r>
          <a:r>
            <a:rPr lang="id-ID" i="1" dirty="0"/>
            <a:t>disajikan pada Laporan Perubahan Ekuitas</a:t>
          </a:r>
          <a:r>
            <a:rPr lang="id-ID" dirty="0"/>
            <a:t> dan diungkapkan dalam CALK</a:t>
          </a:r>
        </a:p>
      </dgm:t>
    </dgm:pt>
    <dgm:pt modelId="{43722BE0-044E-4337-BFD3-973E7692331F}" type="parTrans" cxnId="{A0AD6216-1F9F-4010-9053-6DB87BE33209}">
      <dgm:prSet/>
      <dgm:spPr/>
      <dgm:t>
        <a:bodyPr/>
        <a:lstStyle/>
        <a:p>
          <a:endParaRPr lang="id-ID"/>
        </a:p>
      </dgm:t>
    </dgm:pt>
    <dgm:pt modelId="{C92767A5-67AE-4F29-90C2-844A8BC05AE9}" type="sibTrans" cxnId="{A0AD6216-1F9F-4010-9053-6DB87BE33209}">
      <dgm:prSet/>
      <dgm:spPr/>
      <dgm:t>
        <a:bodyPr/>
        <a:lstStyle/>
        <a:p>
          <a:endParaRPr lang="id-ID"/>
        </a:p>
      </dgm:t>
    </dgm:pt>
    <dgm:pt modelId="{D35F2320-7695-432C-99AA-29A6EB0F7702}" type="pres">
      <dgm:prSet presAssocID="{127314F1-EB06-46C8-AF72-9742812D93D2}" presName="Name0" presStyleCnt="0">
        <dgm:presLayoutVars>
          <dgm:dir/>
          <dgm:animLvl val="lvl"/>
          <dgm:resizeHandles val="exact"/>
        </dgm:presLayoutVars>
      </dgm:prSet>
      <dgm:spPr/>
    </dgm:pt>
    <dgm:pt modelId="{395173F6-D6A5-49E8-B732-FBF356890EA3}" type="pres">
      <dgm:prSet presAssocID="{27F1DFC0-FC41-4679-88EE-42F3897F895A}" presName="boxAndChildren" presStyleCnt="0"/>
      <dgm:spPr/>
    </dgm:pt>
    <dgm:pt modelId="{151554F3-90BE-485E-8E3D-14E52D2BF0CF}" type="pres">
      <dgm:prSet presAssocID="{27F1DFC0-FC41-4679-88EE-42F3897F895A}" presName="parentTextBox" presStyleLbl="node1" presStyleIdx="0" presStyleCnt="2"/>
      <dgm:spPr/>
    </dgm:pt>
    <dgm:pt modelId="{C939AF37-342B-4BA9-9C97-40A8390CDE1C}" type="pres">
      <dgm:prSet presAssocID="{420A9042-9CD2-4EFA-B883-141F6D7E1029}" presName="sp" presStyleCnt="0"/>
      <dgm:spPr/>
    </dgm:pt>
    <dgm:pt modelId="{CF7D62BA-E051-4CAD-AED0-8E5773DD32ED}" type="pres">
      <dgm:prSet presAssocID="{1AC4E080-38E7-4BF7-8EF1-87039FA1AEEB}" presName="arrowAndChildren" presStyleCnt="0"/>
      <dgm:spPr/>
    </dgm:pt>
    <dgm:pt modelId="{5860B799-6EAE-4E63-A878-BA1D38D3C004}" type="pres">
      <dgm:prSet presAssocID="{1AC4E080-38E7-4BF7-8EF1-87039FA1AEEB}" presName="parentTextArrow" presStyleLbl="node1" presStyleIdx="1" presStyleCnt="2"/>
      <dgm:spPr/>
    </dgm:pt>
  </dgm:ptLst>
  <dgm:cxnLst>
    <dgm:cxn modelId="{A0AD6216-1F9F-4010-9053-6DB87BE33209}" srcId="{127314F1-EB06-46C8-AF72-9742812D93D2}" destId="{27F1DFC0-FC41-4679-88EE-42F3897F895A}" srcOrd="1" destOrd="0" parTransId="{43722BE0-044E-4337-BFD3-973E7692331F}" sibTransId="{C92767A5-67AE-4F29-90C2-844A8BC05AE9}"/>
    <dgm:cxn modelId="{96A61141-EA19-4CE6-BB8E-6A254D9D2AFA}" srcId="{127314F1-EB06-46C8-AF72-9742812D93D2}" destId="{1AC4E080-38E7-4BF7-8EF1-87039FA1AEEB}" srcOrd="0" destOrd="0" parTransId="{D89146A6-0DC2-454A-A234-ED1E01EB9479}" sibTransId="{420A9042-9CD2-4EFA-B883-141F6D7E1029}"/>
    <dgm:cxn modelId="{49684575-B767-4E99-8E7E-A257FAC03A54}" type="presOf" srcId="{127314F1-EB06-46C8-AF72-9742812D93D2}" destId="{D35F2320-7695-432C-99AA-29A6EB0F7702}" srcOrd="0" destOrd="0" presId="urn:microsoft.com/office/officeart/2005/8/layout/process4"/>
    <dgm:cxn modelId="{AE059F9C-0C3C-43FF-A37A-0956CD3D472A}" type="presOf" srcId="{1AC4E080-38E7-4BF7-8EF1-87039FA1AEEB}" destId="{5860B799-6EAE-4E63-A878-BA1D38D3C004}" srcOrd="0" destOrd="0" presId="urn:microsoft.com/office/officeart/2005/8/layout/process4"/>
    <dgm:cxn modelId="{AC5AB79C-13DA-4627-B48F-1DCE402B69D2}" type="presOf" srcId="{27F1DFC0-FC41-4679-88EE-42F3897F895A}" destId="{151554F3-90BE-485E-8E3D-14E52D2BF0CF}" srcOrd="0" destOrd="0" presId="urn:microsoft.com/office/officeart/2005/8/layout/process4"/>
    <dgm:cxn modelId="{A8F29B04-BEC8-4160-9FC0-B16081A5132F}" type="presParOf" srcId="{D35F2320-7695-432C-99AA-29A6EB0F7702}" destId="{395173F6-D6A5-49E8-B732-FBF356890EA3}" srcOrd="0" destOrd="0" presId="urn:microsoft.com/office/officeart/2005/8/layout/process4"/>
    <dgm:cxn modelId="{BCA10991-D41C-411D-8DFA-36988E498C4B}" type="presParOf" srcId="{395173F6-D6A5-49E8-B732-FBF356890EA3}" destId="{151554F3-90BE-485E-8E3D-14E52D2BF0CF}" srcOrd="0" destOrd="0" presId="urn:microsoft.com/office/officeart/2005/8/layout/process4"/>
    <dgm:cxn modelId="{EFD47689-25E0-442A-BF00-EDA5AC240A0C}" type="presParOf" srcId="{D35F2320-7695-432C-99AA-29A6EB0F7702}" destId="{C939AF37-342B-4BA9-9C97-40A8390CDE1C}" srcOrd="1" destOrd="0" presId="urn:microsoft.com/office/officeart/2005/8/layout/process4"/>
    <dgm:cxn modelId="{1054F6A7-A122-44E9-A4C8-BF3D43284BE7}" type="presParOf" srcId="{D35F2320-7695-432C-99AA-29A6EB0F7702}" destId="{CF7D62BA-E051-4CAD-AED0-8E5773DD32ED}" srcOrd="2" destOrd="0" presId="urn:microsoft.com/office/officeart/2005/8/layout/process4"/>
    <dgm:cxn modelId="{E2E060E2-D01D-4D6E-86AD-9EFA4D4EC9BF}" type="presParOf" srcId="{CF7D62BA-E051-4CAD-AED0-8E5773DD32ED}" destId="{5860B799-6EAE-4E63-A878-BA1D38D3C0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2676F4-BD54-4B6A-9BC2-406F9FC40D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6F8553F7-2229-4ECA-8160-D512B036DE26}">
      <dgm:prSet/>
      <dgm:spPr/>
      <dgm:t>
        <a:bodyPr/>
        <a:lstStyle/>
        <a:p>
          <a:pPr rtl="0"/>
          <a:r>
            <a:rPr lang="id-ID"/>
            <a:t>Informasi umum entitas pelaporan dan entitas akuntansi</a:t>
          </a:r>
        </a:p>
      </dgm:t>
    </dgm:pt>
    <dgm:pt modelId="{F82A4A89-DBF1-4BA3-AC6B-C9DB87F1597C}" type="parTrans" cxnId="{40D86D08-CAA2-4CC5-A74E-4B4223130D3D}">
      <dgm:prSet/>
      <dgm:spPr/>
      <dgm:t>
        <a:bodyPr/>
        <a:lstStyle/>
        <a:p>
          <a:endParaRPr lang="id-ID"/>
        </a:p>
      </dgm:t>
    </dgm:pt>
    <dgm:pt modelId="{EC5C2910-EF23-4BF8-A231-1551CD06C714}" type="sibTrans" cxnId="{40D86D08-CAA2-4CC5-A74E-4B4223130D3D}">
      <dgm:prSet/>
      <dgm:spPr/>
      <dgm:t>
        <a:bodyPr/>
        <a:lstStyle/>
        <a:p>
          <a:endParaRPr lang="id-ID"/>
        </a:p>
      </dgm:t>
    </dgm:pt>
    <dgm:pt modelId="{7BD1415F-6EFA-4F45-931F-2138483D7FF2}">
      <dgm:prSet/>
      <dgm:spPr/>
      <dgm:t>
        <a:bodyPr/>
        <a:lstStyle/>
        <a:p>
          <a:pPr rtl="0"/>
          <a:r>
            <a:rPr lang="id-ID"/>
            <a:t>Informasi tentang kebijakan fisal / keuangan</a:t>
          </a:r>
        </a:p>
      </dgm:t>
    </dgm:pt>
    <dgm:pt modelId="{FFB7F32F-B6B4-423A-AD07-4E65223C3D8A}" type="parTrans" cxnId="{005F2AF3-2104-43A4-808E-BDEA610D59C1}">
      <dgm:prSet/>
      <dgm:spPr/>
      <dgm:t>
        <a:bodyPr/>
        <a:lstStyle/>
        <a:p>
          <a:endParaRPr lang="id-ID"/>
        </a:p>
      </dgm:t>
    </dgm:pt>
    <dgm:pt modelId="{12DC2DB6-62FB-4300-BA37-DF0577CCB453}" type="sibTrans" cxnId="{005F2AF3-2104-43A4-808E-BDEA610D59C1}">
      <dgm:prSet/>
      <dgm:spPr/>
      <dgm:t>
        <a:bodyPr/>
        <a:lstStyle/>
        <a:p>
          <a:endParaRPr lang="id-ID"/>
        </a:p>
      </dgm:t>
    </dgm:pt>
    <dgm:pt modelId="{4F9691FF-4C65-4F34-8B75-3B6609102A5E}">
      <dgm:prSet/>
      <dgm:spPr/>
      <dgm:t>
        <a:bodyPr/>
        <a:lstStyle/>
        <a:p>
          <a:pPr rtl="0"/>
          <a:r>
            <a:rPr lang="id-ID"/>
            <a:t>Ikhtisar pencapaian target keuangan</a:t>
          </a:r>
        </a:p>
      </dgm:t>
    </dgm:pt>
    <dgm:pt modelId="{AF665779-2B11-4EF3-A114-B87813D36FD9}" type="parTrans" cxnId="{DBE0A8E0-EF90-459F-88D0-F74A4284C8C1}">
      <dgm:prSet/>
      <dgm:spPr/>
      <dgm:t>
        <a:bodyPr/>
        <a:lstStyle/>
        <a:p>
          <a:endParaRPr lang="id-ID"/>
        </a:p>
      </dgm:t>
    </dgm:pt>
    <dgm:pt modelId="{916C6DA6-96EE-43B9-80F3-9594D902ED16}" type="sibTrans" cxnId="{DBE0A8E0-EF90-459F-88D0-F74A4284C8C1}">
      <dgm:prSet/>
      <dgm:spPr/>
      <dgm:t>
        <a:bodyPr/>
        <a:lstStyle/>
        <a:p>
          <a:endParaRPr lang="id-ID"/>
        </a:p>
      </dgm:t>
    </dgm:pt>
    <dgm:pt modelId="{70FC34FA-B190-4469-B85F-0685AD2B7829}">
      <dgm:prSet/>
      <dgm:spPr/>
      <dgm:t>
        <a:bodyPr/>
        <a:lstStyle/>
        <a:p>
          <a:pPr rtl="0"/>
          <a:r>
            <a:rPr lang="id-ID"/>
            <a:t>Dasar penyusunan laporan keuangan dan kebijakan akuntansi</a:t>
          </a:r>
        </a:p>
      </dgm:t>
    </dgm:pt>
    <dgm:pt modelId="{DB4B7570-ED93-4424-AFAD-99E1A6AE9383}" type="parTrans" cxnId="{FE0AFEC1-45F1-43A6-852B-506F336FB939}">
      <dgm:prSet/>
      <dgm:spPr/>
      <dgm:t>
        <a:bodyPr/>
        <a:lstStyle/>
        <a:p>
          <a:endParaRPr lang="id-ID"/>
        </a:p>
      </dgm:t>
    </dgm:pt>
    <dgm:pt modelId="{BD494485-E599-47A9-9C2F-1B0038D01354}" type="sibTrans" cxnId="{FE0AFEC1-45F1-43A6-852B-506F336FB939}">
      <dgm:prSet/>
      <dgm:spPr/>
      <dgm:t>
        <a:bodyPr/>
        <a:lstStyle/>
        <a:p>
          <a:endParaRPr lang="id-ID"/>
        </a:p>
      </dgm:t>
    </dgm:pt>
    <dgm:pt modelId="{150C5E39-BA93-4508-96CD-5E728A2071A7}">
      <dgm:prSet/>
      <dgm:spPr/>
      <dgm:t>
        <a:bodyPr/>
        <a:lstStyle/>
        <a:p>
          <a:pPr rtl="0"/>
          <a:r>
            <a:rPr lang="id-ID"/>
            <a:t>Informasi yang diharuskan PSAP yang  belum disajikan</a:t>
          </a:r>
        </a:p>
      </dgm:t>
    </dgm:pt>
    <dgm:pt modelId="{7B3F18F8-27F2-4D17-BADF-21C950F7BEF2}" type="parTrans" cxnId="{E6FF108D-F466-42A0-A5DF-EBBB7B532450}">
      <dgm:prSet/>
      <dgm:spPr/>
      <dgm:t>
        <a:bodyPr/>
        <a:lstStyle/>
        <a:p>
          <a:endParaRPr lang="id-ID"/>
        </a:p>
      </dgm:t>
    </dgm:pt>
    <dgm:pt modelId="{D2F3DAF3-FD36-493B-BFC3-4EEE2F831E29}" type="sibTrans" cxnId="{E6FF108D-F466-42A0-A5DF-EBBB7B532450}">
      <dgm:prSet/>
      <dgm:spPr/>
      <dgm:t>
        <a:bodyPr/>
        <a:lstStyle/>
        <a:p>
          <a:endParaRPr lang="id-ID"/>
        </a:p>
      </dgm:t>
    </dgm:pt>
    <dgm:pt modelId="{3D9D9BC3-AFF5-46F4-8042-8716526C2A61}">
      <dgm:prSet/>
      <dgm:spPr/>
      <dgm:t>
        <a:bodyPr/>
        <a:lstStyle/>
        <a:p>
          <a:pPr rtl="0"/>
          <a:r>
            <a:rPr lang="id-ID"/>
            <a:t>Informasi lainnya untuk penyajian yang wajar</a:t>
          </a:r>
        </a:p>
      </dgm:t>
    </dgm:pt>
    <dgm:pt modelId="{5EBCEB53-D691-42B6-BADC-178BF0059C27}" type="parTrans" cxnId="{73C63B2D-4B86-4F04-B2C8-AF7CA8A9A365}">
      <dgm:prSet/>
      <dgm:spPr/>
      <dgm:t>
        <a:bodyPr/>
        <a:lstStyle/>
        <a:p>
          <a:endParaRPr lang="id-ID"/>
        </a:p>
      </dgm:t>
    </dgm:pt>
    <dgm:pt modelId="{C8FC52BF-8F79-4878-9581-D51BCE9D3786}" type="sibTrans" cxnId="{73C63B2D-4B86-4F04-B2C8-AF7CA8A9A365}">
      <dgm:prSet/>
      <dgm:spPr/>
      <dgm:t>
        <a:bodyPr/>
        <a:lstStyle/>
        <a:p>
          <a:endParaRPr lang="id-ID"/>
        </a:p>
      </dgm:t>
    </dgm:pt>
    <dgm:pt modelId="{A0287337-A737-4F28-8016-FD3D90A49771}" type="pres">
      <dgm:prSet presAssocID="{DA2676F4-BD54-4B6A-9BC2-406F9FC40D46}" presName="linear" presStyleCnt="0">
        <dgm:presLayoutVars>
          <dgm:animLvl val="lvl"/>
          <dgm:resizeHandles val="exact"/>
        </dgm:presLayoutVars>
      </dgm:prSet>
      <dgm:spPr/>
    </dgm:pt>
    <dgm:pt modelId="{D8B852D5-7324-4DF7-888F-54C3ED31B941}" type="pres">
      <dgm:prSet presAssocID="{6F8553F7-2229-4ECA-8160-D512B036DE26}" presName="parentText" presStyleLbl="node1" presStyleIdx="0" presStyleCnt="6">
        <dgm:presLayoutVars>
          <dgm:chMax val="0"/>
          <dgm:bulletEnabled val="1"/>
        </dgm:presLayoutVars>
      </dgm:prSet>
      <dgm:spPr/>
    </dgm:pt>
    <dgm:pt modelId="{8564D7A0-136F-4AE6-8BB2-7430C950AECA}" type="pres">
      <dgm:prSet presAssocID="{EC5C2910-EF23-4BF8-A231-1551CD06C714}" presName="spacer" presStyleCnt="0"/>
      <dgm:spPr/>
    </dgm:pt>
    <dgm:pt modelId="{609A9323-DC88-4D4E-9942-585E148FBAA3}" type="pres">
      <dgm:prSet presAssocID="{7BD1415F-6EFA-4F45-931F-2138483D7FF2}" presName="parentText" presStyleLbl="node1" presStyleIdx="1" presStyleCnt="6">
        <dgm:presLayoutVars>
          <dgm:chMax val="0"/>
          <dgm:bulletEnabled val="1"/>
        </dgm:presLayoutVars>
      </dgm:prSet>
      <dgm:spPr/>
    </dgm:pt>
    <dgm:pt modelId="{EC191AC2-F399-46F1-B2BE-7142B90396C9}" type="pres">
      <dgm:prSet presAssocID="{12DC2DB6-62FB-4300-BA37-DF0577CCB453}" presName="spacer" presStyleCnt="0"/>
      <dgm:spPr/>
    </dgm:pt>
    <dgm:pt modelId="{4A290AB1-B1E8-48AF-B11B-FD0A4E2ACDE2}" type="pres">
      <dgm:prSet presAssocID="{4F9691FF-4C65-4F34-8B75-3B6609102A5E}" presName="parentText" presStyleLbl="node1" presStyleIdx="2" presStyleCnt="6">
        <dgm:presLayoutVars>
          <dgm:chMax val="0"/>
          <dgm:bulletEnabled val="1"/>
        </dgm:presLayoutVars>
      </dgm:prSet>
      <dgm:spPr/>
    </dgm:pt>
    <dgm:pt modelId="{589EEE5B-7670-4EC9-ADCF-ED3045BD31E6}" type="pres">
      <dgm:prSet presAssocID="{916C6DA6-96EE-43B9-80F3-9594D902ED16}" presName="spacer" presStyleCnt="0"/>
      <dgm:spPr/>
    </dgm:pt>
    <dgm:pt modelId="{C528B690-6195-4BCF-A35D-64A0994BF3D8}" type="pres">
      <dgm:prSet presAssocID="{70FC34FA-B190-4469-B85F-0685AD2B7829}" presName="parentText" presStyleLbl="node1" presStyleIdx="3" presStyleCnt="6">
        <dgm:presLayoutVars>
          <dgm:chMax val="0"/>
          <dgm:bulletEnabled val="1"/>
        </dgm:presLayoutVars>
      </dgm:prSet>
      <dgm:spPr/>
    </dgm:pt>
    <dgm:pt modelId="{DA6672CC-086C-4029-8613-EA943A6E1C5D}" type="pres">
      <dgm:prSet presAssocID="{BD494485-E599-47A9-9C2F-1B0038D01354}" presName="spacer" presStyleCnt="0"/>
      <dgm:spPr/>
    </dgm:pt>
    <dgm:pt modelId="{C9013B2F-BC71-48C5-898C-C170FF90DE27}" type="pres">
      <dgm:prSet presAssocID="{150C5E39-BA93-4508-96CD-5E728A2071A7}" presName="parentText" presStyleLbl="node1" presStyleIdx="4" presStyleCnt="6">
        <dgm:presLayoutVars>
          <dgm:chMax val="0"/>
          <dgm:bulletEnabled val="1"/>
        </dgm:presLayoutVars>
      </dgm:prSet>
      <dgm:spPr/>
    </dgm:pt>
    <dgm:pt modelId="{CB411BA0-2241-46DA-B390-676978E26036}" type="pres">
      <dgm:prSet presAssocID="{D2F3DAF3-FD36-493B-BFC3-4EEE2F831E29}" presName="spacer" presStyleCnt="0"/>
      <dgm:spPr/>
    </dgm:pt>
    <dgm:pt modelId="{33E496F3-B933-4C9B-A11F-477D427B20C7}" type="pres">
      <dgm:prSet presAssocID="{3D9D9BC3-AFF5-46F4-8042-8716526C2A61}" presName="parentText" presStyleLbl="node1" presStyleIdx="5" presStyleCnt="6">
        <dgm:presLayoutVars>
          <dgm:chMax val="0"/>
          <dgm:bulletEnabled val="1"/>
        </dgm:presLayoutVars>
      </dgm:prSet>
      <dgm:spPr/>
    </dgm:pt>
  </dgm:ptLst>
  <dgm:cxnLst>
    <dgm:cxn modelId="{40D86D08-CAA2-4CC5-A74E-4B4223130D3D}" srcId="{DA2676F4-BD54-4B6A-9BC2-406F9FC40D46}" destId="{6F8553F7-2229-4ECA-8160-D512B036DE26}" srcOrd="0" destOrd="0" parTransId="{F82A4A89-DBF1-4BA3-AC6B-C9DB87F1597C}" sibTransId="{EC5C2910-EF23-4BF8-A231-1551CD06C714}"/>
    <dgm:cxn modelId="{B3870519-242C-456C-965A-5B766C9231F0}" type="presOf" srcId="{DA2676F4-BD54-4B6A-9BC2-406F9FC40D46}" destId="{A0287337-A737-4F28-8016-FD3D90A49771}" srcOrd="0" destOrd="0" presId="urn:microsoft.com/office/officeart/2005/8/layout/vList2"/>
    <dgm:cxn modelId="{73C63B2D-4B86-4F04-B2C8-AF7CA8A9A365}" srcId="{DA2676F4-BD54-4B6A-9BC2-406F9FC40D46}" destId="{3D9D9BC3-AFF5-46F4-8042-8716526C2A61}" srcOrd="5" destOrd="0" parTransId="{5EBCEB53-D691-42B6-BADC-178BF0059C27}" sibTransId="{C8FC52BF-8F79-4878-9581-D51BCE9D3786}"/>
    <dgm:cxn modelId="{1CA7C58C-5B1F-49DD-9CA9-F200BFE31917}" type="presOf" srcId="{3D9D9BC3-AFF5-46F4-8042-8716526C2A61}" destId="{33E496F3-B933-4C9B-A11F-477D427B20C7}" srcOrd="0" destOrd="0" presId="urn:microsoft.com/office/officeart/2005/8/layout/vList2"/>
    <dgm:cxn modelId="{E6FF108D-F466-42A0-A5DF-EBBB7B532450}" srcId="{DA2676F4-BD54-4B6A-9BC2-406F9FC40D46}" destId="{150C5E39-BA93-4508-96CD-5E728A2071A7}" srcOrd="4" destOrd="0" parTransId="{7B3F18F8-27F2-4D17-BADF-21C950F7BEF2}" sibTransId="{D2F3DAF3-FD36-493B-BFC3-4EEE2F831E29}"/>
    <dgm:cxn modelId="{2932DF92-71DA-485E-985C-C8BB2F9C5C5B}" type="presOf" srcId="{6F8553F7-2229-4ECA-8160-D512B036DE26}" destId="{D8B852D5-7324-4DF7-888F-54C3ED31B941}" srcOrd="0" destOrd="0" presId="urn:microsoft.com/office/officeart/2005/8/layout/vList2"/>
    <dgm:cxn modelId="{0CD35B9E-E732-498D-B0BC-2001043E4B76}" type="presOf" srcId="{7BD1415F-6EFA-4F45-931F-2138483D7FF2}" destId="{609A9323-DC88-4D4E-9942-585E148FBAA3}" srcOrd="0" destOrd="0" presId="urn:microsoft.com/office/officeart/2005/8/layout/vList2"/>
    <dgm:cxn modelId="{AD7D859E-454D-47C8-99CD-DFFEA11368DD}" type="presOf" srcId="{150C5E39-BA93-4508-96CD-5E728A2071A7}" destId="{C9013B2F-BC71-48C5-898C-C170FF90DE27}" srcOrd="0" destOrd="0" presId="urn:microsoft.com/office/officeart/2005/8/layout/vList2"/>
    <dgm:cxn modelId="{FE0AFEC1-45F1-43A6-852B-506F336FB939}" srcId="{DA2676F4-BD54-4B6A-9BC2-406F9FC40D46}" destId="{70FC34FA-B190-4469-B85F-0685AD2B7829}" srcOrd="3" destOrd="0" parTransId="{DB4B7570-ED93-4424-AFAD-99E1A6AE9383}" sibTransId="{BD494485-E599-47A9-9C2F-1B0038D01354}"/>
    <dgm:cxn modelId="{DBE0A8E0-EF90-459F-88D0-F74A4284C8C1}" srcId="{DA2676F4-BD54-4B6A-9BC2-406F9FC40D46}" destId="{4F9691FF-4C65-4F34-8B75-3B6609102A5E}" srcOrd="2" destOrd="0" parTransId="{AF665779-2B11-4EF3-A114-B87813D36FD9}" sibTransId="{916C6DA6-96EE-43B9-80F3-9594D902ED16}"/>
    <dgm:cxn modelId="{522AACF0-6A00-46DC-B4A3-5FB397EFAC01}" type="presOf" srcId="{70FC34FA-B190-4469-B85F-0685AD2B7829}" destId="{C528B690-6195-4BCF-A35D-64A0994BF3D8}" srcOrd="0" destOrd="0" presId="urn:microsoft.com/office/officeart/2005/8/layout/vList2"/>
    <dgm:cxn modelId="{005F2AF3-2104-43A4-808E-BDEA610D59C1}" srcId="{DA2676F4-BD54-4B6A-9BC2-406F9FC40D46}" destId="{7BD1415F-6EFA-4F45-931F-2138483D7FF2}" srcOrd="1" destOrd="0" parTransId="{FFB7F32F-B6B4-423A-AD07-4E65223C3D8A}" sibTransId="{12DC2DB6-62FB-4300-BA37-DF0577CCB453}"/>
    <dgm:cxn modelId="{38A181F4-52AF-4330-A9FA-EECD29C2584B}" type="presOf" srcId="{4F9691FF-4C65-4F34-8B75-3B6609102A5E}" destId="{4A290AB1-B1E8-48AF-B11B-FD0A4E2ACDE2}" srcOrd="0" destOrd="0" presId="urn:microsoft.com/office/officeart/2005/8/layout/vList2"/>
    <dgm:cxn modelId="{D2B15837-C89E-46E0-A918-94FDB10C3383}" type="presParOf" srcId="{A0287337-A737-4F28-8016-FD3D90A49771}" destId="{D8B852D5-7324-4DF7-888F-54C3ED31B941}" srcOrd="0" destOrd="0" presId="urn:microsoft.com/office/officeart/2005/8/layout/vList2"/>
    <dgm:cxn modelId="{F1D8611D-583D-4ED7-BDAF-512C69BC664A}" type="presParOf" srcId="{A0287337-A737-4F28-8016-FD3D90A49771}" destId="{8564D7A0-136F-4AE6-8BB2-7430C950AECA}" srcOrd="1" destOrd="0" presId="urn:microsoft.com/office/officeart/2005/8/layout/vList2"/>
    <dgm:cxn modelId="{68309D4E-EA95-4DDA-914B-85E2730418E6}" type="presParOf" srcId="{A0287337-A737-4F28-8016-FD3D90A49771}" destId="{609A9323-DC88-4D4E-9942-585E148FBAA3}" srcOrd="2" destOrd="0" presId="urn:microsoft.com/office/officeart/2005/8/layout/vList2"/>
    <dgm:cxn modelId="{E7215E21-9CBB-4277-AA88-622C1AEB5611}" type="presParOf" srcId="{A0287337-A737-4F28-8016-FD3D90A49771}" destId="{EC191AC2-F399-46F1-B2BE-7142B90396C9}" srcOrd="3" destOrd="0" presId="urn:microsoft.com/office/officeart/2005/8/layout/vList2"/>
    <dgm:cxn modelId="{DF2DE14C-34BD-4A03-A84B-D23525208726}" type="presParOf" srcId="{A0287337-A737-4F28-8016-FD3D90A49771}" destId="{4A290AB1-B1E8-48AF-B11B-FD0A4E2ACDE2}" srcOrd="4" destOrd="0" presId="urn:microsoft.com/office/officeart/2005/8/layout/vList2"/>
    <dgm:cxn modelId="{6EBFB232-5CFA-47ED-9A5D-5FE3F7FECB2B}" type="presParOf" srcId="{A0287337-A737-4F28-8016-FD3D90A49771}" destId="{589EEE5B-7670-4EC9-ADCF-ED3045BD31E6}" srcOrd="5" destOrd="0" presId="urn:microsoft.com/office/officeart/2005/8/layout/vList2"/>
    <dgm:cxn modelId="{6B3AC996-1E47-46CB-849B-B41FB5538B58}" type="presParOf" srcId="{A0287337-A737-4F28-8016-FD3D90A49771}" destId="{C528B690-6195-4BCF-A35D-64A0994BF3D8}" srcOrd="6" destOrd="0" presId="urn:microsoft.com/office/officeart/2005/8/layout/vList2"/>
    <dgm:cxn modelId="{352BBCC2-21B9-47D4-8FC4-621607E0F5C2}" type="presParOf" srcId="{A0287337-A737-4F28-8016-FD3D90A49771}" destId="{DA6672CC-086C-4029-8613-EA943A6E1C5D}" srcOrd="7" destOrd="0" presId="urn:microsoft.com/office/officeart/2005/8/layout/vList2"/>
    <dgm:cxn modelId="{0D1187A1-0822-4F35-B744-FD7184771DF4}" type="presParOf" srcId="{A0287337-A737-4F28-8016-FD3D90A49771}" destId="{C9013B2F-BC71-48C5-898C-C170FF90DE27}" srcOrd="8" destOrd="0" presId="urn:microsoft.com/office/officeart/2005/8/layout/vList2"/>
    <dgm:cxn modelId="{BD069B9C-0AFD-4F82-868C-D0E51C3BE8AF}" type="presParOf" srcId="{A0287337-A737-4F28-8016-FD3D90A49771}" destId="{CB411BA0-2241-46DA-B390-676978E26036}" srcOrd="9" destOrd="0" presId="urn:microsoft.com/office/officeart/2005/8/layout/vList2"/>
    <dgm:cxn modelId="{D00C1EEA-D1A9-4730-AE03-D6548370AFAC}" type="presParOf" srcId="{A0287337-A737-4F28-8016-FD3D90A49771}" destId="{33E496F3-B933-4C9B-A11F-477D427B20C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3E384597-2F3B-4C55-947A-624A5626703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d-ID"/>
        </a:p>
      </dgm:t>
    </dgm:pt>
    <dgm:pt modelId="{88FA9E49-FB30-469D-85F0-C1CE6B7C27FA}">
      <dgm:prSet/>
      <dgm:spPr/>
      <dgm:t>
        <a:bodyPr/>
        <a:lstStyle/>
        <a:p>
          <a:pPr rtl="0"/>
          <a:r>
            <a:rPr lang="id-ID" dirty="0"/>
            <a:t>R</a:t>
          </a:r>
          <a:r>
            <a:rPr lang="en-US" dirty="0" err="1"/>
            <a:t>evisi</a:t>
          </a:r>
          <a:r>
            <a:rPr lang="en-US" dirty="0"/>
            <a:t> </a:t>
          </a:r>
          <a:r>
            <a:rPr lang="en-US" dirty="0" err="1"/>
            <a:t>estimasi</a:t>
          </a:r>
          <a:r>
            <a:rPr lang="en-US" dirty="0"/>
            <a:t> </a:t>
          </a:r>
          <a:r>
            <a:rPr lang="en-US" dirty="0" err="1"/>
            <a:t>karena</a:t>
          </a:r>
          <a:r>
            <a:rPr lang="en-US" dirty="0"/>
            <a:t> </a:t>
          </a:r>
          <a:r>
            <a:rPr lang="en-US" dirty="0" err="1"/>
            <a:t>perubahan</a:t>
          </a:r>
          <a:r>
            <a:rPr lang="en-US" dirty="0"/>
            <a:t> </a:t>
          </a:r>
          <a:r>
            <a:rPr lang="en-US" dirty="0" err="1"/>
            <a:t>kondisi</a:t>
          </a:r>
          <a:r>
            <a:rPr lang="en-US" dirty="0"/>
            <a:t> yang </a:t>
          </a:r>
          <a:r>
            <a:rPr lang="en-US" dirty="0" err="1"/>
            <a:t>mendasari</a:t>
          </a:r>
          <a:r>
            <a:rPr lang="en-US" dirty="0"/>
            <a:t> </a:t>
          </a:r>
          <a:r>
            <a:rPr lang="en-US" dirty="0" err="1"/>
            <a:t>estimasi</a:t>
          </a:r>
          <a:r>
            <a:rPr lang="en-US" dirty="0"/>
            <a:t> </a:t>
          </a:r>
          <a:r>
            <a:rPr lang="en-US" dirty="0" err="1"/>
            <a:t>tersebut</a:t>
          </a:r>
          <a:r>
            <a:rPr lang="en-US" dirty="0"/>
            <a:t>, </a:t>
          </a:r>
          <a:r>
            <a:rPr lang="en-US" dirty="0" err="1"/>
            <a:t>atau</a:t>
          </a:r>
          <a:r>
            <a:rPr lang="en-US" dirty="0"/>
            <a:t> </a:t>
          </a:r>
          <a:r>
            <a:rPr lang="en-US" dirty="0" err="1"/>
            <a:t>karena</a:t>
          </a:r>
          <a:r>
            <a:rPr lang="en-US" dirty="0"/>
            <a:t> </a:t>
          </a:r>
          <a:r>
            <a:rPr lang="en-US" dirty="0" err="1"/>
            <a:t>terdapat</a:t>
          </a:r>
          <a:r>
            <a:rPr lang="en-US" dirty="0"/>
            <a:t> </a:t>
          </a:r>
          <a:r>
            <a:rPr lang="en-US" dirty="0" err="1"/>
            <a:t>informasi</a:t>
          </a:r>
          <a:r>
            <a:rPr lang="en-US" dirty="0"/>
            <a:t> </a:t>
          </a:r>
          <a:r>
            <a:rPr lang="en-US" dirty="0" err="1"/>
            <a:t>baru</a:t>
          </a:r>
          <a:r>
            <a:rPr lang="en-US" dirty="0"/>
            <a:t>, </a:t>
          </a:r>
          <a:r>
            <a:rPr lang="en-US" dirty="0" err="1"/>
            <a:t>pertambahan</a:t>
          </a:r>
          <a:r>
            <a:rPr lang="en-US" dirty="0"/>
            <a:t> </a:t>
          </a:r>
          <a:r>
            <a:rPr lang="en-US" dirty="0" err="1"/>
            <a:t>pengalaman</a:t>
          </a:r>
          <a:r>
            <a:rPr lang="en-US" dirty="0"/>
            <a:t> </a:t>
          </a:r>
          <a:r>
            <a:rPr lang="en-US" dirty="0" err="1"/>
            <a:t>dalam</a:t>
          </a:r>
          <a:r>
            <a:rPr lang="en-US" dirty="0"/>
            <a:t> </a:t>
          </a:r>
          <a:r>
            <a:rPr lang="en-US" dirty="0" err="1"/>
            <a:t>mengestimasi</a:t>
          </a:r>
          <a:r>
            <a:rPr lang="en-US" dirty="0"/>
            <a:t>, </a:t>
          </a:r>
          <a:r>
            <a:rPr lang="en-US" dirty="0" err="1"/>
            <a:t>atau</a:t>
          </a:r>
          <a:r>
            <a:rPr lang="en-US" dirty="0"/>
            <a:t> </a:t>
          </a:r>
          <a:r>
            <a:rPr lang="en-US" dirty="0" err="1"/>
            <a:t>perkembangan</a:t>
          </a:r>
          <a:r>
            <a:rPr lang="en-US" dirty="0"/>
            <a:t> lain</a:t>
          </a:r>
          <a:endParaRPr lang="id-ID" dirty="0"/>
        </a:p>
      </dgm:t>
    </dgm:pt>
    <dgm:pt modelId="{39F14DC0-EB3D-4C54-85DF-996321C71C04}" type="parTrans" cxnId="{867481C4-09D8-499A-BF98-8DF250FE6D08}">
      <dgm:prSet/>
      <dgm:spPr/>
      <dgm:t>
        <a:bodyPr/>
        <a:lstStyle/>
        <a:p>
          <a:endParaRPr lang="id-ID"/>
        </a:p>
      </dgm:t>
    </dgm:pt>
    <dgm:pt modelId="{DFFFF68C-D3A4-4CD9-BE26-4A3834A1F1ED}" type="sibTrans" cxnId="{867481C4-09D8-499A-BF98-8DF250FE6D08}">
      <dgm:prSet/>
      <dgm:spPr/>
      <dgm:t>
        <a:bodyPr/>
        <a:lstStyle/>
        <a:p>
          <a:endParaRPr lang="id-ID"/>
        </a:p>
      </dgm:t>
    </dgm:pt>
    <dgm:pt modelId="{4B63FA07-EB64-4AC1-8E5B-9D3DA9CD92E8}">
      <dgm:prSet/>
      <dgm:spPr/>
      <dgm:t>
        <a:bodyPr/>
        <a:lstStyle/>
        <a:p>
          <a:pPr rtl="0"/>
          <a:r>
            <a:rPr lang="en-US" dirty="0" err="1"/>
            <a:t>Pengaruh</a:t>
          </a:r>
          <a:r>
            <a:rPr lang="en-US" dirty="0"/>
            <a:t> </a:t>
          </a:r>
          <a:r>
            <a:rPr lang="en-US" dirty="0" err="1"/>
            <a:t>atau</a:t>
          </a:r>
          <a:r>
            <a:rPr lang="en-US" dirty="0"/>
            <a:t> </a:t>
          </a:r>
          <a:r>
            <a:rPr lang="en-US" dirty="0" err="1"/>
            <a:t>dampak</a:t>
          </a:r>
          <a:r>
            <a:rPr lang="en-US" dirty="0"/>
            <a:t> </a:t>
          </a:r>
          <a:r>
            <a:rPr lang="en-US" dirty="0" err="1"/>
            <a:t>perubahan</a:t>
          </a:r>
          <a:r>
            <a:rPr lang="en-US" dirty="0"/>
            <a:t> </a:t>
          </a:r>
          <a:r>
            <a:rPr lang="en-US" dirty="0" err="1"/>
            <a:t>estimasi</a:t>
          </a:r>
          <a:r>
            <a:rPr lang="en-US" dirty="0"/>
            <a:t> </a:t>
          </a:r>
          <a:r>
            <a:rPr lang="en-US" dirty="0" err="1"/>
            <a:t>akuntansi</a:t>
          </a:r>
          <a:r>
            <a:rPr lang="en-US" dirty="0"/>
            <a:t> </a:t>
          </a:r>
          <a:r>
            <a:rPr lang="en-US" dirty="0" err="1"/>
            <a:t>disajikan</a:t>
          </a:r>
          <a:r>
            <a:rPr lang="en-US" dirty="0"/>
            <a:t> </a:t>
          </a:r>
          <a:r>
            <a:rPr lang="en-US" dirty="0" err="1"/>
            <a:t>pada</a:t>
          </a:r>
          <a:r>
            <a:rPr lang="en-US" dirty="0"/>
            <a:t> </a:t>
          </a:r>
          <a:r>
            <a:rPr lang="id-ID" dirty="0"/>
            <a:t>O</a:t>
          </a:r>
          <a:r>
            <a:rPr lang="en-US" dirty="0"/>
            <a:t> </a:t>
          </a:r>
          <a:r>
            <a:rPr lang="en-US" dirty="0" err="1"/>
            <a:t>pada</a:t>
          </a:r>
          <a:r>
            <a:rPr lang="en-US" dirty="0"/>
            <a:t> </a:t>
          </a:r>
          <a:r>
            <a:rPr lang="en-US" dirty="0" err="1"/>
            <a:t>periode</a:t>
          </a:r>
          <a:r>
            <a:rPr lang="en-US" dirty="0"/>
            <a:t> </a:t>
          </a:r>
          <a:r>
            <a:rPr lang="en-US" dirty="0" err="1"/>
            <a:t>perubahan</a:t>
          </a:r>
          <a:r>
            <a:rPr lang="en-US" dirty="0"/>
            <a:t> </a:t>
          </a:r>
          <a:r>
            <a:rPr lang="en-US" dirty="0" err="1"/>
            <a:t>dan</a:t>
          </a:r>
          <a:r>
            <a:rPr lang="en-US" dirty="0"/>
            <a:t> </a:t>
          </a:r>
          <a:r>
            <a:rPr lang="en-US" dirty="0" err="1"/>
            <a:t>periode</a:t>
          </a:r>
          <a:r>
            <a:rPr lang="en-US" dirty="0"/>
            <a:t> </a:t>
          </a:r>
          <a:r>
            <a:rPr lang="en-US" dirty="0" err="1"/>
            <a:t>selanjutnya</a:t>
          </a:r>
          <a:r>
            <a:rPr lang="en-US" dirty="0"/>
            <a:t> </a:t>
          </a:r>
          <a:r>
            <a:rPr lang="en-US" dirty="0" err="1"/>
            <a:t>sesuai</a:t>
          </a:r>
          <a:r>
            <a:rPr lang="en-US" dirty="0"/>
            <a:t> </a:t>
          </a:r>
          <a:r>
            <a:rPr lang="en-US" dirty="0" err="1"/>
            <a:t>sifat</a:t>
          </a:r>
          <a:r>
            <a:rPr lang="en-US" dirty="0"/>
            <a:t> </a:t>
          </a:r>
          <a:r>
            <a:rPr lang="en-US" dirty="0" err="1"/>
            <a:t>perubahan</a:t>
          </a:r>
          <a:r>
            <a:rPr lang="en-US" dirty="0"/>
            <a:t>. </a:t>
          </a:r>
          <a:endParaRPr lang="id-ID" dirty="0"/>
        </a:p>
      </dgm:t>
    </dgm:pt>
    <dgm:pt modelId="{A061EDF3-3C61-4580-B09C-DAB870C63B9A}" type="parTrans" cxnId="{24C5784E-47EF-41F2-A117-E7C2257969BE}">
      <dgm:prSet/>
      <dgm:spPr/>
      <dgm:t>
        <a:bodyPr/>
        <a:lstStyle/>
        <a:p>
          <a:endParaRPr lang="id-ID"/>
        </a:p>
      </dgm:t>
    </dgm:pt>
    <dgm:pt modelId="{B9191519-7090-43AF-BF1A-48D50FCE0C96}" type="sibTrans" cxnId="{24C5784E-47EF-41F2-A117-E7C2257969BE}">
      <dgm:prSet/>
      <dgm:spPr/>
      <dgm:t>
        <a:bodyPr/>
        <a:lstStyle/>
        <a:p>
          <a:endParaRPr lang="id-ID"/>
        </a:p>
      </dgm:t>
    </dgm:pt>
    <dgm:pt modelId="{D4B18159-F7A3-4104-9EA0-A3DE4196162C}">
      <dgm:prSet/>
      <dgm:spPr/>
      <dgm:t>
        <a:bodyPr/>
        <a:lstStyle/>
        <a:p>
          <a:pPr rtl="0"/>
          <a:r>
            <a:rPr lang="en-US"/>
            <a:t>Pengaruh perubahan terhadap LO periode berjalan dan yang akan datang diungkapkan dalam CALK. Apabila tidak memungkinkan, harus diungkapkan alasan tidak mengungkapkan pengaruh perubahan itu.</a:t>
          </a:r>
          <a:endParaRPr lang="id-ID"/>
        </a:p>
      </dgm:t>
    </dgm:pt>
    <dgm:pt modelId="{79183C1C-6CC7-4241-971A-BAC023AF1AA0}" type="parTrans" cxnId="{54878DDA-AAD0-4432-8770-A4649840076C}">
      <dgm:prSet/>
      <dgm:spPr/>
      <dgm:t>
        <a:bodyPr/>
        <a:lstStyle/>
        <a:p>
          <a:endParaRPr lang="id-ID"/>
        </a:p>
      </dgm:t>
    </dgm:pt>
    <dgm:pt modelId="{7513E5A1-80F7-4C2B-A2BC-D8B46D760438}" type="sibTrans" cxnId="{54878DDA-AAD0-4432-8770-A4649840076C}">
      <dgm:prSet/>
      <dgm:spPr/>
      <dgm:t>
        <a:bodyPr/>
        <a:lstStyle/>
        <a:p>
          <a:endParaRPr lang="id-ID"/>
        </a:p>
      </dgm:t>
    </dgm:pt>
    <dgm:pt modelId="{4569F10D-798F-47BD-8020-DD8C8DEC30ED}" type="pres">
      <dgm:prSet presAssocID="{3E384597-2F3B-4C55-947A-624A56267033}" presName="Name0" presStyleCnt="0">
        <dgm:presLayoutVars>
          <dgm:dir/>
          <dgm:animLvl val="lvl"/>
          <dgm:resizeHandles val="exact"/>
        </dgm:presLayoutVars>
      </dgm:prSet>
      <dgm:spPr/>
    </dgm:pt>
    <dgm:pt modelId="{85D22A54-FC53-455E-A359-16FED0D0E338}" type="pres">
      <dgm:prSet presAssocID="{D4B18159-F7A3-4104-9EA0-A3DE4196162C}" presName="boxAndChildren" presStyleCnt="0"/>
      <dgm:spPr/>
    </dgm:pt>
    <dgm:pt modelId="{DA7FDB0C-8D6F-49D9-8FA2-899EF1FB883B}" type="pres">
      <dgm:prSet presAssocID="{D4B18159-F7A3-4104-9EA0-A3DE4196162C}" presName="parentTextBox" presStyleLbl="node1" presStyleIdx="0" presStyleCnt="3"/>
      <dgm:spPr/>
    </dgm:pt>
    <dgm:pt modelId="{9A24F198-A2F8-49F1-AFEC-5DCC4158F47F}" type="pres">
      <dgm:prSet presAssocID="{B9191519-7090-43AF-BF1A-48D50FCE0C96}" presName="sp" presStyleCnt="0"/>
      <dgm:spPr/>
    </dgm:pt>
    <dgm:pt modelId="{9F5502C9-1010-4B8D-A4B9-D9B605D9125D}" type="pres">
      <dgm:prSet presAssocID="{4B63FA07-EB64-4AC1-8E5B-9D3DA9CD92E8}" presName="arrowAndChildren" presStyleCnt="0"/>
      <dgm:spPr/>
    </dgm:pt>
    <dgm:pt modelId="{72EDED3C-B83A-4611-82E3-D95CCACB15AA}" type="pres">
      <dgm:prSet presAssocID="{4B63FA07-EB64-4AC1-8E5B-9D3DA9CD92E8}" presName="parentTextArrow" presStyleLbl="node1" presStyleIdx="1" presStyleCnt="3"/>
      <dgm:spPr/>
    </dgm:pt>
    <dgm:pt modelId="{0BE05B3E-BF72-4CE4-B196-1684D800BD68}" type="pres">
      <dgm:prSet presAssocID="{DFFFF68C-D3A4-4CD9-BE26-4A3834A1F1ED}" presName="sp" presStyleCnt="0"/>
      <dgm:spPr/>
    </dgm:pt>
    <dgm:pt modelId="{F38A69A0-CA3F-4F02-BA5D-4C7CD32B936D}" type="pres">
      <dgm:prSet presAssocID="{88FA9E49-FB30-469D-85F0-C1CE6B7C27FA}" presName="arrowAndChildren" presStyleCnt="0"/>
      <dgm:spPr/>
    </dgm:pt>
    <dgm:pt modelId="{B1B5D9C1-F7B4-4A31-AB18-DBCD8A7F4BF6}" type="pres">
      <dgm:prSet presAssocID="{88FA9E49-FB30-469D-85F0-C1CE6B7C27FA}" presName="parentTextArrow" presStyleLbl="node1" presStyleIdx="2" presStyleCnt="3"/>
      <dgm:spPr/>
    </dgm:pt>
  </dgm:ptLst>
  <dgm:cxnLst>
    <dgm:cxn modelId="{FA92D52E-8A1B-497E-A3E7-B9075D4BF45D}" type="presOf" srcId="{3E384597-2F3B-4C55-947A-624A56267033}" destId="{4569F10D-798F-47BD-8020-DD8C8DEC30ED}" srcOrd="0" destOrd="0" presId="urn:microsoft.com/office/officeart/2005/8/layout/process4"/>
    <dgm:cxn modelId="{0709D95C-879B-4E60-B816-56CEF2A3F992}" type="presOf" srcId="{D4B18159-F7A3-4104-9EA0-A3DE4196162C}" destId="{DA7FDB0C-8D6F-49D9-8FA2-899EF1FB883B}" srcOrd="0" destOrd="0" presId="urn:microsoft.com/office/officeart/2005/8/layout/process4"/>
    <dgm:cxn modelId="{24C5784E-47EF-41F2-A117-E7C2257969BE}" srcId="{3E384597-2F3B-4C55-947A-624A56267033}" destId="{4B63FA07-EB64-4AC1-8E5B-9D3DA9CD92E8}" srcOrd="1" destOrd="0" parTransId="{A061EDF3-3C61-4580-B09C-DAB870C63B9A}" sibTransId="{B9191519-7090-43AF-BF1A-48D50FCE0C96}"/>
    <dgm:cxn modelId="{C10DDB51-EC5F-4BD3-8F59-6C915552CD88}" type="presOf" srcId="{4B63FA07-EB64-4AC1-8E5B-9D3DA9CD92E8}" destId="{72EDED3C-B83A-4611-82E3-D95CCACB15AA}" srcOrd="0" destOrd="0" presId="urn:microsoft.com/office/officeart/2005/8/layout/process4"/>
    <dgm:cxn modelId="{221A1095-56F8-401F-93B1-2DFBA57B2ABF}" type="presOf" srcId="{88FA9E49-FB30-469D-85F0-C1CE6B7C27FA}" destId="{B1B5D9C1-F7B4-4A31-AB18-DBCD8A7F4BF6}" srcOrd="0" destOrd="0" presId="urn:microsoft.com/office/officeart/2005/8/layout/process4"/>
    <dgm:cxn modelId="{867481C4-09D8-499A-BF98-8DF250FE6D08}" srcId="{3E384597-2F3B-4C55-947A-624A56267033}" destId="{88FA9E49-FB30-469D-85F0-C1CE6B7C27FA}" srcOrd="0" destOrd="0" parTransId="{39F14DC0-EB3D-4C54-85DF-996321C71C04}" sibTransId="{DFFFF68C-D3A4-4CD9-BE26-4A3834A1F1ED}"/>
    <dgm:cxn modelId="{54878DDA-AAD0-4432-8770-A4649840076C}" srcId="{3E384597-2F3B-4C55-947A-624A56267033}" destId="{D4B18159-F7A3-4104-9EA0-A3DE4196162C}" srcOrd="2" destOrd="0" parTransId="{79183C1C-6CC7-4241-971A-BAC023AF1AA0}" sibTransId="{7513E5A1-80F7-4C2B-A2BC-D8B46D760438}"/>
    <dgm:cxn modelId="{84C82211-19E5-4A99-BD0E-9A4DAB576E4D}" type="presParOf" srcId="{4569F10D-798F-47BD-8020-DD8C8DEC30ED}" destId="{85D22A54-FC53-455E-A359-16FED0D0E338}" srcOrd="0" destOrd="0" presId="urn:microsoft.com/office/officeart/2005/8/layout/process4"/>
    <dgm:cxn modelId="{E36B390F-0630-42ED-BADB-5F7D9ECF5E0B}" type="presParOf" srcId="{85D22A54-FC53-455E-A359-16FED0D0E338}" destId="{DA7FDB0C-8D6F-49D9-8FA2-899EF1FB883B}" srcOrd="0" destOrd="0" presId="urn:microsoft.com/office/officeart/2005/8/layout/process4"/>
    <dgm:cxn modelId="{36F3BD9A-6030-4693-B163-178746A933F8}" type="presParOf" srcId="{4569F10D-798F-47BD-8020-DD8C8DEC30ED}" destId="{9A24F198-A2F8-49F1-AFEC-5DCC4158F47F}" srcOrd="1" destOrd="0" presId="urn:microsoft.com/office/officeart/2005/8/layout/process4"/>
    <dgm:cxn modelId="{B9C91235-16D4-4007-9D19-456BA350BE52}" type="presParOf" srcId="{4569F10D-798F-47BD-8020-DD8C8DEC30ED}" destId="{9F5502C9-1010-4B8D-A4B9-D9B605D9125D}" srcOrd="2" destOrd="0" presId="urn:microsoft.com/office/officeart/2005/8/layout/process4"/>
    <dgm:cxn modelId="{73940E57-D600-4603-9827-3214F91A2196}" type="presParOf" srcId="{9F5502C9-1010-4B8D-A4B9-D9B605D9125D}" destId="{72EDED3C-B83A-4611-82E3-D95CCACB15AA}" srcOrd="0" destOrd="0" presId="urn:microsoft.com/office/officeart/2005/8/layout/process4"/>
    <dgm:cxn modelId="{B8E78D9D-B767-4389-A548-4AD3E61F9C06}" type="presParOf" srcId="{4569F10D-798F-47BD-8020-DD8C8DEC30ED}" destId="{0BE05B3E-BF72-4CE4-B196-1684D800BD68}" srcOrd="3" destOrd="0" presId="urn:microsoft.com/office/officeart/2005/8/layout/process4"/>
    <dgm:cxn modelId="{07DD9819-EB11-4632-B0B8-D9D1EB30C383}" type="presParOf" srcId="{4569F10D-798F-47BD-8020-DD8C8DEC30ED}" destId="{F38A69A0-CA3F-4F02-BA5D-4C7CD32B936D}" srcOrd="4" destOrd="0" presId="urn:microsoft.com/office/officeart/2005/8/layout/process4"/>
    <dgm:cxn modelId="{A793D94B-3270-49AD-A86A-AB53AC04B04F}" type="presParOf" srcId="{F38A69A0-CA3F-4F02-BA5D-4C7CD32B936D}" destId="{B1B5D9C1-F7B4-4A31-AB18-DBCD8A7F4B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FFB1FCF2-34F6-44E0-95BC-7F19C2D0D236}"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id-ID"/>
        </a:p>
      </dgm:t>
    </dgm:pt>
    <dgm:pt modelId="{8A8742B7-0AA4-482D-99EE-0F19A36CA2C6}">
      <dgm:prSet/>
      <dgm:spPr/>
      <dgm:t>
        <a:bodyPr/>
        <a:lstStyle/>
        <a:p>
          <a:pPr rtl="0"/>
          <a:r>
            <a:rPr lang="id-ID"/>
            <a:t>Adalah penghentian suatu misi atau tupoksi tertentu yang berakibat pelepasan atau penghentian suatu fungsi, program, atau kegiatan, sehingga aset, kewajiban, dan operasi dapat dihentikan tanpa mengganggu fungsi, program, atau kegiatan yang lain.</a:t>
          </a:r>
        </a:p>
      </dgm:t>
    </dgm:pt>
    <dgm:pt modelId="{CE069B5D-559B-416E-A803-C6778EA68DD8}" type="parTrans" cxnId="{DAF36ECC-3C3F-487B-9C21-04FED1DA05C9}">
      <dgm:prSet/>
      <dgm:spPr/>
      <dgm:t>
        <a:bodyPr/>
        <a:lstStyle/>
        <a:p>
          <a:endParaRPr lang="id-ID"/>
        </a:p>
      </dgm:t>
    </dgm:pt>
    <dgm:pt modelId="{5CAE24C9-84C2-46E6-B01E-ED098899FCAA}" type="sibTrans" cxnId="{DAF36ECC-3C3F-487B-9C21-04FED1DA05C9}">
      <dgm:prSet/>
      <dgm:spPr/>
      <dgm:t>
        <a:bodyPr/>
        <a:lstStyle/>
        <a:p>
          <a:endParaRPr lang="id-ID"/>
        </a:p>
      </dgm:t>
    </dgm:pt>
    <dgm:pt modelId="{3D3DD14C-8781-4290-B824-16A2FC9BEE39}">
      <dgm:prSet/>
      <dgm:spPr/>
      <dgm:t>
        <a:bodyPr/>
        <a:lstStyle/>
        <a:p>
          <a:pPr rtl="0"/>
          <a:r>
            <a:rPr lang="id-ID"/>
            <a:t>Informasi penting dalam operasi yang tidak dilanjutkan misalnya hakikat operasi, kegiatan, program, proyek yang dihentikan, tanggal efektif penghentian, cara penghentian, pendapatan dan beban tahun berjalan sampai tanggal penghentian apabila dimungkinkan, dampak sosial atau dampak pelayanan, pengeluaran aset atau kewajiban terkait pada penghentian apabila ada harus diungkapkan pada CALK.</a:t>
          </a:r>
        </a:p>
      </dgm:t>
    </dgm:pt>
    <dgm:pt modelId="{D1C39754-1FC8-423B-BCE6-2B0C8254D95B}" type="parTrans" cxnId="{95786F36-A616-469D-AB97-D30A2AA1BDEF}">
      <dgm:prSet/>
      <dgm:spPr/>
      <dgm:t>
        <a:bodyPr/>
        <a:lstStyle/>
        <a:p>
          <a:endParaRPr lang="id-ID"/>
        </a:p>
      </dgm:t>
    </dgm:pt>
    <dgm:pt modelId="{FDDDAF1C-B594-4650-8C30-BA3999E437D8}" type="sibTrans" cxnId="{95786F36-A616-469D-AB97-D30A2AA1BDEF}">
      <dgm:prSet/>
      <dgm:spPr/>
      <dgm:t>
        <a:bodyPr/>
        <a:lstStyle/>
        <a:p>
          <a:endParaRPr lang="id-ID"/>
        </a:p>
      </dgm:t>
    </dgm:pt>
    <dgm:pt modelId="{429D26AE-8EB4-477B-A1B9-7199781FAE5D}" type="pres">
      <dgm:prSet presAssocID="{FFB1FCF2-34F6-44E0-95BC-7F19C2D0D236}" presName="Name0" presStyleCnt="0">
        <dgm:presLayoutVars>
          <dgm:dir/>
          <dgm:animLvl val="lvl"/>
          <dgm:resizeHandles val="exact"/>
        </dgm:presLayoutVars>
      </dgm:prSet>
      <dgm:spPr/>
    </dgm:pt>
    <dgm:pt modelId="{807A5AD0-CDF2-42D3-8470-8CBF20F7F7D2}" type="pres">
      <dgm:prSet presAssocID="{3D3DD14C-8781-4290-B824-16A2FC9BEE39}" presName="boxAndChildren" presStyleCnt="0"/>
      <dgm:spPr/>
    </dgm:pt>
    <dgm:pt modelId="{8E0C4E64-FF15-46F1-832D-BF8578FBFA93}" type="pres">
      <dgm:prSet presAssocID="{3D3DD14C-8781-4290-B824-16A2FC9BEE39}" presName="parentTextBox" presStyleLbl="node1" presStyleIdx="0" presStyleCnt="2"/>
      <dgm:spPr/>
    </dgm:pt>
    <dgm:pt modelId="{774B60F2-4F02-4B2E-A36D-C687698B2F5E}" type="pres">
      <dgm:prSet presAssocID="{5CAE24C9-84C2-46E6-B01E-ED098899FCAA}" presName="sp" presStyleCnt="0"/>
      <dgm:spPr/>
    </dgm:pt>
    <dgm:pt modelId="{34F89863-6AE1-418F-98EA-7AF9A937DE96}" type="pres">
      <dgm:prSet presAssocID="{8A8742B7-0AA4-482D-99EE-0F19A36CA2C6}" presName="arrowAndChildren" presStyleCnt="0"/>
      <dgm:spPr/>
    </dgm:pt>
    <dgm:pt modelId="{B0A4995C-9DD0-4262-AFBC-28767EBD9277}" type="pres">
      <dgm:prSet presAssocID="{8A8742B7-0AA4-482D-99EE-0F19A36CA2C6}" presName="parentTextArrow" presStyleLbl="node1" presStyleIdx="1" presStyleCnt="2"/>
      <dgm:spPr/>
    </dgm:pt>
  </dgm:ptLst>
  <dgm:cxnLst>
    <dgm:cxn modelId="{95786F36-A616-469D-AB97-D30A2AA1BDEF}" srcId="{FFB1FCF2-34F6-44E0-95BC-7F19C2D0D236}" destId="{3D3DD14C-8781-4290-B824-16A2FC9BEE39}" srcOrd="1" destOrd="0" parTransId="{D1C39754-1FC8-423B-BCE6-2B0C8254D95B}" sibTransId="{FDDDAF1C-B594-4650-8C30-BA3999E437D8}"/>
    <dgm:cxn modelId="{0471073A-D2A2-4EDE-A3F9-0FC7642AC38A}" type="presOf" srcId="{3D3DD14C-8781-4290-B824-16A2FC9BEE39}" destId="{8E0C4E64-FF15-46F1-832D-BF8578FBFA93}" srcOrd="0" destOrd="0" presId="urn:microsoft.com/office/officeart/2005/8/layout/process4"/>
    <dgm:cxn modelId="{FA53685F-A0DB-4C6C-9EED-916C8925F8FA}" type="presOf" srcId="{8A8742B7-0AA4-482D-99EE-0F19A36CA2C6}" destId="{B0A4995C-9DD0-4262-AFBC-28767EBD9277}" srcOrd="0" destOrd="0" presId="urn:microsoft.com/office/officeart/2005/8/layout/process4"/>
    <dgm:cxn modelId="{6CAF8881-5937-4EAD-B629-869E1B48D505}" type="presOf" srcId="{FFB1FCF2-34F6-44E0-95BC-7F19C2D0D236}" destId="{429D26AE-8EB4-477B-A1B9-7199781FAE5D}" srcOrd="0" destOrd="0" presId="urn:microsoft.com/office/officeart/2005/8/layout/process4"/>
    <dgm:cxn modelId="{DAF36ECC-3C3F-487B-9C21-04FED1DA05C9}" srcId="{FFB1FCF2-34F6-44E0-95BC-7F19C2D0D236}" destId="{8A8742B7-0AA4-482D-99EE-0F19A36CA2C6}" srcOrd="0" destOrd="0" parTransId="{CE069B5D-559B-416E-A803-C6778EA68DD8}" sibTransId="{5CAE24C9-84C2-46E6-B01E-ED098899FCAA}"/>
    <dgm:cxn modelId="{05C9AE0D-F73F-4A6B-8FC9-E8A8DCB85ED5}" type="presParOf" srcId="{429D26AE-8EB4-477B-A1B9-7199781FAE5D}" destId="{807A5AD0-CDF2-42D3-8470-8CBF20F7F7D2}" srcOrd="0" destOrd="0" presId="urn:microsoft.com/office/officeart/2005/8/layout/process4"/>
    <dgm:cxn modelId="{F75AEAC5-92B0-4B6B-B05E-F2E5F697E02D}" type="presParOf" srcId="{807A5AD0-CDF2-42D3-8470-8CBF20F7F7D2}" destId="{8E0C4E64-FF15-46F1-832D-BF8578FBFA93}" srcOrd="0" destOrd="0" presId="urn:microsoft.com/office/officeart/2005/8/layout/process4"/>
    <dgm:cxn modelId="{9C148B56-B8C5-4B0E-BCBB-8569F3E6563F}" type="presParOf" srcId="{429D26AE-8EB4-477B-A1B9-7199781FAE5D}" destId="{774B60F2-4F02-4B2E-A36D-C687698B2F5E}" srcOrd="1" destOrd="0" presId="urn:microsoft.com/office/officeart/2005/8/layout/process4"/>
    <dgm:cxn modelId="{1218DA24-3DDF-488F-948E-78E0AAD14F89}" type="presParOf" srcId="{429D26AE-8EB4-477B-A1B9-7199781FAE5D}" destId="{34F89863-6AE1-418F-98EA-7AF9A937DE96}" srcOrd="2" destOrd="0" presId="urn:microsoft.com/office/officeart/2005/8/layout/process4"/>
    <dgm:cxn modelId="{6E438EA1-AE53-4F1F-A58E-6896676DC6CA}" type="presParOf" srcId="{34F89863-6AE1-418F-98EA-7AF9A937DE96}" destId="{B0A4995C-9DD0-4262-AFBC-28767EBD927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1905E680-2FDB-4725-B075-207EC334DA7C}"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id-ID"/>
        </a:p>
      </dgm:t>
    </dgm:pt>
    <dgm:pt modelId="{E481AA55-F64B-496B-A830-4460DAF2F606}">
      <dgm:prSet/>
      <dgm:spPr/>
      <dgm:t>
        <a:bodyPr/>
        <a:lstStyle/>
        <a:p>
          <a:pPr rtl="0"/>
          <a:r>
            <a:rPr lang="id-ID"/>
            <a:t>Agar laporan Keuangan disajikan secara komperatif , suatu segmen yang dihentikan itu harus dilaporkan dalam Laporan Keuangan walaupun berjumlah nol untuk tahun berjalan. Dengan demikian, operasi yang dihentikan tampak pada Laporan Keuangan. (par 48)</a:t>
          </a:r>
        </a:p>
      </dgm:t>
    </dgm:pt>
    <dgm:pt modelId="{2FA58174-A093-4542-992E-9B16F41E7E42}" type="parTrans" cxnId="{47EF92C3-0E3F-43C4-BB04-8FBBF6E3461F}">
      <dgm:prSet/>
      <dgm:spPr/>
      <dgm:t>
        <a:bodyPr/>
        <a:lstStyle/>
        <a:p>
          <a:endParaRPr lang="id-ID"/>
        </a:p>
      </dgm:t>
    </dgm:pt>
    <dgm:pt modelId="{2291D681-7B27-4F7C-9EAA-42055E2EC923}" type="sibTrans" cxnId="{47EF92C3-0E3F-43C4-BB04-8FBBF6E3461F}">
      <dgm:prSet/>
      <dgm:spPr/>
      <dgm:t>
        <a:bodyPr/>
        <a:lstStyle/>
        <a:p>
          <a:endParaRPr lang="id-ID"/>
        </a:p>
      </dgm:t>
    </dgm:pt>
    <dgm:pt modelId="{46C665BC-7C68-4BDC-920A-8A037A13F08C}">
      <dgm:prSet/>
      <dgm:spPr/>
      <dgm:t>
        <a:bodyPr/>
        <a:lstStyle/>
        <a:p>
          <a:pPr rtl="0"/>
          <a:r>
            <a:rPr lang="id-ID"/>
            <a:t>Pendapatan dan beban operasi yang dihentikan pada suatu tahun berjalan, diakuntansikan dan dilaporkan seperti biasa, seolah-olah operasi itu berjalan sampai akhir tahun Laporan Keuangan. Pada umumnya entitas membuat rencana penghentian, meliputi jadwal penghentian bertahap atau sekaligus, resolusi masalah legal, lelang, penjualan, hibah dan lain-lain. (par 49)</a:t>
          </a:r>
        </a:p>
      </dgm:t>
    </dgm:pt>
    <dgm:pt modelId="{8292DE45-C923-46B4-8816-7961D9AC030F}" type="parTrans" cxnId="{A13B7605-F938-415E-A86D-272A3BF51035}">
      <dgm:prSet/>
      <dgm:spPr/>
      <dgm:t>
        <a:bodyPr/>
        <a:lstStyle/>
        <a:p>
          <a:endParaRPr lang="id-ID"/>
        </a:p>
      </dgm:t>
    </dgm:pt>
    <dgm:pt modelId="{FB4F87C0-165A-49EE-8797-C38ACB927E5F}" type="sibTrans" cxnId="{A13B7605-F938-415E-A86D-272A3BF51035}">
      <dgm:prSet/>
      <dgm:spPr/>
      <dgm:t>
        <a:bodyPr/>
        <a:lstStyle/>
        <a:p>
          <a:endParaRPr lang="id-ID"/>
        </a:p>
      </dgm:t>
    </dgm:pt>
    <dgm:pt modelId="{09416F7B-2110-4905-A106-EA2D5412FEF7}" type="pres">
      <dgm:prSet presAssocID="{1905E680-2FDB-4725-B075-207EC334DA7C}" presName="Name0" presStyleCnt="0">
        <dgm:presLayoutVars>
          <dgm:dir/>
          <dgm:animLvl val="lvl"/>
          <dgm:resizeHandles val="exact"/>
        </dgm:presLayoutVars>
      </dgm:prSet>
      <dgm:spPr/>
    </dgm:pt>
    <dgm:pt modelId="{8A4A2127-396C-4D62-9939-13B97ED66003}" type="pres">
      <dgm:prSet presAssocID="{46C665BC-7C68-4BDC-920A-8A037A13F08C}" presName="boxAndChildren" presStyleCnt="0"/>
      <dgm:spPr/>
    </dgm:pt>
    <dgm:pt modelId="{A8C097A1-5A58-44CC-B30B-B7ED900AA666}" type="pres">
      <dgm:prSet presAssocID="{46C665BC-7C68-4BDC-920A-8A037A13F08C}" presName="parentTextBox" presStyleLbl="node1" presStyleIdx="0" presStyleCnt="2"/>
      <dgm:spPr/>
    </dgm:pt>
    <dgm:pt modelId="{EFE01BF3-025E-4961-9776-363D056D4BBE}" type="pres">
      <dgm:prSet presAssocID="{2291D681-7B27-4F7C-9EAA-42055E2EC923}" presName="sp" presStyleCnt="0"/>
      <dgm:spPr/>
    </dgm:pt>
    <dgm:pt modelId="{174A61E8-F5CA-4FE6-96E1-3D6C3BD8D807}" type="pres">
      <dgm:prSet presAssocID="{E481AA55-F64B-496B-A830-4460DAF2F606}" presName="arrowAndChildren" presStyleCnt="0"/>
      <dgm:spPr/>
    </dgm:pt>
    <dgm:pt modelId="{32515B05-28C4-42A5-8D9B-984AF86E6AA1}" type="pres">
      <dgm:prSet presAssocID="{E481AA55-F64B-496B-A830-4460DAF2F606}" presName="parentTextArrow" presStyleLbl="node1" presStyleIdx="1" presStyleCnt="2"/>
      <dgm:spPr/>
    </dgm:pt>
  </dgm:ptLst>
  <dgm:cxnLst>
    <dgm:cxn modelId="{A13B7605-F938-415E-A86D-272A3BF51035}" srcId="{1905E680-2FDB-4725-B075-207EC334DA7C}" destId="{46C665BC-7C68-4BDC-920A-8A037A13F08C}" srcOrd="1" destOrd="0" parTransId="{8292DE45-C923-46B4-8816-7961D9AC030F}" sibTransId="{FB4F87C0-165A-49EE-8797-C38ACB927E5F}"/>
    <dgm:cxn modelId="{077A3B4C-C07F-469C-9D9C-819DE0CD3060}" type="presOf" srcId="{1905E680-2FDB-4725-B075-207EC334DA7C}" destId="{09416F7B-2110-4905-A106-EA2D5412FEF7}" srcOrd="0" destOrd="0" presId="urn:microsoft.com/office/officeart/2005/8/layout/process4"/>
    <dgm:cxn modelId="{5727B94D-48EC-4901-AE43-62AB31290779}" type="presOf" srcId="{E481AA55-F64B-496B-A830-4460DAF2F606}" destId="{32515B05-28C4-42A5-8D9B-984AF86E6AA1}" srcOrd="0" destOrd="0" presId="urn:microsoft.com/office/officeart/2005/8/layout/process4"/>
    <dgm:cxn modelId="{26513355-F826-4577-BA71-276E5829489E}" type="presOf" srcId="{46C665BC-7C68-4BDC-920A-8A037A13F08C}" destId="{A8C097A1-5A58-44CC-B30B-B7ED900AA666}" srcOrd="0" destOrd="0" presId="urn:microsoft.com/office/officeart/2005/8/layout/process4"/>
    <dgm:cxn modelId="{47EF92C3-0E3F-43C4-BB04-8FBBF6E3461F}" srcId="{1905E680-2FDB-4725-B075-207EC334DA7C}" destId="{E481AA55-F64B-496B-A830-4460DAF2F606}" srcOrd="0" destOrd="0" parTransId="{2FA58174-A093-4542-992E-9B16F41E7E42}" sibTransId="{2291D681-7B27-4F7C-9EAA-42055E2EC923}"/>
    <dgm:cxn modelId="{D72C7F35-2532-4407-B137-59E848849DF8}" type="presParOf" srcId="{09416F7B-2110-4905-A106-EA2D5412FEF7}" destId="{8A4A2127-396C-4D62-9939-13B97ED66003}" srcOrd="0" destOrd="0" presId="urn:microsoft.com/office/officeart/2005/8/layout/process4"/>
    <dgm:cxn modelId="{5E592289-4775-4834-84B7-5ECE92E277A8}" type="presParOf" srcId="{8A4A2127-396C-4D62-9939-13B97ED66003}" destId="{A8C097A1-5A58-44CC-B30B-B7ED900AA666}" srcOrd="0" destOrd="0" presId="urn:microsoft.com/office/officeart/2005/8/layout/process4"/>
    <dgm:cxn modelId="{D9F9B79A-7DCD-41BA-95C2-9A69D726F83C}" type="presParOf" srcId="{09416F7B-2110-4905-A106-EA2D5412FEF7}" destId="{EFE01BF3-025E-4961-9776-363D056D4BBE}" srcOrd="1" destOrd="0" presId="urn:microsoft.com/office/officeart/2005/8/layout/process4"/>
    <dgm:cxn modelId="{279D3494-9BB3-4763-B7B3-CA023A642B1C}" type="presParOf" srcId="{09416F7B-2110-4905-A106-EA2D5412FEF7}" destId="{174A61E8-F5CA-4FE6-96E1-3D6C3BD8D807}" srcOrd="2" destOrd="0" presId="urn:microsoft.com/office/officeart/2005/8/layout/process4"/>
    <dgm:cxn modelId="{72E1DDFE-FCF2-41A3-9DDD-517EA4B00D6D}" type="presParOf" srcId="{174A61E8-F5CA-4FE6-96E1-3D6C3BD8D807}" destId="{32515B05-28C4-42A5-8D9B-984AF86E6AA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5E75729C-1825-484F-87D0-F8B8C839DC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4FB4CA81-DA8E-4211-BFEF-8510B795E954}">
      <dgm:prSet/>
      <dgm:spPr/>
      <dgm:t>
        <a:bodyPr/>
        <a:lstStyle/>
        <a:p>
          <a:pPr rtl="0"/>
          <a:r>
            <a:rPr lang="id-ID" dirty="0"/>
            <a:t>Penghentian suatu program, kegiatan, proyek, segmen secara evolusioner/alamiah. </a:t>
          </a:r>
        </a:p>
      </dgm:t>
    </dgm:pt>
    <dgm:pt modelId="{A74C096D-E0BC-4606-9500-62EF98015040}" type="parTrans" cxnId="{7A5CC8C8-57FE-42D0-B425-2BA7295F6AF2}">
      <dgm:prSet/>
      <dgm:spPr/>
      <dgm:t>
        <a:bodyPr/>
        <a:lstStyle/>
        <a:p>
          <a:endParaRPr lang="id-ID"/>
        </a:p>
      </dgm:t>
    </dgm:pt>
    <dgm:pt modelId="{652CA4C9-7E39-4654-90FE-6E7384910CBD}" type="sibTrans" cxnId="{7A5CC8C8-57FE-42D0-B425-2BA7295F6AF2}">
      <dgm:prSet/>
      <dgm:spPr/>
      <dgm:t>
        <a:bodyPr/>
        <a:lstStyle/>
        <a:p>
          <a:endParaRPr lang="id-ID"/>
        </a:p>
      </dgm:t>
    </dgm:pt>
    <dgm:pt modelId="{AA544AA2-58AF-4A35-A045-473DE6CE1F6D}">
      <dgm:prSet/>
      <dgm:spPr/>
      <dgm:t>
        <a:bodyPr/>
        <a:lstStyle/>
        <a:p>
          <a:pPr rtl="0"/>
          <a:r>
            <a:rPr lang="id-ID"/>
            <a:t>Fungsi tersebut tetap ada</a:t>
          </a:r>
        </a:p>
      </dgm:t>
    </dgm:pt>
    <dgm:pt modelId="{08C43D38-D3D3-46E8-B3AD-65EEE45FB002}" type="parTrans" cxnId="{437FB749-40B0-46F6-920C-0B4239ADDBFE}">
      <dgm:prSet/>
      <dgm:spPr/>
      <dgm:t>
        <a:bodyPr/>
        <a:lstStyle/>
        <a:p>
          <a:endParaRPr lang="id-ID"/>
        </a:p>
      </dgm:t>
    </dgm:pt>
    <dgm:pt modelId="{330CDB50-ABBB-45E4-AD39-85A3906DB486}" type="sibTrans" cxnId="{437FB749-40B0-46F6-920C-0B4239ADDBFE}">
      <dgm:prSet/>
      <dgm:spPr/>
      <dgm:t>
        <a:bodyPr/>
        <a:lstStyle/>
        <a:p>
          <a:endParaRPr lang="id-ID"/>
        </a:p>
      </dgm:t>
    </dgm:pt>
    <dgm:pt modelId="{04506C08-AF0C-4118-8976-2F64E0635126}">
      <dgm:prSet/>
      <dgm:spPr/>
      <dgm:t>
        <a:bodyPr/>
        <a:lstStyle/>
        <a:p>
          <a:pPr rtl="0"/>
          <a:r>
            <a:rPr lang="id-ID"/>
            <a:t>Beberapa jenis subkegiatan dalam suatu fungsi pokok dihapus, selebihnya berjalan seperti biasa. Relokasi suatu program, proyek, kegiatan ke wilayah lain</a:t>
          </a:r>
        </a:p>
      </dgm:t>
    </dgm:pt>
    <dgm:pt modelId="{647461FE-F93B-48B4-A8A1-DBC87D86DAC9}" type="parTrans" cxnId="{F31BB8EF-216F-4882-89E9-1F21A3B8E380}">
      <dgm:prSet/>
      <dgm:spPr/>
      <dgm:t>
        <a:bodyPr/>
        <a:lstStyle/>
        <a:p>
          <a:endParaRPr lang="id-ID"/>
        </a:p>
      </dgm:t>
    </dgm:pt>
    <dgm:pt modelId="{6AB20CE3-DBF5-4168-8D23-7C3B5F028920}" type="sibTrans" cxnId="{F31BB8EF-216F-4882-89E9-1F21A3B8E380}">
      <dgm:prSet/>
      <dgm:spPr/>
      <dgm:t>
        <a:bodyPr/>
        <a:lstStyle/>
        <a:p>
          <a:endParaRPr lang="id-ID"/>
        </a:p>
      </dgm:t>
    </dgm:pt>
    <dgm:pt modelId="{C11D6C84-88AF-4F3E-AA20-313360B23653}">
      <dgm:prSet/>
      <dgm:spPr/>
      <dgm:t>
        <a:bodyPr/>
        <a:lstStyle/>
        <a:p>
          <a:pPr rtl="0"/>
          <a:r>
            <a:rPr lang="id-ID"/>
            <a:t>Menutup suatu fasilitas yang ber-utilisasi amat rendah, menghemat biaya, menjual sarana operasi tanpa mengganggu operasi tersebut.</a:t>
          </a:r>
        </a:p>
      </dgm:t>
    </dgm:pt>
    <dgm:pt modelId="{00BDF3A3-58AD-4229-9B60-DC7D380F16BC}" type="parTrans" cxnId="{06850F0A-BCBE-4857-888D-2066F2B64EA3}">
      <dgm:prSet/>
      <dgm:spPr/>
      <dgm:t>
        <a:bodyPr/>
        <a:lstStyle/>
        <a:p>
          <a:endParaRPr lang="id-ID"/>
        </a:p>
      </dgm:t>
    </dgm:pt>
    <dgm:pt modelId="{B9E121CF-8C55-47E6-B2D6-93A5940C983A}" type="sibTrans" cxnId="{06850F0A-BCBE-4857-888D-2066F2B64EA3}">
      <dgm:prSet/>
      <dgm:spPr/>
      <dgm:t>
        <a:bodyPr/>
        <a:lstStyle/>
        <a:p>
          <a:endParaRPr lang="id-ID"/>
        </a:p>
      </dgm:t>
    </dgm:pt>
    <dgm:pt modelId="{E94397B0-8161-40C8-9648-44F7D66E1C45}" type="pres">
      <dgm:prSet presAssocID="{5E75729C-1825-484F-87D0-F8B8C839DCB1}" presName="linear" presStyleCnt="0">
        <dgm:presLayoutVars>
          <dgm:animLvl val="lvl"/>
          <dgm:resizeHandles val="exact"/>
        </dgm:presLayoutVars>
      </dgm:prSet>
      <dgm:spPr/>
    </dgm:pt>
    <dgm:pt modelId="{15A8903C-77EF-425F-8ADD-2880E185D74F}" type="pres">
      <dgm:prSet presAssocID="{4FB4CA81-DA8E-4211-BFEF-8510B795E954}" presName="parentText" presStyleLbl="node1" presStyleIdx="0" presStyleCnt="4">
        <dgm:presLayoutVars>
          <dgm:chMax val="0"/>
          <dgm:bulletEnabled val="1"/>
        </dgm:presLayoutVars>
      </dgm:prSet>
      <dgm:spPr/>
    </dgm:pt>
    <dgm:pt modelId="{88071D61-7C46-42EB-A6F5-7E4464D215CA}" type="pres">
      <dgm:prSet presAssocID="{652CA4C9-7E39-4654-90FE-6E7384910CBD}" presName="spacer" presStyleCnt="0"/>
      <dgm:spPr/>
    </dgm:pt>
    <dgm:pt modelId="{F9BFC4B2-A85F-4483-812E-1D359B372581}" type="pres">
      <dgm:prSet presAssocID="{AA544AA2-58AF-4A35-A045-473DE6CE1F6D}" presName="parentText" presStyleLbl="node1" presStyleIdx="1" presStyleCnt="4">
        <dgm:presLayoutVars>
          <dgm:chMax val="0"/>
          <dgm:bulletEnabled val="1"/>
        </dgm:presLayoutVars>
      </dgm:prSet>
      <dgm:spPr/>
    </dgm:pt>
    <dgm:pt modelId="{6C2E089A-AFDB-4131-99D7-D1D948EBC3C0}" type="pres">
      <dgm:prSet presAssocID="{330CDB50-ABBB-45E4-AD39-85A3906DB486}" presName="spacer" presStyleCnt="0"/>
      <dgm:spPr/>
    </dgm:pt>
    <dgm:pt modelId="{3028DF30-F945-4F85-BE3C-E60F4D67EA25}" type="pres">
      <dgm:prSet presAssocID="{04506C08-AF0C-4118-8976-2F64E0635126}" presName="parentText" presStyleLbl="node1" presStyleIdx="2" presStyleCnt="4">
        <dgm:presLayoutVars>
          <dgm:chMax val="0"/>
          <dgm:bulletEnabled val="1"/>
        </dgm:presLayoutVars>
      </dgm:prSet>
      <dgm:spPr/>
    </dgm:pt>
    <dgm:pt modelId="{C00DA389-ABCF-46C3-A916-B6FEF1C72465}" type="pres">
      <dgm:prSet presAssocID="{6AB20CE3-DBF5-4168-8D23-7C3B5F028920}" presName="spacer" presStyleCnt="0"/>
      <dgm:spPr/>
    </dgm:pt>
    <dgm:pt modelId="{021A4CB1-8826-497F-BC3D-033EE5D6731E}" type="pres">
      <dgm:prSet presAssocID="{C11D6C84-88AF-4F3E-AA20-313360B23653}" presName="parentText" presStyleLbl="node1" presStyleIdx="3" presStyleCnt="4">
        <dgm:presLayoutVars>
          <dgm:chMax val="0"/>
          <dgm:bulletEnabled val="1"/>
        </dgm:presLayoutVars>
      </dgm:prSet>
      <dgm:spPr/>
    </dgm:pt>
  </dgm:ptLst>
  <dgm:cxnLst>
    <dgm:cxn modelId="{06850F0A-BCBE-4857-888D-2066F2B64EA3}" srcId="{5E75729C-1825-484F-87D0-F8B8C839DCB1}" destId="{C11D6C84-88AF-4F3E-AA20-313360B23653}" srcOrd="3" destOrd="0" parTransId="{00BDF3A3-58AD-4229-9B60-DC7D380F16BC}" sibTransId="{B9E121CF-8C55-47E6-B2D6-93A5940C983A}"/>
    <dgm:cxn modelId="{0D414E26-F195-4526-89D6-12EC6B597AC9}" type="presOf" srcId="{5E75729C-1825-484F-87D0-F8B8C839DCB1}" destId="{E94397B0-8161-40C8-9648-44F7D66E1C45}" srcOrd="0" destOrd="0" presId="urn:microsoft.com/office/officeart/2005/8/layout/vList2"/>
    <dgm:cxn modelId="{437FB749-40B0-46F6-920C-0B4239ADDBFE}" srcId="{5E75729C-1825-484F-87D0-F8B8C839DCB1}" destId="{AA544AA2-58AF-4A35-A045-473DE6CE1F6D}" srcOrd="1" destOrd="0" parTransId="{08C43D38-D3D3-46E8-B3AD-65EEE45FB002}" sibTransId="{330CDB50-ABBB-45E4-AD39-85A3906DB486}"/>
    <dgm:cxn modelId="{A0DADB49-D79D-4948-BC87-D83C6E2878B7}" type="presOf" srcId="{04506C08-AF0C-4118-8976-2F64E0635126}" destId="{3028DF30-F945-4F85-BE3C-E60F4D67EA25}" srcOrd="0" destOrd="0" presId="urn:microsoft.com/office/officeart/2005/8/layout/vList2"/>
    <dgm:cxn modelId="{AB92E24B-B67D-444A-9736-692DCF57F62A}" type="presOf" srcId="{C11D6C84-88AF-4F3E-AA20-313360B23653}" destId="{021A4CB1-8826-497F-BC3D-033EE5D6731E}" srcOrd="0" destOrd="0" presId="urn:microsoft.com/office/officeart/2005/8/layout/vList2"/>
    <dgm:cxn modelId="{7A5CC8C8-57FE-42D0-B425-2BA7295F6AF2}" srcId="{5E75729C-1825-484F-87D0-F8B8C839DCB1}" destId="{4FB4CA81-DA8E-4211-BFEF-8510B795E954}" srcOrd="0" destOrd="0" parTransId="{A74C096D-E0BC-4606-9500-62EF98015040}" sibTransId="{652CA4C9-7E39-4654-90FE-6E7384910CBD}"/>
    <dgm:cxn modelId="{96A872CE-4833-4B5F-B45B-53A87FF504DB}" type="presOf" srcId="{AA544AA2-58AF-4A35-A045-473DE6CE1F6D}" destId="{F9BFC4B2-A85F-4483-812E-1D359B372581}" srcOrd="0" destOrd="0" presId="urn:microsoft.com/office/officeart/2005/8/layout/vList2"/>
    <dgm:cxn modelId="{C3D3E4D1-1638-46A1-A207-F08475CE5D94}" type="presOf" srcId="{4FB4CA81-DA8E-4211-BFEF-8510B795E954}" destId="{15A8903C-77EF-425F-8ADD-2880E185D74F}" srcOrd="0" destOrd="0" presId="urn:microsoft.com/office/officeart/2005/8/layout/vList2"/>
    <dgm:cxn modelId="{F31BB8EF-216F-4882-89E9-1F21A3B8E380}" srcId="{5E75729C-1825-484F-87D0-F8B8C839DCB1}" destId="{04506C08-AF0C-4118-8976-2F64E0635126}" srcOrd="2" destOrd="0" parTransId="{647461FE-F93B-48B4-A8A1-DBC87D86DAC9}" sibTransId="{6AB20CE3-DBF5-4168-8D23-7C3B5F028920}"/>
    <dgm:cxn modelId="{8BA69BD1-0581-4EF4-BD12-226F81160B24}" type="presParOf" srcId="{E94397B0-8161-40C8-9648-44F7D66E1C45}" destId="{15A8903C-77EF-425F-8ADD-2880E185D74F}" srcOrd="0" destOrd="0" presId="urn:microsoft.com/office/officeart/2005/8/layout/vList2"/>
    <dgm:cxn modelId="{21753246-34F2-4AD7-A8D3-8C89E42BF593}" type="presParOf" srcId="{E94397B0-8161-40C8-9648-44F7D66E1C45}" destId="{88071D61-7C46-42EB-A6F5-7E4464D215CA}" srcOrd="1" destOrd="0" presId="urn:microsoft.com/office/officeart/2005/8/layout/vList2"/>
    <dgm:cxn modelId="{95EA63EF-646A-493B-BB47-D8BE119391AD}" type="presParOf" srcId="{E94397B0-8161-40C8-9648-44F7D66E1C45}" destId="{F9BFC4B2-A85F-4483-812E-1D359B372581}" srcOrd="2" destOrd="0" presId="urn:microsoft.com/office/officeart/2005/8/layout/vList2"/>
    <dgm:cxn modelId="{AC8BFE61-6105-4BA2-8B04-02AFFAACD13E}" type="presParOf" srcId="{E94397B0-8161-40C8-9648-44F7D66E1C45}" destId="{6C2E089A-AFDB-4131-99D7-D1D948EBC3C0}" srcOrd="3" destOrd="0" presId="urn:microsoft.com/office/officeart/2005/8/layout/vList2"/>
    <dgm:cxn modelId="{96668C94-00C6-416D-BCF3-24488F0F3FFE}" type="presParOf" srcId="{E94397B0-8161-40C8-9648-44F7D66E1C45}" destId="{3028DF30-F945-4F85-BE3C-E60F4D67EA25}" srcOrd="4" destOrd="0" presId="urn:microsoft.com/office/officeart/2005/8/layout/vList2"/>
    <dgm:cxn modelId="{2C1D6951-F577-45D0-988C-1035D5485406}" type="presParOf" srcId="{E94397B0-8161-40C8-9648-44F7D66E1C45}" destId="{C00DA389-ABCF-46C3-A916-B6FEF1C72465}" srcOrd="5" destOrd="0" presId="urn:microsoft.com/office/officeart/2005/8/layout/vList2"/>
    <dgm:cxn modelId="{C9ABA57E-BA52-4B2A-BA1F-3D089D2C7F42}" type="presParOf" srcId="{E94397B0-8161-40C8-9648-44F7D66E1C45}" destId="{021A4CB1-8826-497F-BC3D-033EE5D673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A8986E-7A78-46C7-ADC0-2A1E26D2CCA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d-ID"/>
        </a:p>
      </dgm:t>
    </dgm:pt>
    <dgm:pt modelId="{03F6569A-60D6-4639-964F-5CB26653C8A3}">
      <dgm:prSet/>
      <dgm:spPr/>
      <dgm:t>
        <a:bodyPr/>
        <a:lstStyle/>
        <a:p>
          <a:pPr rtl="0"/>
          <a:r>
            <a:rPr lang="id-ID"/>
            <a:t>Merupakan salah satu komponen laporan keuangan pemerintah yang menyajikan  informasi tentang realisasi dan anggaran entitas pelaporan secara tersanding untuk suatu periode tertentu.</a:t>
          </a:r>
        </a:p>
      </dgm:t>
    </dgm:pt>
    <dgm:pt modelId="{FAC3173C-7522-429D-8701-A8DF416227DE}" type="parTrans" cxnId="{6392D17C-CEE6-402C-A8AC-DC94F7EBADD5}">
      <dgm:prSet/>
      <dgm:spPr/>
      <dgm:t>
        <a:bodyPr/>
        <a:lstStyle/>
        <a:p>
          <a:endParaRPr lang="id-ID"/>
        </a:p>
      </dgm:t>
    </dgm:pt>
    <dgm:pt modelId="{9EE82DE5-92C7-4D64-8EF9-0AB67C26E3F3}" type="sibTrans" cxnId="{6392D17C-CEE6-402C-A8AC-DC94F7EBADD5}">
      <dgm:prSet/>
      <dgm:spPr/>
      <dgm:t>
        <a:bodyPr/>
        <a:lstStyle/>
        <a:p>
          <a:endParaRPr lang="id-ID"/>
        </a:p>
      </dgm:t>
    </dgm:pt>
    <dgm:pt modelId="{7B550C05-0F52-448A-B9DC-E55ADE0C9FC1}">
      <dgm:prSet/>
      <dgm:spPr/>
      <dgm:t>
        <a:bodyPr/>
        <a:lstStyle/>
        <a:p>
          <a:pPr rtl="0"/>
          <a:r>
            <a:rPr lang="id-ID" dirty="0"/>
            <a:t>Menyediakan informasi mengenai realisasi </a:t>
          </a:r>
          <a:r>
            <a:rPr lang="id-ID" dirty="0" err="1"/>
            <a:t>pendapatan-LRA</a:t>
          </a:r>
          <a:r>
            <a:rPr lang="id-ID" dirty="0"/>
            <a:t>, belanja, transfer, surplus/</a:t>
          </a:r>
          <a:r>
            <a:rPr lang="id-ID" dirty="0" err="1"/>
            <a:t>defisit-LRA</a:t>
          </a:r>
          <a:r>
            <a:rPr lang="id-ID" dirty="0"/>
            <a:t>, dan pembiayaan dari suatu entitas pelaporan yang masing-masing diperbandingkan dengan anggarannya.</a:t>
          </a:r>
        </a:p>
      </dgm:t>
    </dgm:pt>
    <dgm:pt modelId="{402BC304-6BB4-4113-BF6B-5074905A0711}" type="parTrans" cxnId="{E5687942-9E23-4F5F-9598-97BC0253BFEC}">
      <dgm:prSet/>
      <dgm:spPr/>
      <dgm:t>
        <a:bodyPr/>
        <a:lstStyle/>
        <a:p>
          <a:endParaRPr lang="id-ID"/>
        </a:p>
      </dgm:t>
    </dgm:pt>
    <dgm:pt modelId="{96F48474-8D7E-4958-A8C1-EFE92C3A0D91}" type="sibTrans" cxnId="{E5687942-9E23-4F5F-9598-97BC0253BFEC}">
      <dgm:prSet/>
      <dgm:spPr/>
      <dgm:t>
        <a:bodyPr/>
        <a:lstStyle/>
        <a:p>
          <a:endParaRPr lang="id-ID"/>
        </a:p>
      </dgm:t>
    </dgm:pt>
    <dgm:pt modelId="{5D2EBF10-179E-4FA3-975E-64E331C4F4C8}" type="pres">
      <dgm:prSet presAssocID="{84A8986E-7A78-46C7-ADC0-2A1E26D2CCA9}" presName="Name0" presStyleCnt="0">
        <dgm:presLayoutVars>
          <dgm:chMax val="7"/>
          <dgm:dir/>
          <dgm:animLvl val="lvl"/>
          <dgm:resizeHandles val="exact"/>
        </dgm:presLayoutVars>
      </dgm:prSet>
      <dgm:spPr/>
    </dgm:pt>
    <dgm:pt modelId="{DE582E38-9BFD-496B-8582-037ED688C1EC}" type="pres">
      <dgm:prSet presAssocID="{03F6569A-60D6-4639-964F-5CB26653C8A3}" presName="circle1" presStyleLbl="node1" presStyleIdx="0" presStyleCnt="2"/>
      <dgm:spPr/>
    </dgm:pt>
    <dgm:pt modelId="{425E7026-BAB6-4E74-82B7-DEF822831572}" type="pres">
      <dgm:prSet presAssocID="{03F6569A-60D6-4639-964F-5CB26653C8A3}" presName="space" presStyleCnt="0"/>
      <dgm:spPr/>
    </dgm:pt>
    <dgm:pt modelId="{D1935AFE-6F99-4A08-BA6D-AAF230E44EBD}" type="pres">
      <dgm:prSet presAssocID="{03F6569A-60D6-4639-964F-5CB26653C8A3}" presName="rect1" presStyleLbl="alignAcc1" presStyleIdx="0" presStyleCnt="2"/>
      <dgm:spPr/>
    </dgm:pt>
    <dgm:pt modelId="{EF20F2FF-DB66-4E78-89C9-CCC9D591F2FE}" type="pres">
      <dgm:prSet presAssocID="{7B550C05-0F52-448A-B9DC-E55ADE0C9FC1}" presName="vertSpace2" presStyleLbl="node1" presStyleIdx="0" presStyleCnt="2"/>
      <dgm:spPr/>
    </dgm:pt>
    <dgm:pt modelId="{D3273315-D5D5-46DA-AAA0-2454600099CB}" type="pres">
      <dgm:prSet presAssocID="{7B550C05-0F52-448A-B9DC-E55ADE0C9FC1}" presName="circle2" presStyleLbl="node1" presStyleIdx="1" presStyleCnt="2"/>
      <dgm:spPr/>
    </dgm:pt>
    <dgm:pt modelId="{F316CF88-E791-4E62-9E5A-A48F4AA68B78}" type="pres">
      <dgm:prSet presAssocID="{7B550C05-0F52-448A-B9DC-E55ADE0C9FC1}" presName="rect2" presStyleLbl="alignAcc1" presStyleIdx="1" presStyleCnt="2"/>
      <dgm:spPr/>
    </dgm:pt>
    <dgm:pt modelId="{90DA4715-4191-4E34-A6CC-3A954F3F9E50}" type="pres">
      <dgm:prSet presAssocID="{03F6569A-60D6-4639-964F-5CB26653C8A3}" presName="rect1ParTxNoCh" presStyleLbl="alignAcc1" presStyleIdx="1" presStyleCnt="2">
        <dgm:presLayoutVars>
          <dgm:chMax val="1"/>
          <dgm:bulletEnabled val="1"/>
        </dgm:presLayoutVars>
      </dgm:prSet>
      <dgm:spPr/>
    </dgm:pt>
    <dgm:pt modelId="{787D98D7-E1D7-4ABD-996C-D84A626AA263}" type="pres">
      <dgm:prSet presAssocID="{7B550C05-0F52-448A-B9DC-E55ADE0C9FC1}" presName="rect2ParTxNoCh" presStyleLbl="alignAcc1" presStyleIdx="1" presStyleCnt="2">
        <dgm:presLayoutVars>
          <dgm:chMax val="1"/>
          <dgm:bulletEnabled val="1"/>
        </dgm:presLayoutVars>
      </dgm:prSet>
      <dgm:spPr/>
    </dgm:pt>
  </dgm:ptLst>
  <dgm:cxnLst>
    <dgm:cxn modelId="{1E3B7732-BE91-45AD-B74D-7435F0A779BD}" type="presOf" srcId="{84A8986E-7A78-46C7-ADC0-2A1E26D2CCA9}" destId="{5D2EBF10-179E-4FA3-975E-64E331C4F4C8}" srcOrd="0" destOrd="0" presId="urn:microsoft.com/office/officeart/2005/8/layout/target3"/>
    <dgm:cxn modelId="{E5687942-9E23-4F5F-9598-97BC0253BFEC}" srcId="{84A8986E-7A78-46C7-ADC0-2A1E26D2CCA9}" destId="{7B550C05-0F52-448A-B9DC-E55ADE0C9FC1}" srcOrd="1" destOrd="0" parTransId="{402BC304-6BB4-4113-BF6B-5074905A0711}" sibTransId="{96F48474-8D7E-4958-A8C1-EFE92C3A0D91}"/>
    <dgm:cxn modelId="{6392D17C-CEE6-402C-A8AC-DC94F7EBADD5}" srcId="{84A8986E-7A78-46C7-ADC0-2A1E26D2CCA9}" destId="{03F6569A-60D6-4639-964F-5CB26653C8A3}" srcOrd="0" destOrd="0" parTransId="{FAC3173C-7522-429D-8701-A8DF416227DE}" sibTransId="{9EE82DE5-92C7-4D64-8EF9-0AB67C26E3F3}"/>
    <dgm:cxn modelId="{290846B3-EE0C-4DE9-910A-A5BAB53F1ACE}" type="presOf" srcId="{03F6569A-60D6-4639-964F-5CB26653C8A3}" destId="{D1935AFE-6F99-4A08-BA6D-AAF230E44EBD}" srcOrd="0" destOrd="0" presId="urn:microsoft.com/office/officeart/2005/8/layout/target3"/>
    <dgm:cxn modelId="{0FCBF6B7-E3E2-4811-AB00-B7D1C0A9BE37}" type="presOf" srcId="{03F6569A-60D6-4639-964F-5CB26653C8A3}" destId="{90DA4715-4191-4E34-A6CC-3A954F3F9E50}" srcOrd="1" destOrd="0" presId="urn:microsoft.com/office/officeart/2005/8/layout/target3"/>
    <dgm:cxn modelId="{14FD40E3-B7D2-40FC-9587-67C19175D7C4}" type="presOf" srcId="{7B550C05-0F52-448A-B9DC-E55ADE0C9FC1}" destId="{F316CF88-E791-4E62-9E5A-A48F4AA68B78}" srcOrd="0" destOrd="0" presId="urn:microsoft.com/office/officeart/2005/8/layout/target3"/>
    <dgm:cxn modelId="{AE384CED-1937-46BC-9595-789FBE550C1A}" type="presOf" srcId="{7B550C05-0F52-448A-B9DC-E55ADE0C9FC1}" destId="{787D98D7-E1D7-4ABD-996C-D84A626AA263}" srcOrd="1" destOrd="0" presId="urn:microsoft.com/office/officeart/2005/8/layout/target3"/>
    <dgm:cxn modelId="{D08A34D6-F3CB-44AA-ACDD-8A6DD3C29229}" type="presParOf" srcId="{5D2EBF10-179E-4FA3-975E-64E331C4F4C8}" destId="{DE582E38-9BFD-496B-8582-037ED688C1EC}" srcOrd="0" destOrd="0" presId="urn:microsoft.com/office/officeart/2005/8/layout/target3"/>
    <dgm:cxn modelId="{958C8A18-8513-401A-B7DE-9279F6BF1D3E}" type="presParOf" srcId="{5D2EBF10-179E-4FA3-975E-64E331C4F4C8}" destId="{425E7026-BAB6-4E74-82B7-DEF822831572}" srcOrd="1" destOrd="0" presId="urn:microsoft.com/office/officeart/2005/8/layout/target3"/>
    <dgm:cxn modelId="{CB6A54A1-BEB6-484B-A1B1-28620C20CB6C}" type="presParOf" srcId="{5D2EBF10-179E-4FA3-975E-64E331C4F4C8}" destId="{D1935AFE-6F99-4A08-BA6D-AAF230E44EBD}" srcOrd="2" destOrd="0" presId="urn:microsoft.com/office/officeart/2005/8/layout/target3"/>
    <dgm:cxn modelId="{8D9B6428-0BBC-4AA9-AFA1-D46135DE1843}" type="presParOf" srcId="{5D2EBF10-179E-4FA3-975E-64E331C4F4C8}" destId="{EF20F2FF-DB66-4E78-89C9-CCC9D591F2FE}" srcOrd="3" destOrd="0" presId="urn:microsoft.com/office/officeart/2005/8/layout/target3"/>
    <dgm:cxn modelId="{C5D63982-FC98-42FB-948D-B677B9F4C737}" type="presParOf" srcId="{5D2EBF10-179E-4FA3-975E-64E331C4F4C8}" destId="{D3273315-D5D5-46DA-AAA0-2454600099CB}" srcOrd="4" destOrd="0" presId="urn:microsoft.com/office/officeart/2005/8/layout/target3"/>
    <dgm:cxn modelId="{83790C81-6DE8-4AE5-8828-821AB7110397}" type="presParOf" srcId="{5D2EBF10-179E-4FA3-975E-64E331C4F4C8}" destId="{F316CF88-E791-4E62-9E5A-A48F4AA68B78}" srcOrd="5" destOrd="0" presId="urn:microsoft.com/office/officeart/2005/8/layout/target3"/>
    <dgm:cxn modelId="{59FCD765-F50B-4252-9065-02DEF243BF21}" type="presParOf" srcId="{5D2EBF10-179E-4FA3-975E-64E331C4F4C8}" destId="{90DA4715-4191-4E34-A6CC-3A954F3F9E50}" srcOrd="6" destOrd="0" presId="urn:microsoft.com/office/officeart/2005/8/layout/target3"/>
    <dgm:cxn modelId="{81F48AE8-8C79-40F4-B517-B26A87940EC6}" type="presParOf" srcId="{5D2EBF10-179E-4FA3-975E-64E331C4F4C8}" destId="{787D98D7-E1D7-4ABD-996C-D84A626AA26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6DB245-83FD-4DBA-9B4F-B4835B06421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id-ID"/>
        </a:p>
      </dgm:t>
    </dgm:pt>
    <dgm:pt modelId="{CB49B99F-C66C-4D9F-999E-A82F1E4E9238}">
      <dgm:prSet/>
      <dgm:spPr/>
      <dgm:t>
        <a:bodyPr/>
        <a:lstStyle/>
        <a:p>
          <a:pPr rtl="0"/>
          <a:r>
            <a:rPr lang="en-US" b="1"/>
            <a:t>Pendapatan</a:t>
          </a:r>
          <a:r>
            <a:rPr lang="id-ID" b="1"/>
            <a:t>-LRA</a:t>
          </a:r>
          <a:endParaRPr lang="id-ID"/>
        </a:p>
      </dgm:t>
    </dgm:pt>
    <dgm:pt modelId="{81ACE3C7-27F1-4424-892F-704ECD0FBE37}" type="parTrans" cxnId="{AF854500-B6E6-4C25-833C-68F3D0A01425}">
      <dgm:prSet/>
      <dgm:spPr/>
      <dgm:t>
        <a:bodyPr/>
        <a:lstStyle/>
        <a:p>
          <a:endParaRPr lang="id-ID"/>
        </a:p>
      </dgm:t>
    </dgm:pt>
    <dgm:pt modelId="{C623FC54-37AD-408A-B669-A4326233E9C2}" type="sibTrans" cxnId="{AF854500-B6E6-4C25-833C-68F3D0A01425}">
      <dgm:prSet/>
      <dgm:spPr/>
      <dgm:t>
        <a:bodyPr/>
        <a:lstStyle/>
        <a:p>
          <a:endParaRPr lang="id-ID"/>
        </a:p>
      </dgm:t>
    </dgm:pt>
    <dgm:pt modelId="{245D5487-2920-46BB-AA89-5FCFFBA8683B}">
      <dgm:prSet/>
      <dgm:spPr/>
      <dgm:t>
        <a:bodyPr/>
        <a:lstStyle/>
        <a:p>
          <a:pPr rtl="0"/>
          <a:r>
            <a:rPr lang="en-US"/>
            <a:t>diterima pada rekening Kas Umum Negara</a:t>
          </a:r>
          <a:r>
            <a:rPr lang="id-ID"/>
            <a:t> </a:t>
          </a:r>
        </a:p>
      </dgm:t>
    </dgm:pt>
    <dgm:pt modelId="{09740796-6348-45CA-9955-978672186D9E}" type="parTrans" cxnId="{FD36D3D8-D80E-4735-822F-D82A4DC3FF73}">
      <dgm:prSet/>
      <dgm:spPr/>
      <dgm:t>
        <a:bodyPr/>
        <a:lstStyle/>
        <a:p>
          <a:endParaRPr lang="id-ID"/>
        </a:p>
      </dgm:t>
    </dgm:pt>
    <dgm:pt modelId="{D954B773-B3CB-48B2-85BF-BAE6A7DE9CA4}" type="sibTrans" cxnId="{FD36D3D8-D80E-4735-822F-D82A4DC3FF73}">
      <dgm:prSet/>
      <dgm:spPr/>
      <dgm:t>
        <a:bodyPr/>
        <a:lstStyle/>
        <a:p>
          <a:endParaRPr lang="id-ID"/>
        </a:p>
      </dgm:t>
    </dgm:pt>
    <dgm:pt modelId="{FBD4F03A-E5F9-4C53-B119-DA79CF5802CA}">
      <dgm:prSet/>
      <dgm:spPr/>
      <dgm:t>
        <a:bodyPr/>
        <a:lstStyle/>
        <a:p>
          <a:pPr rtl="0"/>
          <a:r>
            <a:rPr lang="en-US" b="1"/>
            <a:t>Belanja</a:t>
          </a:r>
          <a:endParaRPr lang="id-ID"/>
        </a:p>
      </dgm:t>
    </dgm:pt>
    <dgm:pt modelId="{951B5D37-9C96-4EBE-8985-34601DC54336}" type="parTrans" cxnId="{B93CDCE0-60DD-4E30-83F2-02F64C3B27EB}">
      <dgm:prSet/>
      <dgm:spPr/>
      <dgm:t>
        <a:bodyPr/>
        <a:lstStyle/>
        <a:p>
          <a:endParaRPr lang="id-ID"/>
        </a:p>
      </dgm:t>
    </dgm:pt>
    <dgm:pt modelId="{3753EE68-F463-4A30-A821-173743ADDDE0}" type="sibTrans" cxnId="{B93CDCE0-60DD-4E30-83F2-02F64C3B27EB}">
      <dgm:prSet/>
      <dgm:spPr/>
      <dgm:t>
        <a:bodyPr/>
        <a:lstStyle/>
        <a:p>
          <a:endParaRPr lang="id-ID"/>
        </a:p>
      </dgm:t>
    </dgm:pt>
    <dgm:pt modelId="{43AA7543-12AF-4B3A-8C3B-20BE3B340D2B}">
      <dgm:prSet/>
      <dgm:spPr/>
      <dgm:t>
        <a:bodyPr/>
        <a:lstStyle/>
        <a:p>
          <a:pPr rtl="0"/>
          <a:r>
            <a:rPr lang="en-US"/>
            <a:t>terjadinya pengeluaran dari rekening Kas Umum Negara</a:t>
          </a:r>
          <a:endParaRPr lang="id-ID"/>
        </a:p>
      </dgm:t>
    </dgm:pt>
    <dgm:pt modelId="{EE2715BA-9D10-465F-9715-DBB37685EA1D}" type="parTrans" cxnId="{58EC39DB-D8EE-4790-BEC5-DE5925F0E060}">
      <dgm:prSet/>
      <dgm:spPr/>
      <dgm:t>
        <a:bodyPr/>
        <a:lstStyle/>
        <a:p>
          <a:endParaRPr lang="id-ID"/>
        </a:p>
      </dgm:t>
    </dgm:pt>
    <dgm:pt modelId="{93E6096B-65BE-454E-85C9-768580E8F62F}" type="sibTrans" cxnId="{58EC39DB-D8EE-4790-BEC5-DE5925F0E060}">
      <dgm:prSet/>
      <dgm:spPr/>
      <dgm:t>
        <a:bodyPr/>
        <a:lstStyle/>
        <a:p>
          <a:endParaRPr lang="id-ID"/>
        </a:p>
      </dgm:t>
    </dgm:pt>
    <dgm:pt modelId="{26496560-43C8-42F5-BFF4-858447A804ED}">
      <dgm:prSet/>
      <dgm:spPr/>
      <dgm:t>
        <a:bodyPr/>
        <a:lstStyle/>
        <a:p>
          <a:pPr rtl="0"/>
          <a:r>
            <a:rPr lang="en-US" b="1"/>
            <a:t>Penerimaan pembiayaan</a:t>
          </a:r>
          <a:endParaRPr lang="id-ID"/>
        </a:p>
      </dgm:t>
    </dgm:pt>
    <dgm:pt modelId="{90419936-AA27-4B55-A7CE-97732D459C82}" type="parTrans" cxnId="{D633B971-DC5A-40C2-B296-250C7F16D545}">
      <dgm:prSet/>
      <dgm:spPr/>
      <dgm:t>
        <a:bodyPr/>
        <a:lstStyle/>
        <a:p>
          <a:endParaRPr lang="id-ID"/>
        </a:p>
      </dgm:t>
    </dgm:pt>
    <dgm:pt modelId="{721B3576-C952-46B5-B40E-D83E14F1AE70}" type="sibTrans" cxnId="{D633B971-DC5A-40C2-B296-250C7F16D545}">
      <dgm:prSet/>
      <dgm:spPr/>
      <dgm:t>
        <a:bodyPr/>
        <a:lstStyle/>
        <a:p>
          <a:endParaRPr lang="id-ID"/>
        </a:p>
      </dgm:t>
    </dgm:pt>
    <dgm:pt modelId="{679924EC-47D2-4DCF-ABCD-0883777DDA0B}">
      <dgm:prSet/>
      <dgm:spPr/>
      <dgm:t>
        <a:bodyPr/>
        <a:lstStyle/>
        <a:p>
          <a:pPr rtl="0"/>
          <a:r>
            <a:rPr lang="en-US"/>
            <a:t>diterima pada rekening Kas Umum Negara</a:t>
          </a:r>
          <a:r>
            <a:rPr lang="id-ID"/>
            <a:t> </a:t>
          </a:r>
        </a:p>
      </dgm:t>
    </dgm:pt>
    <dgm:pt modelId="{31124C4C-4094-4931-8117-7833E43E3EEC}" type="parTrans" cxnId="{4B80C663-82CA-447E-B9D5-1023C82EA34A}">
      <dgm:prSet/>
      <dgm:spPr/>
      <dgm:t>
        <a:bodyPr/>
        <a:lstStyle/>
        <a:p>
          <a:endParaRPr lang="id-ID"/>
        </a:p>
      </dgm:t>
    </dgm:pt>
    <dgm:pt modelId="{BA1C7854-7F72-4973-9030-2A5627C4EBFE}" type="sibTrans" cxnId="{4B80C663-82CA-447E-B9D5-1023C82EA34A}">
      <dgm:prSet/>
      <dgm:spPr/>
      <dgm:t>
        <a:bodyPr/>
        <a:lstStyle/>
        <a:p>
          <a:endParaRPr lang="id-ID"/>
        </a:p>
      </dgm:t>
    </dgm:pt>
    <dgm:pt modelId="{72F1F425-41BC-4E72-9BB2-FCDE5806060A}">
      <dgm:prSet/>
      <dgm:spPr/>
      <dgm:t>
        <a:bodyPr/>
        <a:lstStyle/>
        <a:p>
          <a:pPr rtl="0"/>
          <a:r>
            <a:rPr lang="id-ID" b="1"/>
            <a:t>Pengeluaran pembiayaan</a:t>
          </a:r>
          <a:endParaRPr lang="id-ID"/>
        </a:p>
      </dgm:t>
    </dgm:pt>
    <dgm:pt modelId="{149CEA98-40F7-4B92-B2AC-254E13C1FE02}" type="parTrans" cxnId="{14F45FDA-281F-4C6E-ACBF-1CEF35A4E8F4}">
      <dgm:prSet/>
      <dgm:spPr/>
      <dgm:t>
        <a:bodyPr/>
        <a:lstStyle/>
        <a:p>
          <a:endParaRPr lang="id-ID"/>
        </a:p>
      </dgm:t>
    </dgm:pt>
    <dgm:pt modelId="{245F7CFD-3174-468A-99BB-7B7ABCBA4E05}" type="sibTrans" cxnId="{14F45FDA-281F-4C6E-ACBF-1CEF35A4E8F4}">
      <dgm:prSet/>
      <dgm:spPr/>
      <dgm:t>
        <a:bodyPr/>
        <a:lstStyle/>
        <a:p>
          <a:endParaRPr lang="id-ID"/>
        </a:p>
      </dgm:t>
    </dgm:pt>
    <dgm:pt modelId="{ACE24C1C-F07C-4DB3-892B-778322E97F5F}">
      <dgm:prSet/>
      <dgm:spPr/>
      <dgm:t>
        <a:bodyPr/>
        <a:lstStyle/>
        <a:p>
          <a:pPr rtl="0"/>
          <a:r>
            <a:rPr lang="id-ID"/>
            <a:t>dikeluarkan dari rekening Kas Umum Negara</a:t>
          </a:r>
        </a:p>
      </dgm:t>
    </dgm:pt>
    <dgm:pt modelId="{1B80554E-E2FC-4DDE-BD20-240B0BC7838A}" type="parTrans" cxnId="{D4E1ADB8-0CF6-4FB6-A926-A124A1D52A5C}">
      <dgm:prSet/>
      <dgm:spPr/>
      <dgm:t>
        <a:bodyPr/>
        <a:lstStyle/>
        <a:p>
          <a:endParaRPr lang="id-ID"/>
        </a:p>
      </dgm:t>
    </dgm:pt>
    <dgm:pt modelId="{20A2B5C2-4E5F-4135-8A49-194491990FA8}" type="sibTrans" cxnId="{D4E1ADB8-0CF6-4FB6-A926-A124A1D52A5C}">
      <dgm:prSet/>
      <dgm:spPr/>
      <dgm:t>
        <a:bodyPr/>
        <a:lstStyle/>
        <a:p>
          <a:endParaRPr lang="id-ID"/>
        </a:p>
      </dgm:t>
    </dgm:pt>
    <dgm:pt modelId="{38CB9EF3-549C-41BE-A12F-72284FB7AB7A}" type="pres">
      <dgm:prSet presAssocID="{B26DB245-83FD-4DBA-9B4F-B4835B064214}" presName="Name0" presStyleCnt="0">
        <dgm:presLayoutVars>
          <dgm:dir/>
          <dgm:animLvl val="lvl"/>
          <dgm:resizeHandles val="exact"/>
        </dgm:presLayoutVars>
      </dgm:prSet>
      <dgm:spPr/>
    </dgm:pt>
    <dgm:pt modelId="{379BBAF2-9097-4761-A1E6-69B8F6A2BAF8}" type="pres">
      <dgm:prSet presAssocID="{CB49B99F-C66C-4D9F-999E-A82F1E4E9238}" presName="linNode" presStyleCnt="0"/>
      <dgm:spPr/>
    </dgm:pt>
    <dgm:pt modelId="{2FC4E7C4-1F8C-4F5B-BBEE-65D3446BFE75}" type="pres">
      <dgm:prSet presAssocID="{CB49B99F-C66C-4D9F-999E-A82F1E4E9238}" presName="parentText" presStyleLbl="node1" presStyleIdx="0" presStyleCnt="4">
        <dgm:presLayoutVars>
          <dgm:chMax val="1"/>
          <dgm:bulletEnabled val="1"/>
        </dgm:presLayoutVars>
      </dgm:prSet>
      <dgm:spPr/>
    </dgm:pt>
    <dgm:pt modelId="{E3817360-8292-4722-AC98-297034F5E4C4}" type="pres">
      <dgm:prSet presAssocID="{CB49B99F-C66C-4D9F-999E-A82F1E4E9238}" presName="descendantText" presStyleLbl="alignAccFollowNode1" presStyleIdx="0" presStyleCnt="4">
        <dgm:presLayoutVars>
          <dgm:bulletEnabled val="1"/>
        </dgm:presLayoutVars>
      </dgm:prSet>
      <dgm:spPr/>
    </dgm:pt>
    <dgm:pt modelId="{9F4C39DA-1B3E-47D1-8D0E-7B20624F505B}" type="pres">
      <dgm:prSet presAssocID="{C623FC54-37AD-408A-B669-A4326233E9C2}" presName="sp" presStyleCnt="0"/>
      <dgm:spPr/>
    </dgm:pt>
    <dgm:pt modelId="{EF156C67-45A1-4487-A30F-E8182262EA4E}" type="pres">
      <dgm:prSet presAssocID="{FBD4F03A-E5F9-4C53-B119-DA79CF5802CA}" presName="linNode" presStyleCnt="0"/>
      <dgm:spPr/>
    </dgm:pt>
    <dgm:pt modelId="{D8FA7DB1-1529-41A5-AEEA-FD2EBCE1FFEC}" type="pres">
      <dgm:prSet presAssocID="{FBD4F03A-E5F9-4C53-B119-DA79CF5802CA}" presName="parentText" presStyleLbl="node1" presStyleIdx="1" presStyleCnt="4">
        <dgm:presLayoutVars>
          <dgm:chMax val="1"/>
          <dgm:bulletEnabled val="1"/>
        </dgm:presLayoutVars>
      </dgm:prSet>
      <dgm:spPr/>
    </dgm:pt>
    <dgm:pt modelId="{BF2EB5C3-2E70-46A0-B2D7-0E08C4571872}" type="pres">
      <dgm:prSet presAssocID="{FBD4F03A-E5F9-4C53-B119-DA79CF5802CA}" presName="descendantText" presStyleLbl="alignAccFollowNode1" presStyleIdx="1" presStyleCnt="4">
        <dgm:presLayoutVars>
          <dgm:bulletEnabled val="1"/>
        </dgm:presLayoutVars>
      </dgm:prSet>
      <dgm:spPr/>
    </dgm:pt>
    <dgm:pt modelId="{A32698DB-ACA0-4D1D-8C86-567EBAE8EEE9}" type="pres">
      <dgm:prSet presAssocID="{3753EE68-F463-4A30-A821-173743ADDDE0}" presName="sp" presStyleCnt="0"/>
      <dgm:spPr/>
    </dgm:pt>
    <dgm:pt modelId="{F02DCB81-E0ED-4C64-A9B1-F65E1F5DEA73}" type="pres">
      <dgm:prSet presAssocID="{26496560-43C8-42F5-BFF4-858447A804ED}" presName="linNode" presStyleCnt="0"/>
      <dgm:spPr/>
    </dgm:pt>
    <dgm:pt modelId="{9A557120-9FC5-4437-A2BC-F40674680234}" type="pres">
      <dgm:prSet presAssocID="{26496560-43C8-42F5-BFF4-858447A804ED}" presName="parentText" presStyleLbl="node1" presStyleIdx="2" presStyleCnt="4">
        <dgm:presLayoutVars>
          <dgm:chMax val="1"/>
          <dgm:bulletEnabled val="1"/>
        </dgm:presLayoutVars>
      </dgm:prSet>
      <dgm:spPr/>
    </dgm:pt>
    <dgm:pt modelId="{94ABD73E-352C-4D4B-8A7D-4EA849F91727}" type="pres">
      <dgm:prSet presAssocID="{26496560-43C8-42F5-BFF4-858447A804ED}" presName="descendantText" presStyleLbl="alignAccFollowNode1" presStyleIdx="2" presStyleCnt="4">
        <dgm:presLayoutVars>
          <dgm:bulletEnabled val="1"/>
        </dgm:presLayoutVars>
      </dgm:prSet>
      <dgm:spPr/>
    </dgm:pt>
    <dgm:pt modelId="{C90C635E-D0B3-422A-85F5-CE50FCE0D735}" type="pres">
      <dgm:prSet presAssocID="{721B3576-C952-46B5-B40E-D83E14F1AE70}" presName="sp" presStyleCnt="0"/>
      <dgm:spPr/>
    </dgm:pt>
    <dgm:pt modelId="{740D3BC6-696F-47A0-929B-76D199472D44}" type="pres">
      <dgm:prSet presAssocID="{72F1F425-41BC-4E72-9BB2-FCDE5806060A}" presName="linNode" presStyleCnt="0"/>
      <dgm:spPr/>
    </dgm:pt>
    <dgm:pt modelId="{D9165F8B-24DD-4166-B822-3625C7A55186}" type="pres">
      <dgm:prSet presAssocID="{72F1F425-41BC-4E72-9BB2-FCDE5806060A}" presName="parentText" presStyleLbl="node1" presStyleIdx="3" presStyleCnt="4">
        <dgm:presLayoutVars>
          <dgm:chMax val="1"/>
          <dgm:bulletEnabled val="1"/>
        </dgm:presLayoutVars>
      </dgm:prSet>
      <dgm:spPr/>
    </dgm:pt>
    <dgm:pt modelId="{FD9F853A-3782-4F62-9720-C0AB781CE381}" type="pres">
      <dgm:prSet presAssocID="{72F1F425-41BC-4E72-9BB2-FCDE5806060A}" presName="descendantText" presStyleLbl="alignAccFollowNode1" presStyleIdx="3" presStyleCnt="4">
        <dgm:presLayoutVars>
          <dgm:bulletEnabled val="1"/>
        </dgm:presLayoutVars>
      </dgm:prSet>
      <dgm:spPr/>
    </dgm:pt>
  </dgm:ptLst>
  <dgm:cxnLst>
    <dgm:cxn modelId="{AF854500-B6E6-4C25-833C-68F3D0A01425}" srcId="{B26DB245-83FD-4DBA-9B4F-B4835B064214}" destId="{CB49B99F-C66C-4D9F-999E-A82F1E4E9238}" srcOrd="0" destOrd="0" parTransId="{81ACE3C7-27F1-4424-892F-704ECD0FBE37}" sibTransId="{C623FC54-37AD-408A-B669-A4326233E9C2}"/>
    <dgm:cxn modelId="{7B68D624-F7CA-4858-8182-FFAB7DCAEBFB}" type="presOf" srcId="{ACE24C1C-F07C-4DB3-892B-778322E97F5F}" destId="{FD9F853A-3782-4F62-9720-C0AB781CE381}" srcOrd="0" destOrd="0" presId="urn:microsoft.com/office/officeart/2005/8/layout/vList5"/>
    <dgm:cxn modelId="{4B80C663-82CA-447E-B9D5-1023C82EA34A}" srcId="{26496560-43C8-42F5-BFF4-858447A804ED}" destId="{679924EC-47D2-4DCF-ABCD-0883777DDA0B}" srcOrd="0" destOrd="0" parTransId="{31124C4C-4094-4931-8117-7833E43E3EEC}" sibTransId="{BA1C7854-7F72-4973-9030-2A5627C4EBFE}"/>
    <dgm:cxn modelId="{D633B971-DC5A-40C2-B296-250C7F16D545}" srcId="{B26DB245-83FD-4DBA-9B4F-B4835B064214}" destId="{26496560-43C8-42F5-BFF4-858447A804ED}" srcOrd="2" destOrd="0" parTransId="{90419936-AA27-4B55-A7CE-97732D459C82}" sibTransId="{721B3576-C952-46B5-B40E-D83E14F1AE70}"/>
    <dgm:cxn modelId="{02362389-1EB4-4E7E-8DCF-3CCF2F84EFED}" type="presOf" srcId="{72F1F425-41BC-4E72-9BB2-FCDE5806060A}" destId="{D9165F8B-24DD-4166-B822-3625C7A55186}" srcOrd="0" destOrd="0" presId="urn:microsoft.com/office/officeart/2005/8/layout/vList5"/>
    <dgm:cxn modelId="{583BA3B4-EB76-4501-96AF-E199D3200B87}" type="presOf" srcId="{679924EC-47D2-4DCF-ABCD-0883777DDA0B}" destId="{94ABD73E-352C-4D4B-8A7D-4EA849F91727}" srcOrd="0" destOrd="0" presId="urn:microsoft.com/office/officeart/2005/8/layout/vList5"/>
    <dgm:cxn modelId="{D4E1ADB8-0CF6-4FB6-A926-A124A1D52A5C}" srcId="{72F1F425-41BC-4E72-9BB2-FCDE5806060A}" destId="{ACE24C1C-F07C-4DB3-892B-778322E97F5F}" srcOrd="0" destOrd="0" parTransId="{1B80554E-E2FC-4DDE-BD20-240B0BC7838A}" sibTransId="{20A2B5C2-4E5F-4135-8A49-194491990FA8}"/>
    <dgm:cxn modelId="{4AD5C9BC-7FAD-4D89-91EA-0B2F8A95B8B4}" type="presOf" srcId="{26496560-43C8-42F5-BFF4-858447A804ED}" destId="{9A557120-9FC5-4437-A2BC-F40674680234}" srcOrd="0" destOrd="0" presId="urn:microsoft.com/office/officeart/2005/8/layout/vList5"/>
    <dgm:cxn modelId="{667F72BD-B6AE-45E4-9763-92F7D77BACFA}" type="presOf" srcId="{245D5487-2920-46BB-AA89-5FCFFBA8683B}" destId="{E3817360-8292-4722-AC98-297034F5E4C4}" srcOrd="0" destOrd="0" presId="urn:microsoft.com/office/officeart/2005/8/layout/vList5"/>
    <dgm:cxn modelId="{E169C0CF-F49B-439B-8C44-0B0549E84DF7}" type="presOf" srcId="{43AA7543-12AF-4B3A-8C3B-20BE3B340D2B}" destId="{BF2EB5C3-2E70-46A0-B2D7-0E08C4571872}" srcOrd="0" destOrd="0" presId="urn:microsoft.com/office/officeart/2005/8/layout/vList5"/>
    <dgm:cxn modelId="{FD36D3D8-D80E-4735-822F-D82A4DC3FF73}" srcId="{CB49B99F-C66C-4D9F-999E-A82F1E4E9238}" destId="{245D5487-2920-46BB-AA89-5FCFFBA8683B}" srcOrd="0" destOrd="0" parTransId="{09740796-6348-45CA-9955-978672186D9E}" sibTransId="{D954B773-B3CB-48B2-85BF-BAE6A7DE9CA4}"/>
    <dgm:cxn modelId="{14F45FDA-281F-4C6E-ACBF-1CEF35A4E8F4}" srcId="{B26DB245-83FD-4DBA-9B4F-B4835B064214}" destId="{72F1F425-41BC-4E72-9BB2-FCDE5806060A}" srcOrd="3" destOrd="0" parTransId="{149CEA98-40F7-4B92-B2AC-254E13C1FE02}" sibTransId="{245F7CFD-3174-468A-99BB-7B7ABCBA4E05}"/>
    <dgm:cxn modelId="{58EC39DB-D8EE-4790-BEC5-DE5925F0E060}" srcId="{FBD4F03A-E5F9-4C53-B119-DA79CF5802CA}" destId="{43AA7543-12AF-4B3A-8C3B-20BE3B340D2B}" srcOrd="0" destOrd="0" parTransId="{EE2715BA-9D10-465F-9715-DBB37685EA1D}" sibTransId="{93E6096B-65BE-454E-85C9-768580E8F62F}"/>
    <dgm:cxn modelId="{B93CDCE0-60DD-4E30-83F2-02F64C3B27EB}" srcId="{B26DB245-83FD-4DBA-9B4F-B4835B064214}" destId="{FBD4F03A-E5F9-4C53-B119-DA79CF5802CA}" srcOrd="1" destOrd="0" parTransId="{951B5D37-9C96-4EBE-8985-34601DC54336}" sibTransId="{3753EE68-F463-4A30-A821-173743ADDDE0}"/>
    <dgm:cxn modelId="{220A0EEA-3EB8-4E51-84B3-4E771BC6D165}" type="presOf" srcId="{FBD4F03A-E5F9-4C53-B119-DA79CF5802CA}" destId="{D8FA7DB1-1529-41A5-AEEA-FD2EBCE1FFEC}" srcOrd="0" destOrd="0" presId="urn:microsoft.com/office/officeart/2005/8/layout/vList5"/>
    <dgm:cxn modelId="{53EFF8EF-720A-4294-A528-145FAD2DFA4E}" type="presOf" srcId="{B26DB245-83FD-4DBA-9B4F-B4835B064214}" destId="{38CB9EF3-549C-41BE-A12F-72284FB7AB7A}" srcOrd="0" destOrd="0" presId="urn:microsoft.com/office/officeart/2005/8/layout/vList5"/>
    <dgm:cxn modelId="{E7822DF0-BF9F-4BF9-86BF-EBB45498DC58}" type="presOf" srcId="{CB49B99F-C66C-4D9F-999E-A82F1E4E9238}" destId="{2FC4E7C4-1F8C-4F5B-BBEE-65D3446BFE75}" srcOrd="0" destOrd="0" presId="urn:microsoft.com/office/officeart/2005/8/layout/vList5"/>
    <dgm:cxn modelId="{A5CF9FA0-AA48-4A4E-A210-A42D4D8D6EC1}" type="presParOf" srcId="{38CB9EF3-549C-41BE-A12F-72284FB7AB7A}" destId="{379BBAF2-9097-4761-A1E6-69B8F6A2BAF8}" srcOrd="0" destOrd="0" presId="urn:microsoft.com/office/officeart/2005/8/layout/vList5"/>
    <dgm:cxn modelId="{5E39AB0A-3FA2-4401-896B-C6C24A289754}" type="presParOf" srcId="{379BBAF2-9097-4761-A1E6-69B8F6A2BAF8}" destId="{2FC4E7C4-1F8C-4F5B-BBEE-65D3446BFE75}" srcOrd="0" destOrd="0" presId="urn:microsoft.com/office/officeart/2005/8/layout/vList5"/>
    <dgm:cxn modelId="{50353280-43B5-477D-B3AD-54FF66956058}" type="presParOf" srcId="{379BBAF2-9097-4761-A1E6-69B8F6A2BAF8}" destId="{E3817360-8292-4722-AC98-297034F5E4C4}" srcOrd="1" destOrd="0" presId="urn:microsoft.com/office/officeart/2005/8/layout/vList5"/>
    <dgm:cxn modelId="{4B97C68A-E251-40FB-92AE-FB0848E280DE}" type="presParOf" srcId="{38CB9EF3-549C-41BE-A12F-72284FB7AB7A}" destId="{9F4C39DA-1B3E-47D1-8D0E-7B20624F505B}" srcOrd="1" destOrd="0" presId="urn:microsoft.com/office/officeart/2005/8/layout/vList5"/>
    <dgm:cxn modelId="{B14E0CE9-1C16-47F8-85E1-553D1E60300F}" type="presParOf" srcId="{38CB9EF3-549C-41BE-A12F-72284FB7AB7A}" destId="{EF156C67-45A1-4487-A30F-E8182262EA4E}" srcOrd="2" destOrd="0" presId="urn:microsoft.com/office/officeart/2005/8/layout/vList5"/>
    <dgm:cxn modelId="{44044841-B410-4AFC-989C-9FD12C5B7DDF}" type="presParOf" srcId="{EF156C67-45A1-4487-A30F-E8182262EA4E}" destId="{D8FA7DB1-1529-41A5-AEEA-FD2EBCE1FFEC}" srcOrd="0" destOrd="0" presId="urn:microsoft.com/office/officeart/2005/8/layout/vList5"/>
    <dgm:cxn modelId="{11D2ED36-9DFF-46C5-B9C8-2A2D31E5746B}" type="presParOf" srcId="{EF156C67-45A1-4487-A30F-E8182262EA4E}" destId="{BF2EB5C3-2E70-46A0-B2D7-0E08C4571872}" srcOrd="1" destOrd="0" presId="urn:microsoft.com/office/officeart/2005/8/layout/vList5"/>
    <dgm:cxn modelId="{D268C002-3477-476D-A7EF-CC595FF97A18}" type="presParOf" srcId="{38CB9EF3-549C-41BE-A12F-72284FB7AB7A}" destId="{A32698DB-ACA0-4D1D-8C86-567EBAE8EEE9}" srcOrd="3" destOrd="0" presId="urn:microsoft.com/office/officeart/2005/8/layout/vList5"/>
    <dgm:cxn modelId="{54296E8F-BA07-494D-B5D2-27BD56000E07}" type="presParOf" srcId="{38CB9EF3-549C-41BE-A12F-72284FB7AB7A}" destId="{F02DCB81-E0ED-4C64-A9B1-F65E1F5DEA73}" srcOrd="4" destOrd="0" presId="urn:microsoft.com/office/officeart/2005/8/layout/vList5"/>
    <dgm:cxn modelId="{E9662C82-8B21-4276-BD44-C8218F70F847}" type="presParOf" srcId="{F02DCB81-E0ED-4C64-A9B1-F65E1F5DEA73}" destId="{9A557120-9FC5-4437-A2BC-F40674680234}" srcOrd="0" destOrd="0" presId="urn:microsoft.com/office/officeart/2005/8/layout/vList5"/>
    <dgm:cxn modelId="{4D5405F9-B783-4AE2-9359-08568EADE4B2}" type="presParOf" srcId="{F02DCB81-E0ED-4C64-A9B1-F65E1F5DEA73}" destId="{94ABD73E-352C-4D4B-8A7D-4EA849F91727}" srcOrd="1" destOrd="0" presId="urn:microsoft.com/office/officeart/2005/8/layout/vList5"/>
    <dgm:cxn modelId="{56AF6EF2-25E9-4D69-BBB4-55EE66068B84}" type="presParOf" srcId="{38CB9EF3-549C-41BE-A12F-72284FB7AB7A}" destId="{C90C635E-D0B3-422A-85F5-CE50FCE0D735}" srcOrd="5" destOrd="0" presId="urn:microsoft.com/office/officeart/2005/8/layout/vList5"/>
    <dgm:cxn modelId="{48F4FD78-8C4F-4FCC-A159-ADBB16F00565}" type="presParOf" srcId="{38CB9EF3-549C-41BE-A12F-72284FB7AB7A}" destId="{740D3BC6-696F-47A0-929B-76D199472D44}" srcOrd="6" destOrd="0" presId="urn:microsoft.com/office/officeart/2005/8/layout/vList5"/>
    <dgm:cxn modelId="{41F9EA39-86B8-4A94-AA01-3C8FA028AC90}" type="presParOf" srcId="{740D3BC6-696F-47A0-929B-76D199472D44}" destId="{D9165F8B-24DD-4166-B822-3625C7A55186}" srcOrd="0" destOrd="0" presId="urn:microsoft.com/office/officeart/2005/8/layout/vList5"/>
    <dgm:cxn modelId="{321D7B80-EEDF-4255-84DF-52C9789AB541}" type="presParOf" srcId="{740D3BC6-696F-47A0-929B-76D199472D44}" destId="{FD9F853A-3782-4F62-9720-C0AB781CE3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E5874A-360A-44FC-A521-B813CDD7CFC0}" type="doc">
      <dgm:prSet loTypeId="urn:microsoft.com/office/officeart/2008/layout/AlternatingPictureBlocks" loCatId="list" qsTypeId="urn:microsoft.com/office/officeart/2005/8/quickstyle/simple1" qsCatId="simple" csTypeId="urn:microsoft.com/office/officeart/2005/8/colors/accent1_2" csCatId="accent1"/>
      <dgm:spPr/>
      <dgm:t>
        <a:bodyPr/>
        <a:lstStyle/>
        <a:p>
          <a:endParaRPr lang="id-ID"/>
        </a:p>
      </dgm:t>
    </dgm:pt>
    <dgm:pt modelId="{6DF739D2-B8E9-4B76-B884-09DBB636B986}">
      <dgm:prSet/>
      <dgm:spPr/>
      <dgm:t>
        <a:bodyPr/>
        <a:lstStyle/>
        <a:p>
          <a:pPr rtl="0"/>
          <a:r>
            <a:rPr lang="id-ID"/>
            <a:t>Menyajikan klasifikasi </a:t>
          </a:r>
        </a:p>
      </dgm:t>
    </dgm:pt>
    <dgm:pt modelId="{BD9D31CF-9EE9-4B64-B47F-15E39DA48B54}" type="parTrans" cxnId="{8678F1CE-2812-4806-A518-F3CA3EECBC32}">
      <dgm:prSet/>
      <dgm:spPr/>
      <dgm:t>
        <a:bodyPr/>
        <a:lstStyle/>
        <a:p>
          <a:endParaRPr lang="id-ID"/>
        </a:p>
      </dgm:t>
    </dgm:pt>
    <dgm:pt modelId="{4B1239BA-5E58-4AE3-8DD3-AFC2F3DD8B1B}" type="sibTrans" cxnId="{8678F1CE-2812-4806-A518-F3CA3EECBC32}">
      <dgm:prSet/>
      <dgm:spPr/>
      <dgm:t>
        <a:bodyPr/>
        <a:lstStyle/>
        <a:p>
          <a:endParaRPr lang="id-ID"/>
        </a:p>
      </dgm:t>
    </dgm:pt>
    <dgm:pt modelId="{A7918B12-C399-4FC3-9117-F202B896AABC}">
      <dgm:prSet/>
      <dgm:spPr/>
      <dgm:t>
        <a:bodyPr/>
        <a:lstStyle/>
        <a:p>
          <a:pPr rtl="0"/>
          <a:r>
            <a:rPr lang="id-ID"/>
            <a:t>pendapatan menurut jenis pendapatan LRA. </a:t>
          </a:r>
          <a:br>
            <a:rPr lang="id-ID"/>
          </a:br>
          <a:endParaRPr lang="id-ID"/>
        </a:p>
      </dgm:t>
    </dgm:pt>
    <dgm:pt modelId="{4480A700-0159-4BB4-B131-EA4A9217BA93}" type="parTrans" cxnId="{DA38E66C-28A7-4EFD-8BDC-CA0B1337CF33}">
      <dgm:prSet/>
      <dgm:spPr/>
      <dgm:t>
        <a:bodyPr/>
        <a:lstStyle/>
        <a:p>
          <a:endParaRPr lang="id-ID"/>
        </a:p>
      </dgm:t>
    </dgm:pt>
    <dgm:pt modelId="{E51AC455-A40B-40E3-9F7F-516310B961F8}" type="sibTrans" cxnId="{DA38E66C-28A7-4EFD-8BDC-CA0B1337CF33}">
      <dgm:prSet/>
      <dgm:spPr/>
      <dgm:t>
        <a:bodyPr/>
        <a:lstStyle/>
        <a:p>
          <a:endParaRPr lang="id-ID"/>
        </a:p>
      </dgm:t>
    </dgm:pt>
    <dgm:pt modelId="{0B9BDC44-77F6-4883-8F03-00094FCEE195}">
      <dgm:prSet/>
      <dgm:spPr/>
      <dgm:t>
        <a:bodyPr/>
        <a:lstStyle/>
        <a:p>
          <a:pPr rtl="0"/>
          <a:r>
            <a:rPr lang="id-ID"/>
            <a:t>klasifikasi belanja menurut jenis belanja LRA. </a:t>
          </a:r>
        </a:p>
      </dgm:t>
    </dgm:pt>
    <dgm:pt modelId="{A1784771-9C65-4157-9E43-20F7D9D33F7C}" type="parTrans" cxnId="{A5EF143C-F178-4F47-A38A-8F50DC0604E9}">
      <dgm:prSet/>
      <dgm:spPr/>
      <dgm:t>
        <a:bodyPr/>
        <a:lstStyle/>
        <a:p>
          <a:endParaRPr lang="id-ID"/>
        </a:p>
      </dgm:t>
    </dgm:pt>
    <dgm:pt modelId="{0C68342F-072E-47DC-8BE4-A967D0AB150F}" type="sibTrans" cxnId="{A5EF143C-F178-4F47-A38A-8F50DC0604E9}">
      <dgm:prSet/>
      <dgm:spPr/>
      <dgm:t>
        <a:bodyPr/>
        <a:lstStyle/>
        <a:p>
          <a:endParaRPr lang="id-ID"/>
        </a:p>
      </dgm:t>
    </dgm:pt>
    <dgm:pt modelId="{7DA26A20-63FD-4726-89A7-A7FB4E835FA9}">
      <dgm:prSet/>
      <dgm:spPr/>
      <dgm:t>
        <a:bodyPr/>
        <a:lstStyle/>
        <a:p>
          <a:pPr rtl="0"/>
          <a:r>
            <a:rPr lang="id-ID"/>
            <a:t>Klasifikasi belanja menurut fungsi disajikan dalam Catatan atas Laporan Keuangan.</a:t>
          </a:r>
        </a:p>
      </dgm:t>
    </dgm:pt>
    <dgm:pt modelId="{6C0A7A94-5692-444E-B5AA-D22F8CA78B13}" type="parTrans" cxnId="{CC196DB0-6940-444F-B5FF-7CFFAB7FDB25}">
      <dgm:prSet/>
      <dgm:spPr/>
      <dgm:t>
        <a:bodyPr/>
        <a:lstStyle/>
        <a:p>
          <a:endParaRPr lang="id-ID"/>
        </a:p>
      </dgm:t>
    </dgm:pt>
    <dgm:pt modelId="{22C8243D-4867-45EC-A6A7-88FFC3ACBA17}" type="sibTrans" cxnId="{CC196DB0-6940-444F-B5FF-7CFFAB7FDB25}">
      <dgm:prSet/>
      <dgm:spPr/>
      <dgm:t>
        <a:bodyPr/>
        <a:lstStyle/>
        <a:p>
          <a:endParaRPr lang="id-ID"/>
        </a:p>
      </dgm:t>
    </dgm:pt>
    <dgm:pt modelId="{02CDC0F0-0D62-4A55-9BF5-D8D989AD62E8}" type="pres">
      <dgm:prSet presAssocID="{7DE5874A-360A-44FC-A521-B813CDD7CFC0}" presName="linearFlow" presStyleCnt="0">
        <dgm:presLayoutVars>
          <dgm:dir/>
          <dgm:resizeHandles val="exact"/>
        </dgm:presLayoutVars>
      </dgm:prSet>
      <dgm:spPr/>
    </dgm:pt>
    <dgm:pt modelId="{14CB2F5A-D65D-4058-8C11-A16D3FAF10F2}" type="pres">
      <dgm:prSet presAssocID="{6DF739D2-B8E9-4B76-B884-09DBB636B986}" presName="comp" presStyleCnt="0"/>
      <dgm:spPr/>
    </dgm:pt>
    <dgm:pt modelId="{CF256185-DF09-44D4-B87B-EDC8D40F455F}" type="pres">
      <dgm:prSet presAssocID="{6DF739D2-B8E9-4B76-B884-09DBB636B986}" presName="rect2" presStyleLbl="node1" presStyleIdx="0" presStyleCnt="2">
        <dgm:presLayoutVars>
          <dgm:bulletEnabled val="1"/>
        </dgm:presLayoutVars>
      </dgm:prSet>
      <dgm:spPr/>
    </dgm:pt>
    <dgm:pt modelId="{EF37EDA1-8764-455B-B4ED-551A658B62BC}" type="pres">
      <dgm:prSet presAssocID="{6DF739D2-B8E9-4B76-B884-09DBB636B986}" presName="rect1" presStyleLbl="lnNode1" presStyleIdx="0" presStyleCnt="2"/>
      <dgm:spPr/>
    </dgm:pt>
    <dgm:pt modelId="{241916F4-C5A0-4F6B-AC11-1647F0A7E7B1}" type="pres">
      <dgm:prSet presAssocID="{4B1239BA-5E58-4AE3-8DD3-AFC2F3DD8B1B}" presName="sibTrans" presStyleCnt="0"/>
      <dgm:spPr/>
    </dgm:pt>
    <dgm:pt modelId="{1CD5FB14-678D-45F2-B324-F0D0A0896DCB}" type="pres">
      <dgm:prSet presAssocID="{7DA26A20-63FD-4726-89A7-A7FB4E835FA9}" presName="comp" presStyleCnt="0"/>
      <dgm:spPr/>
    </dgm:pt>
    <dgm:pt modelId="{D491874E-9D63-4E81-A613-1EF6C1152234}" type="pres">
      <dgm:prSet presAssocID="{7DA26A20-63FD-4726-89A7-A7FB4E835FA9}" presName="rect2" presStyleLbl="node1" presStyleIdx="1" presStyleCnt="2">
        <dgm:presLayoutVars>
          <dgm:bulletEnabled val="1"/>
        </dgm:presLayoutVars>
      </dgm:prSet>
      <dgm:spPr/>
    </dgm:pt>
    <dgm:pt modelId="{8DB79B82-F95A-4FCE-BAD0-70397A16A205}" type="pres">
      <dgm:prSet presAssocID="{7DA26A20-63FD-4726-89A7-A7FB4E835FA9}" presName="rect1" presStyleLbl="lnNode1" presStyleIdx="1" presStyleCnt="2"/>
      <dgm:spPr/>
    </dgm:pt>
  </dgm:ptLst>
  <dgm:cxnLst>
    <dgm:cxn modelId="{A5EF143C-F178-4F47-A38A-8F50DC0604E9}" srcId="{6DF739D2-B8E9-4B76-B884-09DBB636B986}" destId="{0B9BDC44-77F6-4883-8F03-00094FCEE195}" srcOrd="1" destOrd="0" parTransId="{A1784771-9C65-4157-9E43-20F7D9D33F7C}" sibTransId="{0C68342F-072E-47DC-8BE4-A967D0AB150F}"/>
    <dgm:cxn modelId="{CCB7BF43-624C-496B-B607-609BD8CDEEA1}" type="presOf" srcId="{0B9BDC44-77F6-4883-8F03-00094FCEE195}" destId="{CF256185-DF09-44D4-B87B-EDC8D40F455F}" srcOrd="0" destOrd="2" presId="urn:microsoft.com/office/officeart/2008/layout/AlternatingPictureBlocks"/>
    <dgm:cxn modelId="{0CF53E49-66D3-4901-9418-6ACC0830BF36}" type="presOf" srcId="{6DF739D2-B8E9-4B76-B884-09DBB636B986}" destId="{CF256185-DF09-44D4-B87B-EDC8D40F455F}" srcOrd="0" destOrd="0" presId="urn:microsoft.com/office/officeart/2008/layout/AlternatingPictureBlocks"/>
    <dgm:cxn modelId="{DA38E66C-28A7-4EFD-8BDC-CA0B1337CF33}" srcId="{6DF739D2-B8E9-4B76-B884-09DBB636B986}" destId="{A7918B12-C399-4FC3-9117-F202B896AABC}" srcOrd="0" destOrd="0" parTransId="{4480A700-0159-4BB4-B131-EA4A9217BA93}" sibTransId="{E51AC455-A40B-40E3-9F7F-516310B961F8}"/>
    <dgm:cxn modelId="{F1DC1251-F755-44FC-AFFA-8060599AEC6E}" type="presOf" srcId="{7DE5874A-360A-44FC-A521-B813CDD7CFC0}" destId="{02CDC0F0-0D62-4A55-9BF5-D8D989AD62E8}" srcOrd="0" destOrd="0" presId="urn:microsoft.com/office/officeart/2008/layout/AlternatingPictureBlocks"/>
    <dgm:cxn modelId="{126EA47D-BE03-49F4-893E-AE4FB8E6B293}" type="presOf" srcId="{A7918B12-C399-4FC3-9117-F202B896AABC}" destId="{CF256185-DF09-44D4-B87B-EDC8D40F455F}" srcOrd="0" destOrd="1" presId="urn:microsoft.com/office/officeart/2008/layout/AlternatingPictureBlocks"/>
    <dgm:cxn modelId="{CC196DB0-6940-444F-B5FF-7CFFAB7FDB25}" srcId="{7DE5874A-360A-44FC-A521-B813CDD7CFC0}" destId="{7DA26A20-63FD-4726-89A7-A7FB4E835FA9}" srcOrd="1" destOrd="0" parTransId="{6C0A7A94-5692-444E-B5AA-D22F8CA78B13}" sibTransId="{22C8243D-4867-45EC-A6A7-88FFC3ACBA17}"/>
    <dgm:cxn modelId="{8678F1CE-2812-4806-A518-F3CA3EECBC32}" srcId="{7DE5874A-360A-44FC-A521-B813CDD7CFC0}" destId="{6DF739D2-B8E9-4B76-B884-09DBB636B986}" srcOrd="0" destOrd="0" parTransId="{BD9D31CF-9EE9-4B64-B47F-15E39DA48B54}" sibTransId="{4B1239BA-5E58-4AE3-8DD3-AFC2F3DD8B1B}"/>
    <dgm:cxn modelId="{E7A22DFD-AD2E-4621-A489-CBD605E12FCA}" type="presOf" srcId="{7DA26A20-63FD-4726-89A7-A7FB4E835FA9}" destId="{D491874E-9D63-4E81-A613-1EF6C1152234}" srcOrd="0" destOrd="0" presId="urn:microsoft.com/office/officeart/2008/layout/AlternatingPictureBlocks"/>
    <dgm:cxn modelId="{F353812E-40FD-49BF-8C75-17F1A272ADBA}" type="presParOf" srcId="{02CDC0F0-0D62-4A55-9BF5-D8D989AD62E8}" destId="{14CB2F5A-D65D-4058-8C11-A16D3FAF10F2}" srcOrd="0" destOrd="0" presId="urn:microsoft.com/office/officeart/2008/layout/AlternatingPictureBlocks"/>
    <dgm:cxn modelId="{041F51DA-DE61-4CFF-ACEC-B0E203C8AFEF}" type="presParOf" srcId="{14CB2F5A-D65D-4058-8C11-A16D3FAF10F2}" destId="{CF256185-DF09-44D4-B87B-EDC8D40F455F}" srcOrd="0" destOrd="0" presId="urn:microsoft.com/office/officeart/2008/layout/AlternatingPictureBlocks"/>
    <dgm:cxn modelId="{E7EC5825-132A-4B10-964C-20952DBB81A7}" type="presParOf" srcId="{14CB2F5A-D65D-4058-8C11-A16D3FAF10F2}" destId="{EF37EDA1-8764-455B-B4ED-551A658B62BC}" srcOrd="1" destOrd="0" presId="urn:microsoft.com/office/officeart/2008/layout/AlternatingPictureBlocks"/>
    <dgm:cxn modelId="{ED751891-98D2-4280-A555-A58EFEA1C1B8}" type="presParOf" srcId="{02CDC0F0-0D62-4A55-9BF5-D8D989AD62E8}" destId="{241916F4-C5A0-4F6B-AC11-1647F0A7E7B1}" srcOrd="1" destOrd="0" presId="urn:microsoft.com/office/officeart/2008/layout/AlternatingPictureBlocks"/>
    <dgm:cxn modelId="{E2C1EDB3-5522-4262-BA25-5F9624F42C96}" type="presParOf" srcId="{02CDC0F0-0D62-4A55-9BF5-D8D989AD62E8}" destId="{1CD5FB14-678D-45F2-B324-F0D0A0896DCB}" srcOrd="2" destOrd="0" presId="urn:microsoft.com/office/officeart/2008/layout/AlternatingPictureBlocks"/>
    <dgm:cxn modelId="{DB5ECA37-D453-4141-85A8-5708A8931370}" type="presParOf" srcId="{1CD5FB14-678D-45F2-B324-F0D0A0896DCB}" destId="{D491874E-9D63-4E81-A613-1EF6C1152234}" srcOrd="0" destOrd="0" presId="urn:microsoft.com/office/officeart/2008/layout/AlternatingPictureBlocks"/>
    <dgm:cxn modelId="{1D14F573-7D06-47A7-9356-DC7208129D01}" type="presParOf" srcId="{1CD5FB14-678D-45F2-B324-F0D0A0896DCB}" destId="{8DB79B82-F95A-4FCE-BAD0-70397A16A205}"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D8DA8D-629E-49A4-85BF-1B4F24DB12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DC7830C6-E652-45E5-A1DA-38455B97C2A7}">
      <dgm:prSet/>
      <dgm:spPr/>
      <dgm:t>
        <a:bodyPr/>
        <a:lstStyle/>
        <a:p>
          <a:pPr rtl="0"/>
          <a:r>
            <a:rPr lang="id-ID"/>
            <a:t>Merupakan teknik pertanggungjawaban dan pengendalian manajemen yang digunakan untuk membantu pengelolaan pendapatan, belanja, transfer, dan pembiayaan.</a:t>
          </a:r>
          <a:r>
            <a:rPr lang="en-US"/>
            <a:t> </a:t>
          </a:r>
          <a:endParaRPr lang="id-ID"/>
        </a:p>
      </dgm:t>
    </dgm:pt>
    <dgm:pt modelId="{F9544FF7-EA46-4537-873D-139C7F3FDD2B}" type="parTrans" cxnId="{7CC09619-DC86-4720-978F-9ADBA636FD3F}">
      <dgm:prSet/>
      <dgm:spPr/>
      <dgm:t>
        <a:bodyPr/>
        <a:lstStyle/>
        <a:p>
          <a:endParaRPr lang="id-ID"/>
        </a:p>
      </dgm:t>
    </dgm:pt>
    <dgm:pt modelId="{493765AA-1276-47DC-A40C-4F880BA27236}" type="sibTrans" cxnId="{7CC09619-DC86-4720-978F-9ADBA636FD3F}">
      <dgm:prSet/>
      <dgm:spPr/>
      <dgm:t>
        <a:bodyPr/>
        <a:lstStyle/>
        <a:p>
          <a:endParaRPr lang="id-ID"/>
        </a:p>
      </dgm:t>
    </dgm:pt>
    <dgm:pt modelId="{795498D1-E3BB-40F4-A901-F8B6EA8F1814}">
      <dgm:prSet/>
      <dgm:spPr/>
      <dgm:t>
        <a:bodyPr/>
        <a:lstStyle/>
        <a:p>
          <a:pPr rtl="0"/>
          <a:r>
            <a:rPr lang="en-US" dirty="0"/>
            <a:t>Anggaran </a:t>
          </a:r>
          <a:r>
            <a:rPr lang="en-US" dirty="0" err="1"/>
            <a:t>pendapatan</a:t>
          </a:r>
          <a:r>
            <a:rPr lang="en-US" dirty="0"/>
            <a:t> </a:t>
          </a:r>
          <a:r>
            <a:rPr lang="id-ID" dirty="0"/>
            <a:t>meliputi</a:t>
          </a:r>
          <a:r>
            <a:rPr lang="en-US" dirty="0"/>
            <a:t> </a:t>
          </a:r>
          <a:r>
            <a:rPr lang="en-US" dirty="0" err="1"/>
            <a:t>estimasi</a:t>
          </a:r>
          <a:r>
            <a:rPr lang="en-US" dirty="0"/>
            <a:t> </a:t>
          </a:r>
          <a:r>
            <a:rPr lang="en-US" dirty="0" err="1"/>
            <a:t>pendapatan</a:t>
          </a:r>
          <a:r>
            <a:rPr lang="en-US" dirty="0"/>
            <a:t> yang </a:t>
          </a:r>
          <a:r>
            <a:rPr lang="en-US" dirty="0" err="1"/>
            <a:t>dijabarkan</a:t>
          </a:r>
          <a:r>
            <a:rPr lang="en-US" dirty="0"/>
            <a:t> </a:t>
          </a:r>
          <a:r>
            <a:rPr lang="en-US" dirty="0" err="1"/>
            <a:t>menjadi</a:t>
          </a:r>
          <a:r>
            <a:rPr lang="en-US" dirty="0"/>
            <a:t> </a:t>
          </a:r>
          <a:r>
            <a:rPr lang="en-US" dirty="0" err="1"/>
            <a:t>alokasi</a:t>
          </a:r>
          <a:r>
            <a:rPr lang="en-US" dirty="0"/>
            <a:t> </a:t>
          </a:r>
          <a:r>
            <a:rPr lang="en-US" dirty="0" err="1"/>
            <a:t>estimasi</a:t>
          </a:r>
          <a:r>
            <a:rPr lang="en-US" dirty="0"/>
            <a:t> </a:t>
          </a:r>
          <a:r>
            <a:rPr lang="en-US" dirty="0" err="1"/>
            <a:t>pendapatan</a:t>
          </a:r>
          <a:r>
            <a:rPr lang="en-US" dirty="0"/>
            <a:t>. </a:t>
          </a:r>
          <a:endParaRPr lang="id-ID" dirty="0"/>
        </a:p>
      </dgm:t>
    </dgm:pt>
    <dgm:pt modelId="{31C316A1-CDB3-41E1-A070-E1A8E492F40E}" type="parTrans" cxnId="{55974991-9F77-4AC0-A9FF-6C4202A5AA6B}">
      <dgm:prSet/>
      <dgm:spPr/>
      <dgm:t>
        <a:bodyPr/>
        <a:lstStyle/>
        <a:p>
          <a:endParaRPr lang="id-ID"/>
        </a:p>
      </dgm:t>
    </dgm:pt>
    <dgm:pt modelId="{119F45BF-4C63-483A-A464-F03DE529D157}" type="sibTrans" cxnId="{55974991-9F77-4AC0-A9FF-6C4202A5AA6B}">
      <dgm:prSet/>
      <dgm:spPr/>
      <dgm:t>
        <a:bodyPr/>
        <a:lstStyle/>
        <a:p>
          <a:endParaRPr lang="id-ID"/>
        </a:p>
      </dgm:t>
    </dgm:pt>
    <dgm:pt modelId="{CD4D7FFF-3174-4517-BBD9-9E72B1017878}">
      <dgm:prSet/>
      <dgm:spPr/>
      <dgm:t>
        <a:bodyPr/>
        <a:lstStyle/>
        <a:p>
          <a:pPr rtl="0"/>
          <a:r>
            <a:rPr lang="en-US"/>
            <a:t>Anggaran belanja </a:t>
          </a:r>
          <a:r>
            <a:rPr lang="id-ID"/>
            <a:t>terdiri dari </a:t>
          </a:r>
          <a:r>
            <a:rPr lang="en-US"/>
            <a:t>apropriasi yang dijabarkan menjadi otorisasi kredit anggaran (</a:t>
          </a:r>
          <a:r>
            <a:rPr lang="en-US" i="1"/>
            <a:t>allotment</a:t>
          </a:r>
          <a:r>
            <a:rPr lang="en-US"/>
            <a:t>). </a:t>
          </a:r>
          <a:endParaRPr lang="id-ID"/>
        </a:p>
      </dgm:t>
    </dgm:pt>
    <dgm:pt modelId="{B916E8CB-9DD9-4BBC-84B0-8EB864680583}" type="parTrans" cxnId="{17752AD8-CED7-4D4E-8BF6-0C3202E4DCD9}">
      <dgm:prSet/>
      <dgm:spPr/>
      <dgm:t>
        <a:bodyPr/>
        <a:lstStyle/>
        <a:p>
          <a:endParaRPr lang="id-ID"/>
        </a:p>
      </dgm:t>
    </dgm:pt>
    <dgm:pt modelId="{CDB66B16-03DE-407F-9E32-6523DCF92491}" type="sibTrans" cxnId="{17752AD8-CED7-4D4E-8BF6-0C3202E4DCD9}">
      <dgm:prSet/>
      <dgm:spPr/>
      <dgm:t>
        <a:bodyPr/>
        <a:lstStyle/>
        <a:p>
          <a:endParaRPr lang="id-ID"/>
        </a:p>
      </dgm:t>
    </dgm:pt>
    <dgm:pt modelId="{A497C793-0D4F-44F0-BDC1-BBE70798A1BE}">
      <dgm:prSet/>
      <dgm:spPr/>
      <dgm:t>
        <a:bodyPr/>
        <a:lstStyle/>
        <a:p>
          <a:pPr rtl="0"/>
          <a:r>
            <a:rPr lang="en-US"/>
            <a:t>Anggaran pembiayaan terdiri dari penerimaan pembiayaan dan pengeluaran pembiayaan </a:t>
          </a:r>
          <a:endParaRPr lang="id-ID"/>
        </a:p>
      </dgm:t>
    </dgm:pt>
    <dgm:pt modelId="{20B00E24-BF90-4FD1-9588-943BB0CBA001}" type="parTrans" cxnId="{DA0DCC23-25B4-4C1E-AFA8-24FA1281D9D5}">
      <dgm:prSet/>
      <dgm:spPr/>
      <dgm:t>
        <a:bodyPr/>
        <a:lstStyle/>
        <a:p>
          <a:endParaRPr lang="id-ID"/>
        </a:p>
      </dgm:t>
    </dgm:pt>
    <dgm:pt modelId="{C6CF5C4D-3042-4210-9847-B8C0C0F16BF2}" type="sibTrans" cxnId="{DA0DCC23-25B4-4C1E-AFA8-24FA1281D9D5}">
      <dgm:prSet/>
      <dgm:spPr/>
      <dgm:t>
        <a:bodyPr/>
        <a:lstStyle/>
        <a:p>
          <a:endParaRPr lang="id-ID"/>
        </a:p>
      </dgm:t>
    </dgm:pt>
    <dgm:pt modelId="{D4F7D78C-08CA-4D8E-A2F4-CB227D32853E}">
      <dgm:prSet/>
      <dgm:spPr/>
      <dgm:t>
        <a:bodyPr/>
        <a:lstStyle/>
        <a:p>
          <a:pPr rtl="0"/>
          <a:r>
            <a:rPr lang="id-ID"/>
            <a:t>D</a:t>
          </a:r>
          <a:r>
            <a:rPr lang="en-US"/>
            <a:t>iselenggarakan pada saat  anggaran disahkan dan anggaran dialokasikan</a:t>
          </a:r>
          <a:endParaRPr lang="id-ID"/>
        </a:p>
      </dgm:t>
    </dgm:pt>
    <dgm:pt modelId="{D91117C6-9DE6-40CE-B71A-118CFC034FA3}" type="parTrans" cxnId="{AA09D64F-AEA3-4DE2-8C54-148DB8D376BD}">
      <dgm:prSet/>
      <dgm:spPr/>
      <dgm:t>
        <a:bodyPr/>
        <a:lstStyle/>
        <a:p>
          <a:endParaRPr lang="id-ID"/>
        </a:p>
      </dgm:t>
    </dgm:pt>
    <dgm:pt modelId="{1B80ED5A-74D3-4495-9305-50981689F604}" type="sibTrans" cxnId="{AA09D64F-AEA3-4DE2-8C54-148DB8D376BD}">
      <dgm:prSet/>
      <dgm:spPr/>
      <dgm:t>
        <a:bodyPr/>
        <a:lstStyle/>
        <a:p>
          <a:endParaRPr lang="id-ID"/>
        </a:p>
      </dgm:t>
    </dgm:pt>
    <dgm:pt modelId="{E32956A4-6CF7-42C1-9FB4-B8B9459AA118}" type="pres">
      <dgm:prSet presAssocID="{7CD8DA8D-629E-49A4-85BF-1B4F24DB1297}" presName="linear" presStyleCnt="0">
        <dgm:presLayoutVars>
          <dgm:animLvl val="lvl"/>
          <dgm:resizeHandles val="exact"/>
        </dgm:presLayoutVars>
      </dgm:prSet>
      <dgm:spPr/>
    </dgm:pt>
    <dgm:pt modelId="{37175578-6054-442B-AD59-C2F076CCD0BC}" type="pres">
      <dgm:prSet presAssocID="{DC7830C6-E652-45E5-A1DA-38455B97C2A7}" presName="parentText" presStyleLbl="node1" presStyleIdx="0" presStyleCnt="5">
        <dgm:presLayoutVars>
          <dgm:chMax val="0"/>
          <dgm:bulletEnabled val="1"/>
        </dgm:presLayoutVars>
      </dgm:prSet>
      <dgm:spPr/>
    </dgm:pt>
    <dgm:pt modelId="{68184982-F234-4CE6-BC44-3CF92BF5CEF7}" type="pres">
      <dgm:prSet presAssocID="{493765AA-1276-47DC-A40C-4F880BA27236}" presName="spacer" presStyleCnt="0"/>
      <dgm:spPr/>
    </dgm:pt>
    <dgm:pt modelId="{2CFF2EE5-84B0-4D11-9D36-C938E6D9D260}" type="pres">
      <dgm:prSet presAssocID="{795498D1-E3BB-40F4-A901-F8B6EA8F1814}" presName="parentText" presStyleLbl="node1" presStyleIdx="1" presStyleCnt="5">
        <dgm:presLayoutVars>
          <dgm:chMax val="0"/>
          <dgm:bulletEnabled val="1"/>
        </dgm:presLayoutVars>
      </dgm:prSet>
      <dgm:spPr/>
    </dgm:pt>
    <dgm:pt modelId="{8C29F088-40A8-4D2C-9F4F-9316492A06C6}" type="pres">
      <dgm:prSet presAssocID="{119F45BF-4C63-483A-A464-F03DE529D157}" presName="spacer" presStyleCnt="0"/>
      <dgm:spPr/>
    </dgm:pt>
    <dgm:pt modelId="{7B14DE50-1FDB-4D3F-A23C-10B168A9E433}" type="pres">
      <dgm:prSet presAssocID="{CD4D7FFF-3174-4517-BBD9-9E72B1017878}" presName="parentText" presStyleLbl="node1" presStyleIdx="2" presStyleCnt="5">
        <dgm:presLayoutVars>
          <dgm:chMax val="0"/>
          <dgm:bulletEnabled val="1"/>
        </dgm:presLayoutVars>
      </dgm:prSet>
      <dgm:spPr/>
    </dgm:pt>
    <dgm:pt modelId="{611F4E7B-C0A5-4A05-88BE-C740C05AD1C9}" type="pres">
      <dgm:prSet presAssocID="{CDB66B16-03DE-407F-9E32-6523DCF92491}" presName="spacer" presStyleCnt="0"/>
      <dgm:spPr/>
    </dgm:pt>
    <dgm:pt modelId="{2BC09A63-380D-4820-B64D-8AC7ABE31F8E}" type="pres">
      <dgm:prSet presAssocID="{A497C793-0D4F-44F0-BDC1-BBE70798A1BE}" presName="parentText" presStyleLbl="node1" presStyleIdx="3" presStyleCnt="5">
        <dgm:presLayoutVars>
          <dgm:chMax val="0"/>
          <dgm:bulletEnabled val="1"/>
        </dgm:presLayoutVars>
      </dgm:prSet>
      <dgm:spPr/>
    </dgm:pt>
    <dgm:pt modelId="{3EC1FFC0-A1A1-4AEA-81B6-9D8EF6D6DEFF}" type="pres">
      <dgm:prSet presAssocID="{C6CF5C4D-3042-4210-9847-B8C0C0F16BF2}" presName="spacer" presStyleCnt="0"/>
      <dgm:spPr/>
    </dgm:pt>
    <dgm:pt modelId="{CBDC2F7B-2579-45D7-ADD3-15C1CB9DECCD}" type="pres">
      <dgm:prSet presAssocID="{D4F7D78C-08CA-4D8E-A2F4-CB227D32853E}" presName="parentText" presStyleLbl="node1" presStyleIdx="4" presStyleCnt="5">
        <dgm:presLayoutVars>
          <dgm:chMax val="0"/>
          <dgm:bulletEnabled val="1"/>
        </dgm:presLayoutVars>
      </dgm:prSet>
      <dgm:spPr/>
    </dgm:pt>
  </dgm:ptLst>
  <dgm:cxnLst>
    <dgm:cxn modelId="{7CC09619-DC86-4720-978F-9ADBA636FD3F}" srcId="{7CD8DA8D-629E-49A4-85BF-1B4F24DB1297}" destId="{DC7830C6-E652-45E5-A1DA-38455B97C2A7}" srcOrd="0" destOrd="0" parTransId="{F9544FF7-EA46-4537-873D-139C7F3FDD2B}" sibTransId="{493765AA-1276-47DC-A40C-4F880BA27236}"/>
    <dgm:cxn modelId="{DA0DCC23-25B4-4C1E-AFA8-24FA1281D9D5}" srcId="{7CD8DA8D-629E-49A4-85BF-1B4F24DB1297}" destId="{A497C793-0D4F-44F0-BDC1-BBE70798A1BE}" srcOrd="3" destOrd="0" parTransId="{20B00E24-BF90-4FD1-9588-943BB0CBA001}" sibTransId="{C6CF5C4D-3042-4210-9847-B8C0C0F16BF2}"/>
    <dgm:cxn modelId="{8D1F492A-C268-4A69-9087-A7C57D13C535}" type="presOf" srcId="{A497C793-0D4F-44F0-BDC1-BBE70798A1BE}" destId="{2BC09A63-380D-4820-B64D-8AC7ABE31F8E}" srcOrd="0" destOrd="0" presId="urn:microsoft.com/office/officeart/2005/8/layout/vList2"/>
    <dgm:cxn modelId="{C5CA1F3C-2D27-4CE6-9CFD-6D6C40A0E281}" type="presOf" srcId="{DC7830C6-E652-45E5-A1DA-38455B97C2A7}" destId="{37175578-6054-442B-AD59-C2F076CCD0BC}" srcOrd="0" destOrd="0" presId="urn:microsoft.com/office/officeart/2005/8/layout/vList2"/>
    <dgm:cxn modelId="{AA09D64F-AEA3-4DE2-8C54-148DB8D376BD}" srcId="{7CD8DA8D-629E-49A4-85BF-1B4F24DB1297}" destId="{D4F7D78C-08CA-4D8E-A2F4-CB227D32853E}" srcOrd="4" destOrd="0" parTransId="{D91117C6-9DE6-40CE-B71A-118CFC034FA3}" sibTransId="{1B80ED5A-74D3-4495-9305-50981689F604}"/>
    <dgm:cxn modelId="{55974991-9F77-4AC0-A9FF-6C4202A5AA6B}" srcId="{7CD8DA8D-629E-49A4-85BF-1B4F24DB1297}" destId="{795498D1-E3BB-40F4-A901-F8B6EA8F1814}" srcOrd="1" destOrd="0" parTransId="{31C316A1-CDB3-41E1-A070-E1A8E492F40E}" sibTransId="{119F45BF-4C63-483A-A464-F03DE529D157}"/>
    <dgm:cxn modelId="{D6F544B5-3A0D-4203-B5E8-52D2560C356C}" type="presOf" srcId="{D4F7D78C-08CA-4D8E-A2F4-CB227D32853E}" destId="{CBDC2F7B-2579-45D7-ADD3-15C1CB9DECCD}" srcOrd="0" destOrd="0" presId="urn:microsoft.com/office/officeart/2005/8/layout/vList2"/>
    <dgm:cxn modelId="{BBEF8CD1-8F7E-4E9F-A537-7884000CC1B1}" type="presOf" srcId="{795498D1-E3BB-40F4-A901-F8B6EA8F1814}" destId="{2CFF2EE5-84B0-4D11-9D36-C938E6D9D260}" srcOrd="0" destOrd="0" presId="urn:microsoft.com/office/officeart/2005/8/layout/vList2"/>
    <dgm:cxn modelId="{17752AD8-CED7-4D4E-8BF6-0C3202E4DCD9}" srcId="{7CD8DA8D-629E-49A4-85BF-1B4F24DB1297}" destId="{CD4D7FFF-3174-4517-BBD9-9E72B1017878}" srcOrd="2" destOrd="0" parTransId="{B916E8CB-9DD9-4BBC-84B0-8EB864680583}" sibTransId="{CDB66B16-03DE-407F-9E32-6523DCF92491}"/>
    <dgm:cxn modelId="{0D71B3DD-2B87-4DEC-A630-4E15E9FE2DFA}" type="presOf" srcId="{7CD8DA8D-629E-49A4-85BF-1B4F24DB1297}" destId="{E32956A4-6CF7-42C1-9FB4-B8B9459AA118}" srcOrd="0" destOrd="0" presId="urn:microsoft.com/office/officeart/2005/8/layout/vList2"/>
    <dgm:cxn modelId="{076898F6-6116-466F-8B17-5875D8030D1D}" type="presOf" srcId="{CD4D7FFF-3174-4517-BBD9-9E72B1017878}" destId="{7B14DE50-1FDB-4D3F-A23C-10B168A9E433}" srcOrd="0" destOrd="0" presId="urn:microsoft.com/office/officeart/2005/8/layout/vList2"/>
    <dgm:cxn modelId="{6A77E014-3D17-42DC-A940-A14DD13B3B6F}" type="presParOf" srcId="{E32956A4-6CF7-42C1-9FB4-B8B9459AA118}" destId="{37175578-6054-442B-AD59-C2F076CCD0BC}" srcOrd="0" destOrd="0" presId="urn:microsoft.com/office/officeart/2005/8/layout/vList2"/>
    <dgm:cxn modelId="{9178BB79-FFF7-4E61-9496-09ECCDF2F778}" type="presParOf" srcId="{E32956A4-6CF7-42C1-9FB4-B8B9459AA118}" destId="{68184982-F234-4CE6-BC44-3CF92BF5CEF7}" srcOrd="1" destOrd="0" presId="urn:microsoft.com/office/officeart/2005/8/layout/vList2"/>
    <dgm:cxn modelId="{EE58DE6F-FEA8-4BBD-8D4F-48F33005D510}" type="presParOf" srcId="{E32956A4-6CF7-42C1-9FB4-B8B9459AA118}" destId="{2CFF2EE5-84B0-4D11-9D36-C938E6D9D260}" srcOrd="2" destOrd="0" presId="urn:microsoft.com/office/officeart/2005/8/layout/vList2"/>
    <dgm:cxn modelId="{7F3CCE83-022F-4564-96FA-FD3F4CD68A8D}" type="presParOf" srcId="{E32956A4-6CF7-42C1-9FB4-B8B9459AA118}" destId="{8C29F088-40A8-4D2C-9F4F-9316492A06C6}" srcOrd="3" destOrd="0" presId="urn:microsoft.com/office/officeart/2005/8/layout/vList2"/>
    <dgm:cxn modelId="{C361F24F-8037-4B2E-AB64-44407DF9BF2D}" type="presParOf" srcId="{E32956A4-6CF7-42C1-9FB4-B8B9459AA118}" destId="{7B14DE50-1FDB-4D3F-A23C-10B168A9E433}" srcOrd="4" destOrd="0" presId="urn:microsoft.com/office/officeart/2005/8/layout/vList2"/>
    <dgm:cxn modelId="{17CAD44C-523F-43AD-8C0F-1501FB96E2EC}" type="presParOf" srcId="{E32956A4-6CF7-42C1-9FB4-B8B9459AA118}" destId="{611F4E7B-C0A5-4A05-88BE-C740C05AD1C9}" srcOrd="5" destOrd="0" presId="urn:microsoft.com/office/officeart/2005/8/layout/vList2"/>
    <dgm:cxn modelId="{60AE784B-3441-48FD-A124-6A814468D47E}" type="presParOf" srcId="{E32956A4-6CF7-42C1-9FB4-B8B9459AA118}" destId="{2BC09A63-380D-4820-B64D-8AC7ABE31F8E}" srcOrd="6" destOrd="0" presId="urn:microsoft.com/office/officeart/2005/8/layout/vList2"/>
    <dgm:cxn modelId="{19D719D4-2828-4296-9ACF-7B077BD19192}" type="presParOf" srcId="{E32956A4-6CF7-42C1-9FB4-B8B9459AA118}" destId="{3EC1FFC0-A1A1-4AEA-81B6-9D8EF6D6DEFF}" srcOrd="7" destOrd="0" presId="urn:microsoft.com/office/officeart/2005/8/layout/vList2"/>
    <dgm:cxn modelId="{C3050CE5-F0C5-470C-92C0-6AD105F5DF30}" type="presParOf" srcId="{E32956A4-6CF7-42C1-9FB4-B8B9459AA118}" destId="{CBDC2F7B-2579-45D7-ADD3-15C1CB9DEC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20749C-373E-44CD-8532-B5AF5428F1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E13B2F45-749E-469C-8F2D-DD4742AE168B}">
      <dgm:prSet/>
      <dgm:spPr/>
      <dgm:t>
        <a:bodyPr/>
        <a:lstStyle/>
        <a:p>
          <a:pPr rtl="0"/>
          <a:r>
            <a:rPr lang="id-ID" dirty="0"/>
            <a:t>B</a:t>
          </a:r>
          <a:r>
            <a:rPr lang="en-US" dirty="0" err="1"/>
            <a:t>erdasarkan</a:t>
          </a:r>
          <a:r>
            <a:rPr lang="en-US" dirty="0"/>
            <a:t> </a:t>
          </a:r>
          <a:r>
            <a:rPr lang="en-US" dirty="0" err="1"/>
            <a:t>azas</a:t>
          </a:r>
          <a:r>
            <a:rPr lang="en-US" dirty="0"/>
            <a:t> </a:t>
          </a:r>
          <a:r>
            <a:rPr lang="en-US" dirty="0" err="1"/>
            <a:t>bruto</a:t>
          </a:r>
          <a:endParaRPr lang="id-ID" dirty="0"/>
        </a:p>
      </dgm:t>
    </dgm:pt>
    <dgm:pt modelId="{56E112B7-D4D8-4576-8B2C-7F71CB664DCC}" type="parTrans" cxnId="{3E3DF8F0-8E75-44C8-891C-9E6F795EC8F5}">
      <dgm:prSet/>
      <dgm:spPr/>
      <dgm:t>
        <a:bodyPr/>
        <a:lstStyle/>
        <a:p>
          <a:endParaRPr lang="id-ID"/>
        </a:p>
      </dgm:t>
    </dgm:pt>
    <dgm:pt modelId="{D5F3EB32-E340-49BA-A353-A0414950E31E}" type="sibTrans" cxnId="{3E3DF8F0-8E75-44C8-891C-9E6F795EC8F5}">
      <dgm:prSet/>
      <dgm:spPr/>
      <dgm:t>
        <a:bodyPr/>
        <a:lstStyle/>
        <a:p>
          <a:endParaRPr lang="id-ID"/>
        </a:p>
      </dgm:t>
    </dgm:pt>
    <dgm:pt modelId="{007EB139-2B06-44B2-BC50-4B5360F0E44A}">
      <dgm:prSet/>
      <dgm:spPr/>
      <dgm:t>
        <a:bodyPr/>
        <a:lstStyle/>
        <a:p>
          <a:pPr rtl="0"/>
          <a:r>
            <a:rPr lang="en-US"/>
            <a:t>membukukan penerimaan bruto, dan tidak mencatat jumlah netonya (setelah dikompensasikan dengan pengeluaran)</a:t>
          </a:r>
          <a:endParaRPr lang="id-ID"/>
        </a:p>
      </dgm:t>
    </dgm:pt>
    <dgm:pt modelId="{4DFC0F1F-8AAC-4357-850B-8F722D9E9156}" type="parTrans" cxnId="{31BDDDDE-2707-46A5-AB0C-55D048DE4F31}">
      <dgm:prSet/>
      <dgm:spPr/>
      <dgm:t>
        <a:bodyPr/>
        <a:lstStyle/>
        <a:p>
          <a:endParaRPr lang="id-ID"/>
        </a:p>
      </dgm:t>
    </dgm:pt>
    <dgm:pt modelId="{1B3983FC-0E4B-4FDE-BD1E-2C55662F71AE}" type="sibTrans" cxnId="{31BDDDDE-2707-46A5-AB0C-55D048DE4F31}">
      <dgm:prSet/>
      <dgm:spPr/>
      <dgm:t>
        <a:bodyPr/>
        <a:lstStyle/>
        <a:p>
          <a:endParaRPr lang="id-ID"/>
        </a:p>
      </dgm:t>
    </dgm:pt>
    <dgm:pt modelId="{F545D48F-62FD-40DF-8D6C-6C21BECF2EE7}">
      <dgm:prSet/>
      <dgm:spPr/>
      <dgm:t>
        <a:bodyPr/>
        <a:lstStyle/>
        <a:p>
          <a:pPr rtl="0"/>
          <a:r>
            <a:rPr lang="id-ID"/>
            <a:t>dapat dikecualikan dalam hal besaran pengurang terhadap pendapatan-LRA bruto (biaya) bersifat variabel terhadap pendapatan dimaksud dan tidak dapat dianggarkan terlebih dahulu dikarenakan proses belum selesai.</a:t>
          </a:r>
        </a:p>
      </dgm:t>
    </dgm:pt>
    <dgm:pt modelId="{3030BF04-B872-4C48-98AF-3BE87F320667}" type="parTrans" cxnId="{894A7CE6-09EB-4691-BAA4-532E0C7697DF}">
      <dgm:prSet/>
      <dgm:spPr/>
      <dgm:t>
        <a:bodyPr/>
        <a:lstStyle/>
        <a:p>
          <a:endParaRPr lang="id-ID"/>
        </a:p>
      </dgm:t>
    </dgm:pt>
    <dgm:pt modelId="{72F1B62D-9D14-4980-AFC2-88768ED46CDD}" type="sibTrans" cxnId="{894A7CE6-09EB-4691-BAA4-532E0C7697DF}">
      <dgm:prSet/>
      <dgm:spPr/>
      <dgm:t>
        <a:bodyPr/>
        <a:lstStyle/>
        <a:p>
          <a:endParaRPr lang="id-ID"/>
        </a:p>
      </dgm:t>
    </dgm:pt>
    <dgm:pt modelId="{2995A841-D99F-4303-8890-F35D0DE11521}">
      <dgm:prSet/>
      <dgm:spPr/>
      <dgm:t>
        <a:bodyPr/>
        <a:lstStyle/>
        <a:p>
          <a:pPr rtl="0"/>
          <a:r>
            <a:rPr lang="id-ID" dirty="0"/>
            <a:t>d</a:t>
          </a:r>
          <a:r>
            <a:rPr lang="en-US" dirty="0" err="1"/>
            <a:t>alam</a:t>
          </a:r>
          <a:r>
            <a:rPr lang="en-US" dirty="0"/>
            <a:t> </a:t>
          </a:r>
          <a:r>
            <a:rPr lang="en-US" dirty="0" err="1"/>
            <a:t>hal</a:t>
          </a:r>
          <a:r>
            <a:rPr lang="en-US" dirty="0"/>
            <a:t> BLU, </a:t>
          </a:r>
          <a:r>
            <a:rPr lang="en-US" dirty="0" err="1"/>
            <a:t>pendapatan</a:t>
          </a:r>
          <a:r>
            <a:rPr lang="en-US" dirty="0"/>
            <a:t> </a:t>
          </a:r>
          <a:r>
            <a:rPr lang="en-US" dirty="0" err="1"/>
            <a:t>diakui</a:t>
          </a:r>
          <a:r>
            <a:rPr lang="en-US" dirty="0"/>
            <a:t> </a:t>
          </a:r>
          <a:r>
            <a:rPr lang="en-US" dirty="0" err="1"/>
            <a:t>dengan</a:t>
          </a:r>
          <a:r>
            <a:rPr lang="en-US" dirty="0"/>
            <a:t> </a:t>
          </a:r>
          <a:r>
            <a:rPr lang="en-US" dirty="0" err="1"/>
            <a:t>mengacu</a:t>
          </a:r>
          <a:r>
            <a:rPr lang="en-US" dirty="0"/>
            <a:t> </a:t>
          </a:r>
          <a:r>
            <a:rPr lang="en-US" dirty="0" err="1"/>
            <a:t>pada</a:t>
          </a:r>
          <a:r>
            <a:rPr lang="en-US" dirty="0"/>
            <a:t> </a:t>
          </a:r>
          <a:r>
            <a:rPr lang="en-US" dirty="0" err="1"/>
            <a:t>peraturan</a:t>
          </a:r>
          <a:r>
            <a:rPr lang="en-US" dirty="0"/>
            <a:t> </a:t>
          </a:r>
          <a:r>
            <a:rPr lang="en-US" dirty="0" err="1"/>
            <a:t>perundang</a:t>
          </a:r>
          <a:r>
            <a:rPr lang="id-ID" dirty="0"/>
            <a:t>-</a:t>
          </a:r>
          <a:r>
            <a:rPr lang="id-ID" dirty="0" err="1"/>
            <a:t>undanga</a:t>
          </a:r>
          <a:r>
            <a:rPr lang="en-US" dirty="0"/>
            <a:t>n yang </a:t>
          </a:r>
          <a:r>
            <a:rPr lang="en-US" dirty="0" err="1"/>
            <a:t>berlaku</a:t>
          </a:r>
          <a:r>
            <a:rPr lang="en-US" dirty="0"/>
            <a:t>.</a:t>
          </a:r>
          <a:endParaRPr lang="id-ID" dirty="0"/>
        </a:p>
      </dgm:t>
    </dgm:pt>
    <dgm:pt modelId="{D5DEEE0A-5BEA-4EC1-AD8E-F4588AD06C7C}" type="parTrans" cxnId="{648147B9-52E6-4DC3-9E1B-74113BA8BBBA}">
      <dgm:prSet/>
      <dgm:spPr/>
      <dgm:t>
        <a:bodyPr/>
        <a:lstStyle/>
        <a:p>
          <a:endParaRPr lang="id-ID"/>
        </a:p>
      </dgm:t>
    </dgm:pt>
    <dgm:pt modelId="{0EDD2C28-FBCF-4DC9-AC21-4B64BA245338}" type="sibTrans" cxnId="{648147B9-52E6-4DC3-9E1B-74113BA8BBBA}">
      <dgm:prSet/>
      <dgm:spPr/>
      <dgm:t>
        <a:bodyPr/>
        <a:lstStyle/>
        <a:p>
          <a:endParaRPr lang="id-ID"/>
        </a:p>
      </dgm:t>
    </dgm:pt>
    <dgm:pt modelId="{C6A78C5E-5603-4AA7-8E2E-CF98E5A03F14}" type="pres">
      <dgm:prSet presAssocID="{8320749C-373E-44CD-8532-B5AF5428F107}" presName="linear" presStyleCnt="0">
        <dgm:presLayoutVars>
          <dgm:animLvl val="lvl"/>
          <dgm:resizeHandles val="exact"/>
        </dgm:presLayoutVars>
      </dgm:prSet>
      <dgm:spPr/>
    </dgm:pt>
    <dgm:pt modelId="{FA41C252-3D5E-483A-A85F-317FC23DFD05}" type="pres">
      <dgm:prSet presAssocID="{E13B2F45-749E-469C-8F2D-DD4742AE168B}" presName="parentText" presStyleLbl="node1" presStyleIdx="0" presStyleCnt="1">
        <dgm:presLayoutVars>
          <dgm:chMax val="0"/>
          <dgm:bulletEnabled val="1"/>
        </dgm:presLayoutVars>
      </dgm:prSet>
      <dgm:spPr/>
    </dgm:pt>
    <dgm:pt modelId="{4724353E-F748-479C-B529-47E531435475}" type="pres">
      <dgm:prSet presAssocID="{E13B2F45-749E-469C-8F2D-DD4742AE168B}" presName="childText" presStyleLbl="revTx" presStyleIdx="0" presStyleCnt="1">
        <dgm:presLayoutVars>
          <dgm:bulletEnabled val="1"/>
        </dgm:presLayoutVars>
      </dgm:prSet>
      <dgm:spPr/>
    </dgm:pt>
  </dgm:ptLst>
  <dgm:cxnLst>
    <dgm:cxn modelId="{7DC8E613-C191-42E9-9F11-D560A9D80487}" type="presOf" srcId="{007EB139-2B06-44B2-BC50-4B5360F0E44A}" destId="{4724353E-F748-479C-B529-47E531435475}" srcOrd="0" destOrd="0" presId="urn:microsoft.com/office/officeart/2005/8/layout/vList2"/>
    <dgm:cxn modelId="{CEE30AA9-B1EF-441D-A749-B565430D93FC}" type="presOf" srcId="{2995A841-D99F-4303-8890-F35D0DE11521}" destId="{4724353E-F748-479C-B529-47E531435475}" srcOrd="0" destOrd="2" presId="urn:microsoft.com/office/officeart/2005/8/layout/vList2"/>
    <dgm:cxn modelId="{648147B9-52E6-4DC3-9E1B-74113BA8BBBA}" srcId="{E13B2F45-749E-469C-8F2D-DD4742AE168B}" destId="{2995A841-D99F-4303-8890-F35D0DE11521}" srcOrd="2" destOrd="0" parTransId="{D5DEEE0A-5BEA-4EC1-AD8E-F4588AD06C7C}" sibTransId="{0EDD2C28-FBCF-4DC9-AC21-4B64BA245338}"/>
    <dgm:cxn modelId="{DCFB20D0-3799-4A30-9CC6-3EB40F9C80B2}" type="presOf" srcId="{E13B2F45-749E-469C-8F2D-DD4742AE168B}" destId="{FA41C252-3D5E-483A-A85F-317FC23DFD05}" srcOrd="0" destOrd="0" presId="urn:microsoft.com/office/officeart/2005/8/layout/vList2"/>
    <dgm:cxn modelId="{31BDDDDE-2707-46A5-AB0C-55D048DE4F31}" srcId="{E13B2F45-749E-469C-8F2D-DD4742AE168B}" destId="{007EB139-2B06-44B2-BC50-4B5360F0E44A}" srcOrd="0" destOrd="0" parTransId="{4DFC0F1F-8AAC-4357-850B-8F722D9E9156}" sibTransId="{1B3983FC-0E4B-4FDE-BD1E-2C55662F71AE}"/>
    <dgm:cxn modelId="{894A7CE6-09EB-4691-BAA4-532E0C7697DF}" srcId="{E13B2F45-749E-469C-8F2D-DD4742AE168B}" destId="{F545D48F-62FD-40DF-8D6C-6C21BECF2EE7}" srcOrd="1" destOrd="0" parTransId="{3030BF04-B872-4C48-98AF-3BE87F320667}" sibTransId="{72F1B62D-9D14-4980-AFC2-88768ED46CDD}"/>
    <dgm:cxn modelId="{3E3DF8F0-8E75-44C8-891C-9E6F795EC8F5}" srcId="{8320749C-373E-44CD-8532-B5AF5428F107}" destId="{E13B2F45-749E-469C-8F2D-DD4742AE168B}" srcOrd="0" destOrd="0" parTransId="{56E112B7-D4D8-4576-8B2C-7F71CB664DCC}" sibTransId="{D5F3EB32-E340-49BA-A353-A0414950E31E}"/>
    <dgm:cxn modelId="{43F80BF5-F6F7-4E9B-9DAB-992392577029}" type="presOf" srcId="{F545D48F-62FD-40DF-8D6C-6C21BECF2EE7}" destId="{4724353E-F748-479C-B529-47E531435475}" srcOrd="0" destOrd="1" presId="urn:microsoft.com/office/officeart/2005/8/layout/vList2"/>
    <dgm:cxn modelId="{666EEDFB-A6DD-4B84-B888-77933F42F291}" type="presOf" srcId="{8320749C-373E-44CD-8532-B5AF5428F107}" destId="{C6A78C5E-5603-4AA7-8E2E-CF98E5A03F14}" srcOrd="0" destOrd="0" presId="urn:microsoft.com/office/officeart/2005/8/layout/vList2"/>
    <dgm:cxn modelId="{5CE86878-447E-4BCC-BE4A-DE943DFB8176}" type="presParOf" srcId="{C6A78C5E-5603-4AA7-8E2E-CF98E5A03F14}" destId="{FA41C252-3D5E-483A-A85F-317FC23DFD05}" srcOrd="0" destOrd="0" presId="urn:microsoft.com/office/officeart/2005/8/layout/vList2"/>
    <dgm:cxn modelId="{0D5904FC-9671-47A4-A1BE-6A7D1768D783}" type="presParOf" srcId="{C6A78C5E-5603-4AA7-8E2E-CF98E5A03F14}" destId="{4724353E-F748-479C-B529-47E5314354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320749C-373E-44CD-8532-B5AF5428F10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EC593601-7801-4DEC-8C10-0E788A041226}">
      <dgm:prSet/>
      <dgm:spPr/>
      <dgm:t>
        <a:bodyPr/>
        <a:lstStyle/>
        <a:p>
          <a:pPr rtl="0"/>
          <a:r>
            <a:rPr lang="id-ID" dirty="0"/>
            <a:t>Sifatnya sistemik (normal) dan berulang (</a:t>
          </a:r>
          <a:r>
            <a:rPr lang="id-ID" dirty="0" err="1"/>
            <a:t>recurring</a:t>
          </a:r>
          <a:r>
            <a:rPr lang="id-ID" dirty="0"/>
            <a:t>)</a:t>
          </a:r>
        </a:p>
      </dgm:t>
    </dgm:pt>
    <dgm:pt modelId="{57BFEF72-1811-473D-9726-A39660A6640F}" type="parTrans" cxnId="{0DA5466A-67C6-4099-916F-70BF8682B3A2}">
      <dgm:prSet/>
      <dgm:spPr/>
      <dgm:t>
        <a:bodyPr/>
        <a:lstStyle/>
        <a:p>
          <a:endParaRPr lang="id-ID"/>
        </a:p>
      </dgm:t>
    </dgm:pt>
    <dgm:pt modelId="{C478DCFF-FEA8-42F9-9A2A-58DAEB91D8CA}" type="sibTrans" cxnId="{0DA5466A-67C6-4099-916F-70BF8682B3A2}">
      <dgm:prSet/>
      <dgm:spPr/>
      <dgm:t>
        <a:bodyPr/>
        <a:lstStyle/>
        <a:p>
          <a:endParaRPr lang="id-ID"/>
        </a:p>
      </dgm:t>
    </dgm:pt>
    <dgm:pt modelId="{A43F14BD-1F45-4FF0-AB22-20B8F9F14DE5}">
      <dgm:prSet/>
      <dgm:spPr/>
      <dgm:t>
        <a:bodyPr/>
        <a:lstStyle/>
        <a:p>
          <a:pPr rtl="0"/>
          <a:r>
            <a:rPr lang="id-ID" dirty="0"/>
            <a:t>pada periode penerimaan maupun pada periode sebelumnya</a:t>
          </a:r>
        </a:p>
      </dgm:t>
    </dgm:pt>
    <dgm:pt modelId="{CBE0E9C7-56FA-4A4F-AEE2-E7CF2DEB5982}" type="parTrans" cxnId="{FC3167AF-4057-4559-9BD9-1CD9C5C16232}">
      <dgm:prSet/>
      <dgm:spPr/>
      <dgm:t>
        <a:bodyPr/>
        <a:lstStyle/>
        <a:p>
          <a:endParaRPr lang="id-ID"/>
        </a:p>
      </dgm:t>
    </dgm:pt>
    <dgm:pt modelId="{8F2E3AB9-7F1F-4A3B-AE98-625DF6EDA000}" type="sibTrans" cxnId="{FC3167AF-4057-4559-9BD9-1CD9C5C16232}">
      <dgm:prSet/>
      <dgm:spPr/>
      <dgm:t>
        <a:bodyPr/>
        <a:lstStyle/>
        <a:p>
          <a:endParaRPr lang="id-ID"/>
        </a:p>
      </dgm:t>
    </dgm:pt>
    <dgm:pt modelId="{C55BF62B-3152-478C-B613-B9C2E8D06460}">
      <dgm:prSet/>
      <dgm:spPr/>
      <dgm:t>
        <a:bodyPr/>
        <a:lstStyle/>
        <a:p>
          <a:pPr rtl="0"/>
          <a:r>
            <a:rPr lang="id-ID" dirty="0"/>
            <a:t>Sifatnya tidak berulang (</a:t>
          </a:r>
          <a:r>
            <a:rPr lang="id-ID" dirty="0" err="1"/>
            <a:t>non-recurring</a:t>
          </a:r>
          <a:r>
            <a:rPr lang="id-ID" dirty="0"/>
            <a:t>) </a:t>
          </a:r>
        </a:p>
      </dgm:t>
    </dgm:pt>
    <dgm:pt modelId="{BDF24A2D-E1F2-462A-895F-D6638C00E9F5}" type="parTrans" cxnId="{93402E8A-78BD-4DB4-BA2E-CFE5835AD3FC}">
      <dgm:prSet/>
      <dgm:spPr/>
      <dgm:t>
        <a:bodyPr/>
        <a:lstStyle/>
        <a:p>
          <a:endParaRPr lang="id-ID"/>
        </a:p>
      </dgm:t>
    </dgm:pt>
    <dgm:pt modelId="{84B3A9FA-D890-4CE5-A9E7-294DA2CCBA49}" type="sibTrans" cxnId="{93402E8A-78BD-4DB4-BA2E-CFE5835AD3FC}">
      <dgm:prSet/>
      <dgm:spPr/>
      <dgm:t>
        <a:bodyPr/>
        <a:lstStyle/>
        <a:p>
          <a:endParaRPr lang="id-ID"/>
        </a:p>
      </dgm:t>
    </dgm:pt>
    <dgm:pt modelId="{67A9ADE8-666A-4B0E-A65D-8905CBA7731C}">
      <dgm:prSet/>
      <dgm:spPr/>
      <dgm:t>
        <a:bodyPr/>
        <a:lstStyle/>
        <a:p>
          <a:pPr rtl="0"/>
          <a:r>
            <a:rPr lang="id-ID" dirty="0"/>
            <a:t>yang terjadi pada periode penerimaan</a:t>
          </a:r>
        </a:p>
      </dgm:t>
    </dgm:pt>
    <dgm:pt modelId="{4C002973-2001-49E4-AC75-3C153ECFC2E4}" type="parTrans" cxnId="{D9493400-A254-4306-A962-E581905FF5E2}">
      <dgm:prSet/>
      <dgm:spPr/>
      <dgm:t>
        <a:bodyPr/>
        <a:lstStyle/>
        <a:p>
          <a:endParaRPr lang="id-ID"/>
        </a:p>
      </dgm:t>
    </dgm:pt>
    <dgm:pt modelId="{CD93A9D7-3CF4-4251-B537-B0CB99811137}" type="sibTrans" cxnId="{D9493400-A254-4306-A962-E581905FF5E2}">
      <dgm:prSet/>
      <dgm:spPr/>
      <dgm:t>
        <a:bodyPr/>
        <a:lstStyle/>
        <a:p>
          <a:endParaRPr lang="id-ID"/>
        </a:p>
      </dgm:t>
    </dgm:pt>
    <dgm:pt modelId="{CF1A9846-0E47-4FC9-8CF0-1DE95730421A}">
      <dgm:prSet/>
      <dgm:spPr/>
      <dgm:t>
        <a:bodyPr/>
        <a:lstStyle/>
        <a:p>
          <a:pPr rtl="0"/>
          <a:r>
            <a:rPr lang="id-ID" dirty="0"/>
            <a:t>yang terjadi pada periode sebelumnya</a:t>
          </a:r>
        </a:p>
      </dgm:t>
    </dgm:pt>
    <dgm:pt modelId="{C25187FE-ED2A-44B8-87D6-AA370276F028}" type="parTrans" cxnId="{324F5677-5A04-4EED-A9AA-5E53001D6425}">
      <dgm:prSet/>
      <dgm:spPr/>
      <dgm:t>
        <a:bodyPr/>
        <a:lstStyle/>
        <a:p>
          <a:endParaRPr lang="id-ID"/>
        </a:p>
      </dgm:t>
    </dgm:pt>
    <dgm:pt modelId="{0CC30DE0-FBAE-4BC7-9429-C6B9D8D8D83A}" type="sibTrans" cxnId="{324F5677-5A04-4EED-A9AA-5E53001D6425}">
      <dgm:prSet/>
      <dgm:spPr/>
      <dgm:t>
        <a:bodyPr/>
        <a:lstStyle/>
        <a:p>
          <a:endParaRPr lang="id-ID"/>
        </a:p>
      </dgm:t>
    </dgm:pt>
    <dgm:pt modelId="{188B24FC-679C-4804-B20E-903C379BC4E9}">
      <dgm:prSet/>
      <dgm:spPr/>
      <dgm:t>
        <a:bodyPr/>
        <a:lstStyle/>
        <a:p>
          <a:pPr rtl="0"/>
          <a:r>
            <a:rPr lang="id-ID" dirty="0"/>
            <a:t>pengurang  </a:t>
          </a:r>
          <a:r>
            <a:rPr lang="id-ID" dirty="0" err="1"/>
            <a:t>Pendapatan-LRA</a:t>
          </a:r>
          <a:r>
            <a:rPr lang="id-ID" dirty="0"/>
            <a:t> pada periode yang sama</a:t>
          </a:r>
        </a:p>
      </dgm:t>
    </dgm:pt>
    <dgm:pt modelId="{A49739A8-3E4F-45C9-82AA-94BCC74AD81F}" type="parTrans" cxnId="{C11E3E55-5818-42B4-AD1F-FFE56F2216A5}">
      <dgm:prSet/>
      <dgm:spPr/>
      <dgm:t>
        <a:bodyPr/>
        <a:lstStyle/>
        <a:p>
          <a:endParaRPr lang="id-ID"/>
        </a:p>
      </dgm:t>
    </dgm:pt>
    <dgm:pt modelId="{77F03596-22A6-405D-B5AF-7D4699722B89}" type="sibTrans" cxnId="{C11E3E55-5818-42B4-AD1F-FFE56F2216A5}">
      <dgm:prSet/>
      <dgm:spPr/>
      <dgm:t>
        <a:bodyPr/>
        <a:lstStyle/>
        <a:p>
          <a:endParaRPr lang="id-ID"/>
        </a:p>
      </dgm:t>
    </dgm:pt>
    <dgm:pt modelId="{D4430BDE-F788-4C25-967F-5B56FDB03B5A}">
      <dgm:prSet/>
      <dgm:spPr/>
      <dgm:t>
        <a:bodyPr/>
        <a:lstStyle/>
        <a:p>
          <a:pPr rtl="0"/>
          <a:r>
            <a:rPr lang="id-ID" dirty="0"/>
            <a:t>pengurang  Saldo Anggaran Lebih pada periode ditemukannya</a:t>
          </a:r>
        </a:p>
      </dgm:t>
    </dgm:pt>
    <dgm:pt modelId="{6E1E8342-C604-464F-8D0E-A7707DB455DE}" type="parTrans" cxnId="{313B3026-A8E5-4232-9A05-97B93F3AD492}">
      <dgm:prSet/>
      <dgm:spPr/>
      <dgm:t>
        <a:bodyPr/>
        <a:lstStyle/>
        <a:p>
          <a:endParaRPr lang="id-ID"/>
        </a:p>
      </dgm:t>
    </dgm:pt>
    <dgm:pt modelId="{919444F0-1A33-485B-8687-60C271F4C308}" type="sibTrans" cxnId="{313B3026-A8E5-4232-9A05-97B93F3AD492}">
      <dgm:prSet/>
      <dgm:spPr/>
      <dgm:t>
        <a:bodyPr/>
        <a:lstStyle/>
        <a:p>
          <a:endParaRPr lang="id-ID"/>
        </a:p>
      </dgm:t>
    </dgm:pt>
    <dgm:pt modelId="{DB977397-8541-4F67-9E41-689F43BB9A6C}">
      <dgm:prSet/>
      <dgm:spPr/>
      <dgm:t>
        <a:bodyPr/>
        <a:lstStyle/>
        <a:p>
          <a:pPr rtl="0"/>
          <a:r>
            <a:rPr lang="id-ID" dirty="0"/>
            <a:t>pengurang </a:t>
          </a:r>
          <a:r>
            <a:rPr lang="id-ID" dirty="0" err="1"/>
            <a:t>pendapatan-LRA</a:t>
          </a:r>
          <a:endParaRPr lang="id-ID" dirty="0"/>
        </a:p>
      </dgm:t>
    </dgm:pt>
    <dgm:pt modelId="{82B42F8C-37A5-4971-B712-A261A6304B71}" type="parTrans" cxnId="{285132C8-D3DC-4B00-B680-323595D5B189}">
      <dgm:prSet/>
      <dgm:spPr/>
      <dgm:t>
        <a:bodyPr/>
        <a:lstStyle/>
        <a:p>
          <a:endParaRPr lang="id-ID"/>
        </a:p>
      </dgm:t>
    </dgm:pt>
    <dgm:pt modelId="{DCA43C3E-3D6B-4266-A0A6-4335129DC2F5}" type="sibTrans" cxnId="{285132C8-D3DC-4B00-B680-323595D5B189}">
      <dgm:prSet/>
      <dgm:spPr/>
      <dgm:t>
        <a:bodyPr/>
        <a:lstStyle/>
        <a:p>
          <a:endParaRPr lang="id-ID"/>
        </a:p>
      </dgm:t>
    </dgm:pt>
    <dgm:pt modelId="{009EA83A-7238-4F90-8996-5702C01F5D58}" type="pres">
      <dgm:prSet presAssocID="{8320749C-373E-44CD-8532-B5AF5428F107}" presName="Name0" presStyleCnt="0">
        <dgm:presLayoutVars>
          <dgm:chPref val="1"/>
          <dgm:dir/>
          <dgm:animOne val="branch"/>
          <dgm:animLvl val="lvl"/>
          <dgm:resizeHandles/>
        </dgm:presLayoutVars>
      </dgm:prSet>
      <dgm:spPr/>
    </dgm:pt>
    <dgm:pt modelId="{780F8D8A-A93E-43FD-B58D-D8815F736D99}" type="pres">
      <dgm:prSet presAssocID="{EC593601-7801-4DEC-8C10-0E788A041226}" presName="vertOne" presStyleCnt="0"/>
      <dgm:spPr/>
    </dgm:pt>
    <dgm:pt modelId="{9198609D-DE27-4D64-A4D0-0B2E9A29400B}" type="pres">
      <dgm:prSet presAssocID="{EC593601-7801-4DEC-8C10-0E788A041226}" presName="txOne" presStyleLbl="node0" presStyleIdx="0" presStyleCnt="2">
        <dgm:presLayoutVars>
          <dgm:chPref val="3"/>
        </dgm:presLayoutVars>
      </dgm:prSet>
      <dgm:spPr/>
    </dgm:pt>
    <dgm:pt modelId="{E30093FF-59F9-48D2-8F2D-4CD680B8E807}" type="pres">
      <dgm:prSet presAssocID="{EC593601-7801-4DEC-8C10-0E788A041226}" presName="parTransOne" presStyleCnt="0"/>
      <dgm:spPr/>
    </dgm:pt>
    <dgm:pt modelId="{F14674CE-E558-4350-811D-3986106C97AA}" type="pres">
      <dgm:prSet presAssocID="{EC593601-7801-4DEC-8C10-0E788A041226}" presName="horzOne" presStyleCnt="0"/>
      <dgm:spPr/>
    </dgm:pt>
    <dgm:pt modelId="{1A50DDC5-840F-4090-9474-EB6F5D64BCCB}" type="pres">
      <dgm:prSet presAssocID="{A43F14BD-1F45-4FF0-AB22-20B8F9F14DE5}" presName="vertTwo" presStyleCnt="0"/>
      <dgm:spPr/>
    </dgm:pt>
    <dgm:pt modelId="{66223142-1308-433B-B58B-A778BD129BE4}" type="pres">
      <dgm:prSet presAssocID="{A43F14BD-1F45-4FF0-AB22-20B8F9F14DE5}" presName="txTwo" presStyleLbl="node2" presStyleIdx="0" presStyleCnt="3">
        <dgm:presLayoutVars>
          <dgm:chPref val="3"/>
        </dgm:presLayoutVars>
      </dgm:prSet>
      <dgm:spPr/>
    </dgm:pt>
    <dgm:pt modelId="{CDC7E51B-8898-4C9D-AEC6-70C6AD1D377A}" type="pres">
      <dgm:prSet presAssocID="{A43F14BD-1F45-4FF0-AB22-20B8F9F14DE5}" presName="parTransTwo" presStyleCnt="0"/>
      <dgm:spPr/>
    </dgm:pt>
    <dgm:pt modelId="{CFCA2352-3521-44DF-A65F-B137597DC3D2}" type="pres">
      <dgm:prSet presAssocID="{A43F14BD-1F45-4FF0-AB22-20B8F9F14DE5}" presName="horzTwo" presStyleCnt="0"/>
      <dgm:spPr/>
    </dgm:pt>
    <dgm:pt modelId="{A854165D-CB1A-4FD4-BF04-91A614578168}" type="pres">
      <dgm:prSet presAssocID="{DB977397-8541-4F67-9E41-689F43BB9A6C}" presName="vertThree" presStyleCnt="0"/>
      <dgm:spPr/>
    </dgm:pt>
    <dgm:pt modelId="{517BF563-055E-47EF-A1FE-E91F334ABAA6}" type="pres">
      <dgm:prSet presAssocID="{DB977397-8541-4F67-9E41-689F43BB9A6C}" presName="txThree" presStyleLbl="node3" presStyleIdx="0" presStyleCnt="3">
        <dgm:presLayoutVars>
          <dgm:chPref val="3"/>
        </dgm:presLayoutVars>
      </dgm:prSet>
      <dgm:spPr/>
    </dgm:pt>
    <dgm:pt modelId="{7861CE4D-D3E0-45AC-8530-AF67CA3EEA4A}" type="pres">
      <dgm:prSet presAssocID="{DB977397-8541-4F67-9E41-689F43BB9A6C}" presName="horzThree" presStyleCnt="0"/>
      <dgm:spPr/>
    </dgm:pt>
    <dgm:pt modelId="{754CB285-0F49-4961-AA88-0A4F71229CA8}" type="pres">
      <dgm:prSet presAssocID="{C478DCFF-FEA8-42F9-9A2A-58DAEB91D8CA}" presName="sibSpaceOne" presStyleCnt="0"/>
      <dgm:spPr/>
    </dgm:pt>
    <dgm:pt modelId="{E9021D78-52D1-42B3-BEFF-A747D7975E3E}" type="pres">
      <dgm:prSet presAssocID="{C55BF62B-3152-478C-B613-B9C2E8D06460}" presName="vertOne" presStyleCnt="0"/>
      <dgm:spPr/>
    </dgm:pt>
    <dgm:pt modelId="{C17CD0F0-A344-49EF-AD0F-AB92701C260D}" type="pres">
      <dgm:prSet presAssocID="{C55BF62B-3152-478C-B613-B9C2E8D06460}" presName="txOne" presStyleLbl="node0" presStyleIdx="1" presStyleCnt="2">
        <dgm:presLayoutVars>
          <dgm:chPref val="3"/>
        </dgm:presLayoutVars>
      </dgm:prSet>
      <dgm:spPr/>
    </dgm:pt>
    <dgm:pt modelId="{0D88F088-13A9-42A3-8B98-DC908056F802}" type="pres">
      <dgm:prSet presAssocID="{C55BF62B-3152-478C-B613-B9C2E8D06460}" presName="parTransOne" presStyleCnt="0"/>
      <dgm:spPr/>
    </dgm:pt>
    <dgm:pt modelId="{01B531CD-08BE-4A3D-B4B9-1D3EFA758E66}" type="pres">
      <dgm:prSet presAssocID="{C55BF62B-3152-478C-B613-B9C2E8D06460}" presName="horzOne" presStyleCnt="0"/>
      <dgm:spPr/>
    </dgm:pt>
    <dgm:pt modelId="{00E9920F-7C1B-49B4-B9BA-B0BBD85557ED}" type="pres">
      <dgm:prSet presAssocID="{67A9ADE8-666A-4B0E-A65D-8905CBA7731C}" presName="vertTwo" presStyleCnt="0"/>
      <dgm:spPr/>
    </dgm:pt>
    <dgm:pt modelId="{DFA867FC-887E-46DC-B2EC-72BD3CB73551}" type="pres">
      <dgm:prSet presAssocID="{67A9ADE8-666A-4B0E-A65D-8905CBA7731C}" presName="txTwo" presStyleLbl="node2" presStyleIdx="1" presStyleCnt="3">
        <dgm:presLayoutVars>
          <dgm:chPref val="3"/>
        </dgm:presLayoutVars>
      </dgm:prSet>
      <dgm:spPr/>
    </dgm:pt>
    <dgm:pt modelId="{CBEB1D61-99FE-4A5A-A1AC-E29E18A7503D}" type="pres">
      <dgm:prSet presAssocID="{67A9ADE8-666A-4B0E-A65D-8905CBA7731C}" presName="parTransTwo" presStyleCnt="0"/>
      <dgm:spPr/>
    </dgm:pt>
    <dgm:pt modelId="{FBCB7EA3-BF99-4ED6-8FE6-62CE790E10A4}" type="pres">
      <dgm:prSet presAssocID="{67A9ADE8-666A-4B0E-A65D-8905CBA7731C}" presName="horzTwo" presStyleCnt="0"/>
      <dgm:spPr/>
    </dgm:pt>
    <dgm:pt modelId="{4E2E6717-058A-48D7-B600-DB0CD4629B74}" type="pres">
      <dgm:prSet presAssocID="{188B24FC-679C-4804-B20E-903C379BC4E9}" presName="vertThree" presStyleCnt="0"/>
      <dgm:spPr/>
    </dgm:pt>
    <dgm:pt modelId="{08B546A2-F725-4270-A283-456C393A8882}" type="pres">
      <dgm:prSet presAssocID="{188B24FC-679C-4804-B20E-903C379BC4E9}" presName="txThree" presStyleLbl="node3" presStyleIdx="1" presStyleCnt="3">
        <dgm:presLayoutVars>
          <dgm:chPref val="3"/>
        </dgm:presLayoutVars>
      </dgm:prSet>
      <dgm:spPr/>
    </dgm:pt>
    <dgm:pt modelId="{BB9BD0F0-AA30-40D1-8023-B52111529006}" type="pres">
      <dgm:prSet presAssocID="{188B24FC-679C-4804-B20E-903C379BC4E9}" presName="horzThree" presStyleCnt="0"/>
      <dgm:spPr/>
    </dgm:pt>
    <dgm:pt modelId="{272174FE-A2D3-442E-B99B-502160FB86FE}" type="pres">
      <dgm:prSet presAssocID="{CD93A9D7-3CF4-4251-B537-B0CB99811137}" presName="sibSpaceTwo" presStyleCnt="0"/>
      <dgm:spPr/>
    </dgm:pt>
    <dgm:pt modelId="{FF92CD7C-342C-40C3-8DC7-D56FC3EC6462}" type="pres">
      <dgm:prSet presAssocID="{CF1A9846-0E47-4FC9-8CF0-1DE95730421A}" presName="vertTwo" presStyleCnt="0"/>
      <dgm:spPr/>
    </dgm:pt>
    <dgm:pt modelId="{2861BD3F-43E8-49EF-8BD8-378506BF6EF0}" type="pres">
      <dgm:prSet presAssocID="{CF1A9846-0E47-4FC9-8CF0-1DE95730421A}" presName="txTwo" presStyleLbl="node2" presStyleIdx="2" presStyleCnt="3">
        <dgm:presLayoutVars>
          <dgm:chPref val="3"/>
        </dgm:presLayoutVars>
      </dgm:prSet>
      <dgm:spPr/>
    </dgm:pt>
    <dgm:pt modelId="{25C80E02-16E2-4437-BA77-8F29B933333B}" type="pres">
      <dgm:prSet presAssocID="{CF1A9846-0E47-4FC9-8CF0-1DE95730421A}" presName="parTransTwo" presStyleCnt="0"/>
      <dgm:spPr/>
    </dgm:pt>
    <dgm:pt modelId="{8690F880-2997-4047-B896-8404304F251C}" type="pres">
      <dgm:prSet presAssocID="{CF1A9846-0E47-4FC9-8CF0-1DE95730421A}" presName="horzTwo" presStyleCnt="0"/>
      <dgm:spPr/>
    </dgm:pt>
    <dgm:pt modelId="{62C05A6B-E7AF-4810-9DED-7696BAB28B56}" type="pres">
      <dgm:prSet presAssocID="{D4430BDE-F788-4C25-967F-5B56FDB03B5A}" presName="vertThree" presStyleCnt="0"/>
      <dgm:spPr/>
    </dgm:pt>
    <dgm:pt modelId="{FE6CEDAA-821C-4550-A03C-C358D262A585}" type="pres">
      <dgm:prSet presAssocID="{D4430BDE-F788-4C25-967F-5B56FDB03B5A}" presName="txThree" presStyleLbl="node3" presStyleIdx="2" presStyleCnt="3">
        <dgm:presLayoutVars>
          <dgm:chPref val="3"/>
        </dgm:presLayoutVars>
      </dgm:prSet>
      <dgm:spPr/>
    </dgm:pt>
    <dgm:pt modelId="{2A794EAC-E8D1-401B-BCD9-665BDC7A61F7}" type="pres">
      <dgm:prSet presAssocID="{D4430BDE-F788-4C25-967F-5B56FDB03B5A}" presName="horzThree" presStyleCnt="0"/>
      <dgm:spPr/>
    </dgm:pt>
  </dgm:ptLst>
  <dgm:cxnLst>
    <dgm:cxn modelId="{D9493400-A254-4306-A962-E581905FF5E2}" srcId="{C55BF62B-3152-478C-B613-B9C2E8D06460}" destId="{67A9ADE8-666A-4B0E-A65D-8905CBA7731C}" srcOrd="0" destOrd="0" parTransId="{4C002973-2001-49E4-AC75-3C153ECFC2E4}" sibTransId="{CD93A9D7-3CF4-4251-B537-B0CB99811137}"/>
    <dgm:cxn modelId="{313B3026-A8E5-4232-9A05-97B93F3AD492}" srcId="{CF1A9846-0E47-4FC9-8CF0-1DE95730421A}" destId="{D4430BDE-F788-4C25-967F-5B56FDB03B5A}" srcOrd="0" destOrd="0" parTransId="{6E1E8342-C604-464F-8D0E-A7707DB455DE}" sibTransId="{919444F0-1A33-485B-8687-60C271F4C308}"/>
    <dgm:cxn modelId="{FE5B732B-3445-4FEC-9ACB-25D7D87BDD32}" type="presOf" srcId="{EC593601-7801-4DEC-8C10-0E788A041226}" destId="{9198609D-DE27-4D64-A4D0-0B2E9A29400B}" srcOrd="0" destOrd="0" presId="urn:microsoft.com/office/officeart/2005/8/layout/hierarchy4"/>
    <dgm:cxn modelId="{80BA7937-4584-4C03-88C7-E47D17FA6E56}" type="presOf" srcId="{CF1A9846-0E47-4FC9-8CF0-1DE95730421A}" destId="{2861BD3F-43E8-49EF-8BD8-378506BF6EF0}" srcOrd="0" destOrd="0" presId="urn:microsoft.com/office/officeart/2005/8/layout/hierarchy4"/>
    <dgm:cxn modelId="{CC7E1A39-1F9A-466E-B125-93055B2F90E0}" type="presOf" srcId="{188B24FC-679C-4804-B20E-903C379BC4E9}" destId="{08B546A2-F725-4270-A283-456C393A8882}" srcOrd="0" destOrd="0" presId="urn:microsoft.com/office/officeart/2005/8/layout/hierarchy4"/>
    <dgm:cxn modelId="{0DA5466A-67C6-4099-916F-70BF8682B3A2}" srcId="{8320749C-373E-44CD-8532-B5AF5428F107}" destId="{EC593601-7801-4DEC-8C10-0E788A041226}" srcOrd="0" destOrd="0" parTransId="{57BFEF72-1811-473D-9726-A39660A6640F}" sibTransId="{C478DCFF-FEA8-42F9-9A2A-58DAEB91D8CA}"/>
    <dgm:cxn modelId="{C11E3E55-5818-42B4-AD1F-FFE56F2216A5}" srcId="{67A9ADE8-666A-4B0E-A65D-8905CBA7731C}" destId="{188B24FC-679C-4804-B20E-903C379BC4E9}" srcOrd="0" destOrd="0" parTransId="{A49739A8-3E4F-45C9-82AA-94BCC74AD81F}" sibTransId="{77F03596-22A6-405D-B5AF-7D4699722B89}"/>
    <dgm:cxn modelId="{C1506876-52EC-42A6-966A-ED30CDDD0E8C}" type="presOf" srcId="{DB977397-8541-4F67-9E41-689F43BB9A6C}" destId="{517BF563-055E-47EF-A1FE-E91F334ABAA6}" srcOrd="0" destOrd="0" presId="urn:microsoft.com/office/officeart/2005/8/layout/hierarchy4"/>
    <dgm:cxn modelId="{D6EFC256-5066-4BB7-ABA2-3BA811DFC45F}" type="presOf" srcId="{D4430BDE-F788-4C25-967F-5B56FDB03B5A}" destId="{FE6CEDAA-821C-4550-A03C-C358D262A585}" srcOrd="0" destOrd="0" presId="urn:microsoft.com/office/officeart/2005/8/layout/hierarchy4"/>
    <dgm:cxn modelId="{324F5677-5A04-4EED-A9AA-5E53001D6425}" srcId="{C55BF62B-3152-478C-B613-B9C2E8D06460}" destId="{CF1A9846-0E47-4FC9-8CF0-1DE95730421A}" srcOrd="1" destOrd="0" parTransId="{C25187FE-ED2A-44B8-87D6-AA370276F028}" sibTransId="{0CC30DE0-FBAE-4BC7-9429-C6B9D8D8D83A}"/>
    <dgm:cxn modelId="{93402E8A-78BD-4DB4-BA2E-CFE5835AD3FC}" srcId="{8320749C-373E-44CD-8532-B5AF5428F107}" destId="{C55BF62B-3152-478C-B613-B9C2E8D06460}" srcOrd="1" destOrd="0" parTransId="{BDF24A2D-E1F2-462A-895F-D6638C00E9F5}" sibTransId="{84B3A9FA-D890-4CE5-A9E7-294DA2CCBA49}"/>
    <dgm:cxn modelId="{618AEB9F-FDD3-4C49-9F33-408E3E14F6DD}" type="presOf" srcId="{8320749C-373E-44CD-8532-B5AF5428F107}" destId="{009EA83A-7238-4F90-8996-5702C01F5D58}" srcOrd="0" destOrd="0" presId="urn:microsoft.com/office/officeart/2005/8/layout/hierarchy4"/>
    <dgm:cxn modelId="{FC3167AF-4057-4559-9BD9-1CD9C5C16232}" srcId="{EC593601-7801-4DEC-8C10-0E788A041226}" destId="{A43F14BD-1F45-4FF0-AB22-20B8F9F14DE5}" srcOrd="0" destOrd="0" parTransId="{CBE0E9C7-56FA-4A4F-AEE2-E7CF2DEB5982}" sibTransId="{8F2E3AB9-7F1F-4A3B-AE98-625DF6EDA000}"/>
    <dgm:cxn modelId="{2720ABB2-2FF2-421A-A74D-C6B2D88802AF}" type="presOf" srcId="{67A9ADE8-666A-4B0E-A65D-8905CBA7731C}" destId="{DFA867FC-887E-46DC-B2EC-72BD3CB73551}" srcOrd="0" destOrd="0" presId="urn:microsoft.com/office/officeart/2005/8/layout/hierarchy4"/>
    <dgm:cxn modelId="{285132C8-D3DC-4B00-B680-323595D5B189}" srcId="{A43F14BD-1F45-4FF0-AB22-20B8F9F14DE5}" destId="{DB977397-8541-4F67-9E41-689F43BB9A6C}" srcOrd="0" destOrd="0" parTransId="{82B42F8C-37A5-4971-B712-A261A6304B71}" sibTransId="{DCA43C3E-3D6B-4266-A0A6-4335129DC2F5}"/>
    <dgm:cxn modelId="{FC09AEF8-7BFB-4917-88C9-4151451F278F}" type="presOf" srcId="{A43F14BD-1F45-4FF0-AB22-20B8F9F14DE5}" destId="{66223142-1308-433B-B58B-A778BD129BE4}" srcOrd="0" destOrd="0" presId="urn:microsoft.com/office/officeart/2005/8/layout/hierarchy4"/>
    <dgm:cxn modelId="{ECC086FA-6781-4157-8977-C94EFD63A012}" type="presOf" srcId="{C55BF62B-3152-478C-B613-B9C2E8D06460}" destId="{C17CD0F0-A344-49EF-AD0F-AB92701C260D}" srcOrd="0" destOrd="0" presId="urn:microsoft.com/office/officeart/2005/8/layout/hierarchy4"/>
    <dgm:cxn modelId="{F8369ABA-0B7A-4550-A813-2374ACA5023C}" type="presParOf" srcId="{009EA83A-7238-4F90-8996-5702C01F5D58}" destId="{780F8D8A-A93E-43FD-B58D-D8815F736D99}" srcOrd="0" destOrd="0" presId="urn:microsoft.com/office/officeart/2005/8/layout/hierarchy4"/>
    <dgm:cxn modelId="{6EE98D9F-FECB-41A1-ADE3-48CDC94757C7}" type="presParOf" srcId="{780F8D8A-A93E-43FD-B58D-D8815F736D99}" destId="{9198609D-DE27-4D64-A4D0-0B2E9A29400B}" srcOrd="0" destOrd="0" presId="urn:microsoft.com/office/officeart/2005/8/layout/hierarchy4"/>
    <dgm:cxn modelId="{618C302D-EB52-4BC5-8333-81167E97C785}" type="presParOf" srcId="{780F8D8A-A93E-43FD-B58D-D8815F736D99}" destId="{E30093FF-59F9-48D2-8F2D-4CD680B8E807}" srcOrd="1" destOrd="0" presId="urn:microsoft.com/office/officeart/2005/8/layout/hierarchy4"/>
    <dgm:cxn modelId="{82F71345-4325-4F11-9B31-EF86AA3922D6}" type="presParOf" srcId="{780F8D8A-A93E-43FD-B58D-D8815F736D99}" destId="{F14674CE-E558-4350-811D-3986106C97AA}" srcOrd="2" destOrd="0" presId="urn:microsoft.com/office/officeart/2005/8/layout/hierarchy4"/>
    <dgm:cxn modelId="{0F70601C-9758-4A06-9D85-62437BD4B2FD}" type="presParOf" srcId="{F14674CE-E558-4350-811D-3986106C97AA}" destId="{1A50DDC5-840F-4090-9474-EB6F5D64BCCB}" srcOrd="0" destOrd="0" presId="urn:microsoft.com/office/officeart/2005/8/layout/hierarchy4"/>
    <dgm:cxn modelId="{F21BCF93-1FF3-48C3-A2DA-39C26FA45F3C}" type="presParOf" srcId="{1A50DDC5-840F-4090-9474-EB6F5D64BCCB}" destId="{66223142-1308-433B-B58B-A778BD129BE4}" srcOrd="0" destOrd="0" presId="urn:microsoft.com/office/officeart/2005/8/layout/hierarchy4"/>
    <dgm:cxn modelId="{095F709D-1638-4896-8F8C-43380FD88186}" type="presParOf" srcId="{1A50DDC5-840F-4090-9474-EB6F5D64BCCB}" destId="{CDC7E51B-8898-4C9D-AEC6-70C6AD1D377A}" srcOrd="1" destOrd="0" presId="urn:microsoft.com/office/officeart/2005/8/layout/hierarchy4"/>
    <dgm:cxn modelId="{60B15663-2E86-4B4C-AAAC-EE66DC815B5B}" type="presParOf" srcId="{1A50DDC5-840F-4090-9474-EB6F5D64BCCB}" destId="{CFCA2352-3521-44DF-A65F-B137597DC3D2}" srcOrd="2" destOrd="0" presId="urn:microsoft.com/office/officeart/2005/8/layout/hierarchy4"/>
    <dgm:cxn modelId="{688F9AB5-6D66-418A-BA80-AE056BEA3CB4}" type="presParOf" srcId="{CFCA2352-3521-44DF-A65F-B137597DC3D2}" destId="{A854165D-CB1A-4FD4-BF04-91A614578168}" srcOrd="0" destOrd="0" presId="urn:microsoft.com/office/officeart/2005/8/layout/hierarchy4"/>
    <dgm:cxn modelId="{F67DEF6E-E1D6-4357-9B22-CDFC6D9FC6E5}" type="presParOf" srcId="{A854165D-CB1A-4FD4-BF04-91A614578168}" destId="{517BF563-055E-47EF-A1FE-E91F334ABAA6}" srcOrd="0" destOrd="0" presId="urn:microsoft.com/office/officeart/2005/8/layout/hierarchy4"/>
    <dgm:cxn modelId="{2364EF4D-D414-4846-8590-8E4BF4044E56}" type="presParOf" srcId="{A854165D-CB1A-4FD4-BF04-91A614578168}" destId="{7861CE4D-D3E0-45AC-8530-AF67CA3EEA4A}" srcOrd="1" destOrd="0" presId="urn:microsoft.com/office/officeart/2005/8/layout/hierarchy4"/>
    <dgm:cxn modelId="{7E1F41D8-91D7-4861-809B-AE1B575C0537}" type="presParOf" srcId="{009EA83A-7238-4F90-8996-5702C01F5D58}" destId="{754CB285-0F49-4961-AA88-0A4F71229CA8}" srcOrd="1" destOrd="0" presId="urn:microsoft.com/office/officeart/2005/8/layout/hierarchy4"/>
    <dgm:cxn modelId="{F80D8532-1A48-49DE-B74F-A5E517A293F2}" type="presParOf" srcId="{009EA83A-7238-4F90-8996-5702C01F5D58}" destId="{E9021D78-52D1-42B3-BEFF-A747D7975E3E}" srcOrd="2" destOrd="0" presId="urn:microsoft.com/office/officeart/2005/8/layout/hierarchy4"/>
    <dgm:cxn modelId="{13896935-7A44-471B-BE8C-0D28BE9DD78B}" type="presParOf" srcId="{E9021D78-52D1-42B3-BEFF-A747D7975E3E}" destId="{C17CD0F0-A344-49EF-AD0F-AB92701C260D}" srcOrd="0" destOrd="0" presId="urn:microsoft.com/office/officeart/2005/8/layout/hierarchy4"/>
    <dgm:cxn modelId="{2E0B8BC9-D81A-4369-B9B5-45F68A372E1E}" type="presParOf" srcId="{E9021D78-52D1-42B3-BEFF-A747D7975E3E}" destId="{0D88F088-13A9-42A3-8B98-DC908056F802}" srcOrd="1" destOrd="0" presId="urn:microsoft.com/office/officeart/2005/8/layout/hierarchy4"/>
    <dgm:cxn modelId="{2D23CD2E-CFA4-4CC3-9561-BE077F4CE1D8}" type="presParOf" srcId="{E9021D78-52D1-42B3-BEFF-A747D7975E3E}" destId="{01B531CD-08BE-4A3D-B4B9-1D3EFA758E66}" srcOrd="2" destOrd="0" presId="urn:microsoft.com/office/officeart/2005/8/layout/hierarchy4"/>
    <dgm:cxn modelId="{05215F05-D86C-4E87-A4C8-3969DFB55CFF}" type="presParOf" srcId="{01B531CD-08BE-4A3D-B4B9-1D3EFA758E66}" destId="{00E9920F-7C1B-49B4-B9BA-B0BBD85557ED}" srcOrd="0" destOrd="0" presId="urn:microsoft.com/office/officeart/2005/8/layout/hierarchy4"/>
    <dgm:cxn modelId="{0EE33D50-6599-468E-A338-36E8D1B28DA0}" type="presParOf" srcId="{00E9920F-7C1B-49B4-B9BA-B0BBD85557ED}" destId="{DFA867FC-887E-46DC-B2EC-72BD3CB73551}" srcOrd="0" destOrd="0" presId="urn:microsoft.com/office/officeart/2005/8/layout/hierarchy4"/>
    <dgm:cxn modelId="{7DA6711A-5C8D-4F1F-B3E7-35AB3409AA9C}" type="presParOf" srcId="{00E9920F-7C1B-49B4-B9BA-B0BBD85557ED}" destId="{CBEB1D61-99FE-4A5A-A1AC-E29E18A7503D}" srcOrd="1" destOrd="0" presId="urn:microsoft.com/office/officeart/2005/8/layout/hierarchy4"/>
    <dgm:cxn modelId="{D65C9287-492A-4AD1-8CA4-DD36CEEF1720}" type="presParOf" srcId="{00E9920F-7C1B-49B4-B9BA-B0BBD85557ED}" destId="{FBCB7EA3-BF99-4ED6-8FE6-62CE790E10A4}" srcOrd="2" destOrd="0" presId="urn:microsoft.com/office/officeart/2005/8/layout/hierarchy4"/>
    <dgm:cxn modelId="{814E6308-1E89-4F98-96DF-B4B1184CC448}" type="presParOf" srcId="{FBCB7EA3-BF99-4ED6-8FE6-62CE790E10A4}" destId="{4E2E6717-058A-48D7-B600-DB0CD4629B74}" srcOrd="0" destOrd="0" presId="urn:microsoft.com/office/officeart/2005/8/layout/hierarchy4"/>
    <dgm:cxn modelId="{07F48055-D45D-4EAC-B574-910A75B936A7}" type="presParOf" srcId="{4E2E6717-058A-48D7-B600-DB0CD4629B74}" destId="{08B546A2-F725-4270-A283-456C393A8882}" srcOrd="0" destOrd="0" presId="urn:microsoft.com/office/officeart/2005/8/layout/hierarchy4"/>
    <dgm:cxn modelId="{A4B1AD99-10F0-4B91-A0B2-8EFECB9CE563}" type="presParOf" srcId="{4E2E6717-058A-48D7-B600-DB0CD4629B74}" destId="{BB9BD0F0-AA30-40D1-8023-B52111529006}" srcOrd="1" destOrd="0" presId="urn:microsoft.com/office/officeart/2005/8/layout/hierarchy4"/>
    <dgm:cxn modelId="{785B575B-4E8A-42A0-AC48-F3825B1CE4DA}" type="presParOf" srcId="{01B531CD-08BE-4A3D-B4B9-1D3EFA758E66}" destId="{272174FE-A2D3-442E-B99B-502160FB86FE}" srcOrd="1" destOrd="0" presId="urn:microsoft.com/office/officeart/2005/8/layout/hierarchy4"/>
    <dgm:cxn modelId="{A8315CD0-78F3-4B7A-B776-ECFE98A477BA}" type="presParOf" srcId="{01B531CD-08BE-4A3D-B4B9-1D3EFA758E66}" destId="{FF92CD7C-342C-40C3-8DC7-D56FC3EC6462}" srcOrd="2" destOrd="0" presId="urn:microsoft.com/office/officeart/2005/8/layout/hierarchy4"/>
    <dgm:cxn modelId="{D4A29843-0A24-4EA1-BDF5-93C95D40B0D7}" type="presParOf" srcId="{FF92CD7C-342C-40C3-8DC7-D56FC3EC6462}" destId="{2861BD3F-43E8-49EF-8BD8-378506BF6EF0}" srcOrd="0" destOrd="0" presId="urn:microsoft.com/office/officeart/2005/8/layout/hierarchy4"/>
    <dgm:cxn modelId="{4551A663-DE0B-4D51-AE29-FA0F16E97FDC}" type="presParOf" srcId="{FF92CD7C-342C-40C3-8DC7-D56FC3EC6462}" destId="{25C80E02-16E2-4437-BA77-8F29B933333B}" srcOrd="1" destOrd="0" presId="urn:microsoft.com/office/officeart/2005/8/layout/hierarchy4"/>
    <dgm:cxn modelId="{321C14B3-8796-4411-ADDA-5C198EB4A298}" type="presParOf" srcId="{FF92CD7C-342C-40C3-8DC7-D56FC3EC6462}" destId="{8690F880-2997-4047-B896-8404304F251C}" srcOrd="2" destOrd="0" presId="urn:microsoft.com/office/officeart/2005/8/layout/hierarchy4"/>
    <dgm:cxn modelId="{C63A4D1B-E824-4EAE-A62D-ED9E9F5872B2}" type="presParOf" srcId="{8690F880-2997-4047-B896-8404304F251C}" destId="{62C05A6B-E7AF-4810-9DED-7696BAB28B56}" srcOrd="0" destOrd="0" presId="urn:microsoft.com/office/officeart/2005/8/layout/hierarchy4"/>
    <dgm:cxn modelId="{E4CEBD8E-7C92-434F-8AD0-3BD5A3689709}" type="presParOf" srcId="{62C05A6B-E7AF-4810-9DED-7696BAB28B56}" destId="{FE6CEDAA-821C-4550-A03C-C358D262A585}" srcOrd="0" destOrd="0" presId="urn:microsoft.com/office/officeart/2005/8/layout/hierarchy4"/>
    <dgm:cxn modelId="{5B148CAE-0E6F-450A-BD9E-94341523B54F}" type="presParOf" srcId="{62C05A6B-E7AF-4810-9DED-7696BAB28B56}" destId="{2A794EAC-E8D1-401B-BCD9-665BDC7A61F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E9F451-57B8-431B-B4C7-52E2521464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16868437-3296-4D24-98C2-F14189F27BAC}">
      <dgm:prSet/>
      <dgm:spPr/>
      <dgm:t>
        <a:bodyPr/>
        <a:lstStyle/>
        <a:p>
          <a:pPr rtl="0"/>
          <a:r>
            <a:rPr lang="id-ID"/>
            <a:t>D</a:t>
          </a:r>
          <a:r>
            <a:rPr lang="en-US"/>
            <a:t>iakui pada saat terjadinya pengeluaran dari Rekening Kas umum Negara</a:t>
          </a:r>
          <a:endParaRPr lang="id-ID"/>
        </a:p>
      </dgm:t>
    </dgm:pt>
    <dgm:pt modelId="{74DD139D-07EF-446A-A7E1-7863AB8151D2}" type="parTrans" cxnId="{94E1AA0E-AB87-46F9-BFF8-F67A3E51EFA8}">
      <dgm:prSet/>
      <dgm:spPr/>
      <dgm:t>
        <a:bodyPr/>
        <a:lstStyle/>
        <a:p>
          <a:endParaRPr lang="id-ID"/>
        </a:p>
      </dgm:t>
    </dgm:pt>
    <dgm:pt modelId="{10D6D363-966F-4602-950B-009C83EA3047}" type="sibTrans" cxnId="{94E1AA0E-AB87-46F9-BFF8-F67A3E51EFA8}">
      <dgm:prSet/>
      <dgm:spPr/>
      <dgm:t>
        <a:bodyPr/>
        <a:lstStyle/>
        <a:p>
          <a:endParaRPr lang="id-ID"/>
        </a:p>
      </dgm:t>
    </dgm:pt>
    <dgm:pt modelId="{2D291AEE-B683-46E7-A895-748651E700F3}">
      <dgm:prSet/>
      <dgm:spPr/>
      <dgm:t>
        <a:bodyPr/>
        <a:lstStyle/>
        <a:p>
          <a:pPr rtl="0"/>
          <a:r>
            <a:rPr lang="en-US"/>
            <a:t>Pengeluaran melalui bendahara pengeluaran, pengakuan belanjanya terjadi pada saat pertanggungjawaban atas pengeluaran </a:t>
          </a:r>
          <a:r>
            <a:rPr lang="id-ID"/>
            <a:t>tersebut</a:t>
          </a:r>
          <a:r>
            <a:rPr lang="en-US"/>
            <a:t> disahkan oleh unit yang mempunyai fungsi perbendaharaan.</a:t>
          </a:r>
          <a:endParaRPr lang="id-ID"/>
        </a:p>
      </dgm:t>
    </dgm:pt>
    <dgm:pt modelId="{A0154F90-46E4-4DD4-95D3-C85469B698BA}" type="parTrans" cxnId="{E386E412-8535-473D-B1EE-9527B3AE8865}">
      <dgm:prSet/>
      <dgm:spPr/>
      <dgm:t>
        <a:bodyPr/>
        <a:lstStyle/>
        <a:p>
          <a:endParaRPr lang="id-ID"/>
        </a:p>
      </dgm:t>
    </dgm:pt>
    <dgm:pt modelId="{74EFFF7F-6EAC-49D3-86CF-D389F49FB3B7}" type="sibTrans" cxnId="{E386E412-8535-473D-B1EE-9527B3AE8865}">
      <dgm:prSet/>
      <dgm:spPr/>
      <dgm:t>
        <a:bodyPr/>
        <a:lstStyle/>
        <a:p>
          <a:endParaRPr lang="id-ID"/>
        </a:p>
      </dgm:t>
    </dgm:pt>
    <dgm:pt modelId="{E0FEB03D-0421-47E6-BFAE-2EB9DDCD47CF}">
      <dgm:prSet/>
      <dgm:spPr/>
      <dgm:t>
        <a:bodyPr/>
        <a:lstStyle/>
        <a:p>
          <a:pPr rtl="0"/>
          <a:r>
            <a:rPr lang="en-US"/>
            <a:t>Belanja BLU diakui dengan mengacu pada peraturan perundang</a:t>
          </a:r>
          <a:r>
            <a:rPr lang="id-ID"/>
            <a:t>-undang</a:t>
          </a:r>
          <a:r>
            <a:rPr lang="en-US"/>
            <a:t>an yang mengatur BLU </a:t>
          </a:r>
          <a:endParaRPr lang="id-ID"/>
        </a:p>
      </dgm:t>
    </dgm:pt>
    <dgm:pt modelId="{5C4139D2-171C-4F77-8323-69CFF7DE12C0}" type="parTrans" cxnId="{415637F2-47AD-4FD0-9D4E-6447532F2D99}">
      <dgm:prSet/>
      <dgm:spPr/>
      <dgm:t>
        <a:bodyPr/>
        <a:lstStyle/>
        <a:p>
          <a:endParaRPr lang="id-ID"/>
        </a:p>
      </dgm:t>
    </dgm:pt>
    <dgm:pt modelId="{0BBB6593-57D1-482A-9435-4B06AC467927}" type="sibTrans" cxnId="{415637F2-47AD-4FD0-9D4E-6447532F2D99}">
      <dgm:prSet/>
      <dgm:spPr/>
      <dgm:t>
        <a:bodyPr/>
        <a:lstStyle/>
        <a:p>
          <a:endParaRPr lang="id-ID"/>
        </a:p>
      </dgm:t>
    </dgm:pt>
    <dgm:pt modelId="{08721848-6511-40EB-9D33-6F7C8538C11A}">
      <dgm:prSet/>
      <dgm:spPr/>
      <dgm:t>
        <a:bodyPr/>
        <a:lstStyle/>
        <a:p>
          <a:pPr rtl="0"/>
          <a:r>
            <a:rPr lang="id-ID"/>
            <a:t>Belanja diklasifikasikan menurut klasifikasi ekonomi (jenis belanja), organisasi, dan fungsi</a:t>
          </a:r>
        </a:p>
      </dgm:t>
    </dgm:pt>
    <dgm:pt modelId="{D0C2586C-D02D-49F6-90D7-636B5C2A5157}" type="parTrans" cxnId="{5C090EB4-D67C-46EE-A999-AE5CA41DF8EB}">
      <dgm:prSet/>
      <dgm:spPr/>
      <dgm:t>
        <a:bodyPr/>
        <a:lstStyle/>
        <a:p>
          <a:endParaRPr lang="id-ID"/>
        </a:p>
      </dgm:t>
    </dgm:pt>
    <dgm:pt modelId="{E71834FF-CDA5-4E1A-9E13-0678CB9DE9EB}" type="sibTrans" cxnId="{5C090EB4-D67C-46EE-A999-AE5CA41DF8EB}">
      <dgm:prSet/>
      <dgm:spPr/>
      <dgm:t>
        <a:bodyPr/>
        <a:lstStyle/>
        <a:p>
          <a:endParaRPr lang="id-ID"/>
        </a:p>
      </dgm:t>
    </dgm:pt>
    <dgm:pt modelId="{DE9290EF-7A23-43FF-A96B-030CA6E1C944}" type="pres">
      <dgm:prSet presAssocID="{2CE9F451-57B8-431B-B4C7-52E2521464D3}" presName="linear" presStyleCnt="0">
        <dgm:presLayoutVars>
          <dgm:animLvl val="lvl"/>
          <dgm:resizeHandles val="exact"/>
        </dgm:presLayoutVars>
      </dgm:prSet>
      <dgm:spPr/>
    </dgm:pt>
    <dgm:pt modelId="{255F688E-333B-433C-8589-A9BFEF32921B}" type="pres">
      <dgm:prSet presAssocID="{16868437-3296-4D24-98C2-F14189F27BAC}" presName="parentText" presStyleLbl="node1" presStyleIdx="0" presStyleCnt="4">
        <dgm:presLayoutVars>
          <dgm:chMax val="0"/>
          <dgm:bulletEnabled val="1"/>
        </dgm:presLayoutVars>
      </dgm:prSet>
      <dgm:spPr/>
    </dgm:pt>
    <dgm:pt modelId="{A328965D-6995-499A-B85C-1A338BF7A0AF}" type="pres">
      <dgm:prSet presAssocID="{10D6D363-966F-4602-950B-009C83EA3047}" presName="spacer" presStyleCnt="0"/>
      <dgm:spPr/>
    </dgm:pt>
    <dgm:pt modelId="{3399C2C5-8889-4CC9-8CEA-6D883790FCB7}" type="pres">
      <dgm:prSet presAssocID="{2D291AEE-B683-46E7-A895-748651E700F3}" presName="parentText" presStyleLbl="node1" presStyleIdx="1" presStyleCnt="4">
        <dgm:presLayoutVars>
          <dgm:chMax val="0"/>
          <dgm:bulletEnabled val="1"/>
        </dgm:presLayoutVars>
      </dgm:prSet>
      <dgm:spPr/>
    </dgm:pt>
    <dgm:pt modelId="{BDAC188B-7965-478E-BF6F-5551ACDBFA59}" type="pres">
      <dgm:prSet presAssocID="{74EFFF7F-6EAC-49D3-86CF-D389F49FB3B7}" presName="spacer" presStyleCnt="0"/>
      <dgm:spPr/>
    </dgm:pt>
    <dgm:pt modelId="{A75D63A1-5951-4AD4-BAC5-096EE9FB7212}" type="pres">
      <dgm:prSet presAssocID="{E0FEB03D-0421-47E6-BFAE-2EB9DDCD47CF}" presName="parentText" presStyleLbl="node1" presStyleIdx="2" presStyleCnt="4">
        <dgm:presLayoutVars>
          <dgm:chMax val="0"/>
          <dgm:bulletEnabled val="1"/>
        </dgm:presLayoutVars>
      </dgm:prSet>
      <dgm:spPr/>
    </dgm:pt>
    <dgm:pt modelId="{32D8BBA9-70A6-479B-9017-7A3A4EEB8460}" type="pres">
      <dgm:prSet presAssocID="{0BBB6593-57D1-482A-9435-4B06AC467927}" presName="spacer" presStyleCnt="0"/>
      <dgm:spPr/>
    </dgm:pt>
    <dgm:pt modelId="{A1595B6A-0EEF-4309-97FE-515BB6B5C4D6}" type="pres">
      <dgm:prSet presAssocID="{08721848-6511-40EB-9D33-6F7C8538C11A}" presName="parentText" presStyleLbl="node1" presStyleIdx="3" presStyleCnt="4">
        <dgm:presLayoutVars>
          <dgm:chMax val="0"/>
          <dgm:bulletEnabled val="1"/>
        </dgm:presLayoutVars>
      </dgm:prSet>
      <dgm:spPr/>
    </dgm:pt>
  </dgm:ptLst>
  <dgm:cxnLst>
    <dgm:cxn modelId="{94E1AA0E-AB87-46F9-BFF8-F67A3E51EFA8}" srcId="{2CE9F451-57B8-431B-B4C7-52E2521464D3}" destId="{16868437-3296-4D24-98C2-F14189F27BAC}" srcOrd="0" destOrd="0" parTransId="{74DD139D-07EF-446A-A7E1-7863AB8151D2}" sibTransId="{10D6D363-966F-4602-950B-009C83EA3047}"/>
    <dgm:cxn modelId="{E386E412-8535-473D-B1EE-9527B3AE8865}" srcId="{2CE9F451-57B8-431B-B4C7-52E2521464D3}" destId="{2D291AEE-B683-46E7-A895-748651E700F3}" srcOrd="1" destOrd="0" parTransId="{A0154F90-46E4-4DD4-95D3-C85469B698BA}" sibTransId="{74EFFF7F-6EAC-49D3-86CF-D389F49FB3B7}"/>
    <dgm:cxn modelId="{CDE00F37-9AA3-4213-A20B-F523DD8E7E5B}" type="presOf" srcId="{2CE9F451-57B8-431B-B4C7-52E2521464D3}" destId="{DE9290EF-7A23-43FF-A96B-030CA6E1C944}" srcOrd="0" destOrd="0" presId="urn:microsoft.com/office/officeart/2005/8/layout/vList2"/>
    <dgm:cxn modelId="{7D5E653D-7CCD-4E4B-A479-69B701AB367A}" type="presOf" srcId="{08721848-6511-40EB-9D33-6F7C8538C11A}" destId="{A1595B6A-0EEF-4309-97FE-515BB6B5C4D6}" srcOrd="0" destOrd="0" presId="urn:microsoft.com/office/officeart/2005/8/layout/vList2"/>
    <dgm:cxn modelId="{99250165-3595-4519-B2B1-B6B969ED870C}" type="presOf" srcId="{16868437-3296-4D24-98C2-F14189F27BAC}" destId="{255F688E-333B-433C-8589-A9BFEF32921B}" srcOrd="0" destOrd="0" presId="urn:microsoft.com/office/officeart/2005/8/layout/vList2"/>
    <dgm:cxn modelId="{C986FB45-9F28-49B3-A5FD-AA79918C1916}" type="presOf" srcId="{E0FEB03D-0421-47E6-BFAE-2EB9DDCD47CF}" destId="{A75D63A1-5951-4AD4-BAC5-096EE9FB7212}" srcOrd="0" destOrd="0" presId="urn:microsoft.com/office/officeart/2005/8/layout/vList2"/>
    <dgm:cxn modelId="{5C090EB4-D67C-46EE-A999-AE5CA41DF8EB}" srcId="{2CE9F451-57B8-431B-B4C7-52E2521464D3}" destId="{08721848-6511-40EB-9D33-6F7C8538C11A}" srcOrd="3" destOrd="0" parTransId="{D0C2586C-D02D-49F6-90D7-636B5C2A5157}" sibTransId="{E71834FF-CDA5-4E1A-9E13-0678CB9DE9EB}"/>
    <dgm:cxn modelId="{BAFDB8DC-7C94-4BA6-B9F4-A939F77230EC}" type="presOf" srcId="{2D291AEE-B683-46E7-A895-748651E700F3}" destId="{3399C2C5-8889-4CC9-8CEA-6D883790FCB7}" srcOrd="0" destOrd="0" presId="urn:microsoft.com/office/officeart/2005/8/layout/vList2"/>
    <dgm:cxn modelId="{415637F2-47AD-4FD0-9D4E-6447532F2D99}" srcId="{2CE9F451-57B8-431B-B4C7-52E2521464D3}" destId="{E0FEB03D-0421-47E6-BFAE-2EB9DDCD47CF}" srcOrd="2" destOrd="0" parTransId="{5C4139D2-171C-4F77-8323-69CFF7DE12C0}" sibTransId="{0BBB6593-57D1-482A-9435-4B06AC467927}"/>
    <dgm:cxn modelId="{B3493E61-8534-4AC0-A86A-498B4648396D}" type="presParOf" srcId="{DE9290EF-7A23-43FF-A96B-030CA6E1C944}" destId="{255F688E-333B-433C-8589-A9BFEF32921B}" srcOrd="0" destOrd="0" presId="urn:microsoft.com/office/officeart/2005/8/layout/vList2"/>
    <dgm:cxn modelId="{1CAE0B96-59BD-4ED1-A34F-E57628B42241}" type="presParOf" srcId="{DE9290EF-7A23-43FF-A96B-030CA6E1C944}" destId="{A328965D-6995-499A-B85C-1A338BF7A0AF}" srcOrd="1" destOrd="0" presId="urn:microsoft.com/office/officeart/2005/8/layout/vList2"/>
    <dgm:cxn modelId="{E4932457-B68D-4E76-96AE-D1BEA35C52E8}" type="presParOf" srcId="{DE9290EF-7A23-43FF-A96B-030CA6E1C944}" destId="{3399C2C5-8889-4CC9-8CEA-6D883790FCB7}" srcOrd="2" destOrd="0" presId="urn:microsoft.com/office/officeart/2005/8/layout/vList2"/>
    <dgm:cxn modelId="{0DECAB3D-D9EF-475F-BC7A-EF9961CC5738}" type="presParOf" srcId="{DE9290EF-7A23-43FF-A96B-030CA6E1C944}" destId="{BDAC188B-7965-478E-BF6F-5551ACDBFA59}" srcOrd="3" destOrd="0" presId="urn:microsoft.com/office/officeart/2005/8/layout/vList2"/>
    <dgm:cxn modelId="{95357002-2C06-44EC-B0BD-4546D56C917F}" type="presParOf" srcId="{DE9290EF-7A23-43FF-A96B-030CA6E1C944}" destId="{A75D63A1-5951-4AD4-BAC5-096EE9FB7212}" srcOrd="4" destOrd="0" presId="urn:microsoft.com/office/officeart/2005/8/layout/vList2"/>
    <dgm:cxn modelId="{23E89E80-9325-4814-AB45-6579B62FC346}" type="presParOf" srcId="{DE9290EF-7A23-43FF-A96B-030CA6E1C944}" destId="{32D8BBA9-70A6-479B-9017-7A3A4EEB8460}" srcOrd="5" destOrd="0" presId="urn:microsoft.com/office/officeart/2005/8/layout/vList2"/>
    <dgm:cxn modelId="{7D3CBF30-6D8D-4311-A396-44D19C51FF9A}" type="presParOf" srcId="{DE9290EF-7A23-43FF-A96B-030CA6E1C944}" destId="{A1595B6A-0EEF-4309-97FE-515BB6B5C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0C9E6-7A31-4B91-884A-9E0BDB0C707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d-ID"/>
        </a:p>
      </dgm:t>
    </dgm:pt>
    <dgm:pt modelId="{8AEB139B-3A4A-45F3-AC4D-A6B8E88F1AD7}">
      <dgm:prSet/>
      <dgm:spPr/>
      <dgm:t>
        <a:bodyPr/>
        <a:lstStyle/>
        <a:p>
          <a:pPr rtl="0"/>
          <a:r>
            <a:rPr lang="id-ID" b="1" dirty="0" err="1"/>
            <a:t>Pendapatan-LRA</a:t>
          </a:r>
          <a:endParaRPr lang="id-ID" dirty="0"/>
        </a:p>
      </dgm:t>
    </dgm:pt>
    <dgm:pt modelId="{76F3F1A4-EFBB-4C44-9833-1E8B0BE98E92}" type="parTrans" cxnId="{BC3AEE06-C1FF-4A9E-9628-B86C102F7CA2}">
      <dgm:prSet/>
      <dgm:spPr/>
      <dgm:t>
        <a:bodyPr/>
        <a:lstStyle/>
        <a:p>
          <a:endParaRPr lang="id-ID"/>
        </a:p>
      </dgm:t>
    </dgm:pt>
    <dgm:pt modelId="{2CB95722-F175-478A-9806-7BBA44156D4F}" type="sibTrans" cxnId="{BC3AEE06-C1FF-4A9E-9628-B86C102F7CA2}">
      <dgm:prSet/>
      <dgm:spPr/>
      <dgm:t>
        <a:bodyPr/>
        <a:lstStyle/>
        <a:p>
          <a:endParaRPr lang="id-ID"/>
        </a:p>
      </dgm:t>
    </dgm:pt>
    <dgm:pt modelId="{9646C356-A72D-47E0-B035-3D3D4027FA75}">
      <dgm:prSet/>
      <dgm:spPr/>
      <dgm:t>
        <a:bodyPr/>
        <a:lstStyle/>
        <a:p>
          <a:pPr rtl="0"/>
          <a:r>
            <a:rPr lang="id-ID"/>
            <a:t>semua penerimaan Rekening Kas Umum Negara</a:t>
          </a:r>
          <a:r>
            <a:rPr lang="en-US"/>
            <a:t> </a:t>
          </a:r>
          <a:r>
            <a:rPr lang="id-ID"/>
            <a:t>/Daerah yang menambah</a:t>
          </a:r>
          <a:r>
            <a:rPr lang="id-ID" b="1"/>
            <a:t> Saldo Anggaran Lebih</a:t>
          </a:r>
          <a:r>
            <a:rPr lang="id-ID"/>
            <a:t> dalam periode tahun anggaran yang bersangkutan yang menjadi hak pemerintah, dan tidak perlu dibayar kembali oleh pemerintah.</a:t>
          </a:r>
        </a:p>
      </dgm:t>
    </dgm:pt>
    <dgm:pt modelId="{0DC4E34C-7EC6-4C93-87B3-A5C23E5808B5}" type="parTrans" cxnId="{E3D6B72E-5477-49A5-A0CF-AC2A6EF60639}">
      <dgm:prSet/>
      <dgm:spPr/>
      <dgm:t>
        <a:bodyPr/>
        <a:lstStyle/>
        <a:p>
          <a:endParaRPr lang="id-ID"/>
        </a:p>
      </dgm:t>
    </dgm:pt>
    <dgm:pt modelId="{512ABCB6-2F1D-4554-A154-00B5C9B3230F}" type="sibTrans" cxnId="{E3D6B72E-5477-49A5-A0CF-AC2A6EF60639}">
      <dgm:prSet/>
      <dgm:spPr/>
      <dgm:t>
        <a:bodyPr/>
        <a:lstStyle/>
        <a:p>
          <a:endParaRPr lang="id-ID"/>
        </a:p>
      </dgm:t>
    </dgm:pt>
    <dgm:pt modelId="{9A823E8B-DBEC-4164-965D-5AC509E8EAD1}">
      <dgm:prSet/>
      <dgm:spPr/>
      <dgm:t>
        <a:bodyPr/>
        <a:lstStyle/>
        <a:p>
          <a:pPr rtl="0"/>
          <a:r>
            <a:rPr lang="id-ID" b="1"/>
            <a:t>Pendapatan-LO</a:t>
          </a:r>
          <a:endParaRPr lang="id-ID"/>
        </a:p>
      </dgm:t>
    </dgm:pt>
    <dgm:pt modelId="{F6EDFD4B-34A1-4CF5-8A8D-CE51A90D7FB2}" type="parTrans" cxnId="{34B27609-E981-4ED6-BC5B-3B8EE2B1C071}">
      <dgm:prSet/>
      <dgm:spPr/>
      <dgm:t>
        <a:bodyPr/>
        <a:lstStyle/>
        <a:p>
          <a:endParaRPr lang="id-ID"/>
        </a:p>
      </dgm:t>
    </dgm:pt>
    <dgm:pt modelId="{D0B24332-2C94-4EC2-A66B-83C8433E08F4}" type="sibTrans" cxnId="{34B27609-E981-4ED6-BC5B-3B8EE2B1C071}">
      <dgm:prSet/>
      <dgm:spPr/>
      <dgm:t>
        <a:bodyPr/>
        <a:lstStyle/>
        <a:p>
          <a:endParaRPr lang="id-ID"/>
        </a:p>
      </dgm:t>
    </dgm:pt>
    <dgm:pt modelId="{E09F454F-4512-4FD6-8C2C-AB8A338BF60B}">
      <dgm:prSet/>
      <dgm:spPr/>
      <dgm:t>
        <a:bodyPr/>
        <a:lstStyle/>
        <a:p>
          <a:pPr rtl="0"/>
          <a:r>
            <a:rPr lang="id-ID"/>
            <a:t>hak pemerintah pusat/daerah yang diakui sebagai penambah ekuitas dalam periode tahun anggaran yang bersangkutan dan tidak perlu dibayar kembali.</a:t>
          </a:r>
        </a:p>
      </dgm:t>
    </dgm:pt>
    <dgm:pt modelId="{E81FB320-E1E4-44B5-ADF8-78EEAFB05705}" type="parTrans" cxnId="{E2561BDD-58D5-4AAC-AA3F-D8637D42E815}">
      <dgm:prSet/>
      <dgm:spPr/>
      <dgm:t>
        <a:bodyPr/>
        <a:lstStyle/>
        <a:p>
          <a:endParaRPr lang="id-ID"/>
        </a:p>
      </dgm:t>
    </dgm:pt>
    <dgm:pt modelId="{842C6EC2-04AB-45C4-922E-F78B6F3CA3DC}" type="sibTrans" cxnId="{E2561BDD-58D5-4AAC-AA3F-D8637D42E815}">
      <dgm:prSet/>
      <dgm:spPr/>
      <dgm:t>
        <a:bodyPr/>
        <a:lstStyle/>
        <a:p>
          <a:endParaRPr lang="id-ID"/>
        </a:p>
      </dgm:t>
    </dgm:pt>
    <dgm:pt modelId="{E3A22E0D-2B04-4983-8B48-F0AEA0452D5C}" type="pres">
      <dgm:prSet presAssocID="{3100C9E6-7A31-4B91-884A-9E0BDB0C7072}" presName="theList" presStyleCnt="0">
        <dgm:presLayoutVars>
          <dgm:dir/>
          <dgm:animLvl val="lvl"/>
          <dgm:resizeHandles val="exact"/>
        </dgm:presLayoutVars>
      </dgm:prSet>
      <dgm:spPr/>
    </dgm:pt>
    <dgm:pt modelId="{371927E4-F6AA-4D21-B7C5-7DD3C227881B}" type="pres">
      <dgm:prSet presAssocID="{8AEB139B-3A4A-45F3-AC4D-A6B8E88F1AD7}" presName="compNode" presStyleCnt="0"/>
      <dgm:spPr/>
    </dgm:pt>
    <dgm:pt modelId="{1B9B0C03-EAE7-4563-B90D-E2E3EEDF4998}" type="pres">
      <dgm:prSet presAssocID="{8AEB139B-3A4A-45F3-AC4D-A6B8E88F1AD7}" presName="aNode" presStyleLbl="bgShp" presStyleIdx="0" presStyleCnt="2"/>
      <dgm:spPr/>
    </dgm:pt>
    <dgm:pt modelId="{384B86C9-2511-4988-B131-FDCA2D23FB24}" type="pres">
      <dgm:prSet presAssocID="{8AEB139B-3A4A-45F3-AC4D-A6B8E88F1AD7}" presName="textNode" presStyleLbl="bgShp" presStyleIdx="0" presStyleCnt="2"/>
      <dgm:spPr/>
    </dgm:pt>
    <dgm:pt modelId="{C66D3A1C-E12A-496D-B7F9-9DEC5105739D}" type="pres">
      <dgm:prSet presAssocID="{8AEB139B-3A4A-45F3-AC4D-A6B8E88F1AD7}" presName="compChildNode" presStyleCnt="0"/>
      <dgm:spPr/>
    </dgm:pt>
    <dgm:pt modelId="{432ECFBB-4009-4392-AC37-C032D90D7413}" type="pres">
      <dgm:prSet presAssocID="{8AEB139B-3A4A-45F3-AC4D-A6B8E88F1AD7}" presName="theInnerList" presStyleCnt="0"/>
      <dgm:spPr/>
    </dgm:pt>
    <dgm:pt modelId="{B9BCBC08-A381-40C0-9A24-607F92B3ED2D}" type="pres">
      <dgm:prSet presAssocID="{9646C356-A72D-47E0-B035-3D3D4027FA75}" presName="childNode" presStyleLbl="node1" presStyleIdx="0" presStyleCnt="2">
        <dgm:presLayoutVars>
          <dgm:bulletEnabled val="1"/>
        </dgm:presLayoutVars>
      </dgm:prSet>
      <dgm:spPr/>
    </dgm:pt>
    <dgm:pt modelId="{0F093E6A-5C19-469E-928E-BC58FDCA4DFE}" type="pres">
      <dgm:prSet presAssocID="{8AEB139B-3A4A-45F3-AC4D-A6B8E88F1AD7}" presName="aSpace" presStyleCnt="0"/>
      <dgm:spPr/>
    </dgm:pt>
    <dgm:pt modelId="{87F150AA-4FBD-4DD2-9B5D-4AC50BD821F0}" type="pres">
      <dgm:prSet presAssocID="{9A823E8B-DBEC-4164-965D-5AC509E8EAD1}" presName="compNode" presStyleCnt="0"/>
      <dgm:spPr/>
    </dgm:pt>
    <dgm:pt modelId="{5FE8C7AE-A6F2-4780-BB73-1BDECF342BFE}" type="pres">
      <dgm:prSet presAssocID="{9A823E8B-DBEC-4164-965D-5AC509E8EAD1}" presName="aNode" presStyleLbl="bgShp" presStyleIdx="1" presStyleCnt="2"/>
      <dgm:spPr/>
    </dgm:pt>
    <dgm:pt modelId="{EBED3F67-FFA2-4CC7-A792-DDE7F39AC7EE}" type="pres">
      <dgm:prSet presAssocID="{9A823E8B-DBEC-4164-965D-5AC509E8EAD1}" presName="textNode" presStyleLbl="bgShp" presStyleIdx="1" presStyleCnt="2"/>
      <dgm:spPr/>
    </dgm:pt>
    <dgm:pt modelId="{C8F46204-13EA-438F-8407-24AAC2E55DCA}" type="pres">
      <dgm:prSet presAssocID="{9A823E8B-DBEC-4164-965D-5AC509E8EAD1}" presName="compChildNode" presStyleCnt="0"/>
      <dgm:spPr/>
    </dgm:pt>
    <dgm:pt modelId="{4F273967-8332-40D5-ABAD-E4E76AFC4C0D}" type="pres">
      <dgm:prSet presAssocID="{9A823E8B-DBEC-4164-965D-5AC509E8EAD1}" presName="theInnerList" presStyleCnt="0"/>
      <dgm:spPr/>
    </dgm:pt>
    <dgm:pt modelId="{DB347586-FFF1-4139-A7BA-A4F69F7D3D1A}" type="pres">
      <dgm:prSet presAssocID="{E09F454F-4512-4FD6-8C2C-AB8A338BF60B}" presName="childNode" presStyleLbl="node1" presStyleIdx="1" presStyleCnt="2">
        <dgm:presLayoutVars>
          <dgm:bulletEnabled val="1"/>
        </dgm:presLayoutVars>
      </dgm:prSet>
      <dgm:spPr/>
    </dgm:pt>
  </dgm:ptLst>
  <dgm:cxnLst>
    <dgm:cxn modelId="{BC3AEE06-C1FF-4A9E-9628-B86C102F7CA2}" srcId="{3100C9E6-7A31-4B91-884A-9E0BDB0C7072}" destId="{8AEB139B-3A4A-45F3-AC4D-A6B8E88F1AD7}" srcOrd="0" destOrd="0" parTransId="{76F3F1A4-EFBB-4C44-9833-1E8B0BE98E92}" sibTransId="{2CB95722-F175-478A-9806-7BBA44156D4F}"/>
    <dgm:cxn modelId="{34B27609-E981-4ED6-BC5B-3B8EE2B1C071}" srcId="{3100C9E6-7A31-4B91-884A-9E0BDB0C7072}" destId="{9A823E8B-DBEC-4164-965D-5AC509E8EAD1}" srcOrd="1" destOrd="0" parTransId="{F6EDFD4B-34A1-4CF5-8A8D-CE51A90D7FB2}" sibTransId="{D0B24332-2C94-4EC2-A66B-83C8433E08F4}"/>
    <dgm:cxn modelId="{E3D6B72E-5477-49A5-A0CF-AC2A6EF60639}" srcId="{8AEB139B-3A4A-45F3-AC4D-A6B8E88F1AD7}" destId="{9646C356-A72D-47E0-B035-3D3D4027FA75}" srcOrd="0" destOrd="0" parTransId="{0DC4E34C-7EC6-4C93-87B3-A5C23E5808B5}" sibTransId="{512ABCB6-2F1D-4554-A154-00B5C9B3230F}"/>
    <dgm:cxn modelId="{A7966761-5314-48E4-9104-3F0BF1E5F752}" type="presOf" srcId="{9646C356-A72D-47E0-B035-3D3D4027FA75}" destId="{B9BCBC08-A381-40C0-9A24-607F92B3ED2D}" srcOrd="0" destOrd="0" presId="urn:microsoft.com/office/officeart/2005/8/layout/lProcess2"/>
    <dgm:cxn modelId="{8A0C4C54-2CEA-4F92-9640-569878DAFA5D}" type="presOf" srcId="{9A823E8B-DBEC-4164-965D-5AC509E8EAD1}" destId="{5FE8C7AE-A6F2-4780-BB73-1BDECF342BFE}" srcOrd="0" destOrd="0" presId="urn:microsoft.com/office/officeart/2005/8/layout/lProcess2"/>
    <dgm:cxn modelId="{D6F0428A-3DB0-482A-86D5-2717096B0527}" type="presOf" srcId="{8AEB139B-3A4A-45F3-AC4D-A6B8E88F1AD7}" destId="{384B86C9-2511-4988-B131-FDCA2D23FB24}" srcOrd="1" destOrd="0" presId="urn:microsoft.com/office/officeart/2005/8/layout/lProcess2"/>
    <dgm:cxn modelId="{DC2E4AAA-5236-44B6-8112-08D665DBDDD9}" type="presOf" srcId="{3100C9E6-7A31-4B91-884A-9E0BDB0C7072}" destId="{E3A22E0D-2B04-4983-8B48-F0AEA0452D5C}" srcOrd="0" destOrd="0" presId="urn:microsoft.com/office/officeart/2005/8/layout/lProcess2"/>
    <dgm:cxn modelId="{D90F21AE-0C68-42AB-A5B9-67CF967F7DE4}" type="presOf" srcId="{9A823E8B-DBEC-4164-965D-5AC509E8EAD1}" destId="{EBED3F67-FFA2-4CC7-A792-DDE7F39AC7EE}" srcOrd="1" destOrd="0" presId="urn:microsoft.com/office/officeart/2005/8/layout/lProcess2"/>
    <dgm:cxn modelId="{7D2C2DAF-F8B9-4AC1-A6FB-6F4001E7C180}" type="presOf" srcId="{E09F454F-4512-4FD6-8C2C-AB8A338BF60B}" destId="{DB347586-FFF1-4139-A7BA-A4F69F7D3D1A}" srcOrd="0" destOrd="0" presId="urn:microsoft.com/office/officeart/2005/8/layout/lProcess2"/>
    <dgm:cxn modelId="{8ECD64D5-6394-45A3-84D2-378820E0E5BE}" type="presOf" srcId="{8AEB139B-3A4A-45F3-AC4D-A6B8E88F1AD7}" destId="{1B9B0C03-EAE7-4563-B90D-E2E3EEDF4998}" srcOrd="0" destOrd="0" presId="urn:microsoft.com/office/officeart/2005/8/layout/lProcess2"/>
    <dgm:cxn modelId="{E2561BDD-58D5-4AAC-AA3F-D8637D42E815}" srcId="{9A823E8B-DBEC-4164-965D-5AC509E8EAD1}" destId="{E09F454F-4512-4FD6-8C2C-AB8A338BF60B}" srcOrd="0" destOrd="0" parTransId="{E81FB320-E1E4-44B5-ADF8-78EEAFB05705}" sibTransId="{842C6EC2-04AB-45C4-922E-F78B6F3CA3DC}"/>
    <dgm:cxn modelId="{9A14D136-103D-4399-A9DB-A3AD708686E1}" type="presParOf" srcId="{E3A22E0D-2B04-4983-8B48-F0AEA0452D5C}" destId="{371927E4-F6AA-4D21-B7C5-7DD3C227881B}" srcOrd="0" destOrd="0" presId="urn:microsoft.com/office/officeart/2005/8/layout/lProcess2"/>
    <dgm:cxn modelId="{9EEF07AC-C4BC-4FB4-9E73-5DCFA33BD09B}" type="presParOf" srcId="{371927E4-F6AA-4D21-B7C5-7DD3C227881B}" destId="{1B9B0C03-EAE7-4563-B90D-E2E3EEDF4998}" srcOrd="0" destOrd="0" presId="urn:microsoft.com/office/officeart/2005/8/layout/lProcess2"/>
    <dgm:cxn modelId="{F77F190E-9B10-4847-9FD4-89DFDF19188A}" type="presParOf" srcId="{371927E4-F6AA-4D21-B7C5-7DD3C227881B}" destId="{384B86C9-2511-4988-B131-FDCA2D23FB24}" srcOrd="1" destOrd="0" presId="urn:microsoft.com/office/officeart/2005/8/layout/lProcess2"/>
    <dgm:cxn modelId="{7F2502DC-31E5-475D-B660-5E883B83A4A3}" type="presParOf" srcId="{371927E4-F6AA-4D21-B7C5-7DD3C227881B}" destId="{C66D3A1C-E12A-496D-B7F9-9DEC5105739D}" srcOrd="2" destOrd="0" presId="urn:microsoft.com/office/officeart/2005/8/layout/lProcess2"/>
    <dgm:cxn modelId="{8F26C887-59EA-4358-ACFD-12B2B5A64BE2}" type="presParOf" srcId="{C66D3A1C-E12A-496D-B7F9-9DEC5105739D}" destId="{432ECFBB-4009-4392-AC37-C032D90D7413}" srcOrd="0" destOrd="0" presId="urn:microsoft.com/office/officeart/2005/8/layout/lProcess2"/>
    <dgm:cxn modelId="{841B8125-5D49-4C28-AADF-BA551A58D3CB}" type="presParOf" srcId="{432ECFBB-4009-4392-AC37-C032D90D7413}" destId="{B9BCBC08-A381-40C0-9A24-607F92B3ED2D}" srcOrd="0" destOrd="0" presId="urn:microsoft.com/office/officeart/2005/8/layout/lProcess2"/>
    <dgm:cxn modelId="{FD6B1591-C72E-431B-BFA6-24616B09925F}" type="presParOf" srcId="{E3A22E0D-2B04-4983-8B48-F0AEA0452D5C}" destId="{0F093E6A-5C19-469E-928E-BC58FDCA4DFE}" srcOrd="1" destOrd="0" presId="urn:microsoft.com/office/officeart/2005/8/layout/lProcess2"/>
    <dgm:cxn modelId="{F3472674-38AC-42E7-810A-D0D4B4941A7E}" type="presParOf" srcId="{E3A22E0D-2B04-4983-8B48-F0AEA0452D5C}" destId="{87F150AA-4FBD-4DD2-9B5D-4AC50BD821F0}" srcOrd="2" destOrd="0" presId="urn:microsoft.com/office/officeart/2005/8/layout/lProcess2"/>
    <dgm:cxn modelId="{EB18CC0A-25B8-4AA1-AA68-7EC63DAD75ED}" type="presParOf" srcId="{87F150AA-4FBD-4DD2-9B5D-4AC50BD821F0}" destId="{5FE8C7AE-A6F2-4780-BB73-1BDECF342BFE}" srcOrd="0" destOrd="0" presId="urn:microsoft.com/office/officeart/2005/8/layout/lProcess2"/>
    <dgm:cxn modelId="{B9985596-B2AC-4A72-B07F-188EAEE97D8C}" type="presParOf" srcId="{87F150AA-4FBD-4DD2-9B5D-4AC50BD821F0}" destId="{EBED3F67-FFA2-4CC7-A792-DDE7F39AC7EE}" srcOrd="1" destOrd="0" presId="urn:microsoft.com/office/officeart/2005/8/layout/lProcess2"/>
    <dgm:cxn modelId="{DF4A0330-D260-454E-A0CC-E5A23F54359F}" type="presParOf" srcId="{87F150AA-4FBD-4DD2-9B5D-4AC50BD821F0}" destId="{C8F46204-13EA-438F-8407-24AAC2E55DCA}" srcOrd="2" destOrd="0" presId="urn:microsoft.com/office/officeart/2005/8/layout/lProcess2"/>
    <dgm:cxn modelId="{70C90EEA-B0BD-4830-A818-1A9727DFC264}" type="presParOf" srcId="{C8F46204-13EA-438F-8407-24AAC2E55DCA}" destId="{4F273967-8332-40D5-ABAD-E4E76AFC4C0D}" srcOrd="0" destOrd="0" presId="urn:microsoft.com/office/officeart/2005/8/layout/lProcess2"/>
    <dgm:cxn modelId="{BE2C9E9A-2A42-4BD1-B125-F24088EF9453}" type="presParOf" srcId="{4F273967-8332-40D5-ABAD-E4E76AFC4C0D}" destId="{DB347586-FFF1-4139-A7BA-A4F69F7D3D1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41D789-2308-4694-95E0-CEE519D802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4FE28C8F-005A-402E-B103-A2D4BF4462E7}">
      <dgm:prSet custT="1"/>
      <dgm:spPr/>
      <dgm:t>
        <a:bodyPr/>
        <a:lstStyle/>
        <a:p>
          <a:pPr rtl="0"/>
          <a:r>
            <a:rPr lang="id-ID" sz="2000" dirty="0"/>
            <a:t>Seluruh transaksi (penerimaan/pengeluaran) yang perlu dibayar atau akan diterima kembali, yang dimaksudkan untuk menutup defisit atau memanfaatkan surplus anggaran.</a:t>
          </a:r>
        </a:p>
      </dgm:t>
    </dgm:pt>
    <dgm:pt modelId="{F0C7EC7F-1E4A-48A7-8CEE-D1FFA7E38859}" type="parTrans" cxnId="{EBA4D160-F5E7-4065-955B-12581390763B}">
      <dgm:prSet/>
      <dgm:spPr/>
      <dgm:t>
        <a:bodyPr/>
        <a:lstStyle/>
        <a:p>
          <a:endParaRPr lang="id-ID"/>
        </a:p>
      </dgm:t>
    </dgm:pt>
    <dgm:pt modelId="{25D501BA-5714-41B5-A33A-82D7931F1320}" type="sibTrans" cxnId="{EBA4D160-F5E7-4065-955B-12581390763B}">
      <dgm:prSet/>
      <dgm:spPr/>
      <dgm:t>
        <a:bodyPr/>
        <a:lstStyle/>
        <a:p>
          <a:endParaRPr lang="id-ID"/>
        </a:p>
      </dgm:t>
    </dgm:pt>
    <dgm:pt modelId="{B68E23CA-16F2-400A-B8F3-6010499398E3}">
      <dgm:prSet custT="1"/>
      <dgm:spPr/>
      <dgm:t>
        <a:bodyPr/>
        <a:lstStyle/>
        <a:p>
          <a:pPr rtl="0"/>
          <a:r>
            <a:rPr lang="id-ID" sz="2000" dirty="0"/>
            <a:t>Penerimaan d</a:t>
          </a:r>
          <a:r>
            <a:rPr lang="en-US" sz="2000" dirty="0" err="1"/>
            <a:t>iakui</a:t>
          </a:r>
          <a:r>
            <a:rPr lang="en-US" sz="2000" dirty="0"/>
            <a:t> </a:t>
          </a:r>
          <a:r>
            <a:rPr lang="en-US" sz="2000" dirty="0" err="1"/>
            <a:t>pada</a:t>
          </a:r>
          <a:r>
            <a:rPr lang="en-US" sz="2000" dirty="0"/>
            <a:t> </a:t>
          </a:r>
          <a:r>
            <a:rPr lang="en-US" sz="2000" dirty="0" err="1"/>
            <a:t>saat</a:t>
          </a:r>
          <a:r>
            <a:rPr lang="en-US" sz="2000" dirty="0"/>
            <a:t> </a:t>
          </a:r>
          <a:r>
            <a:rPr lang="en-US" sz="2000" dirty="0" err="1"/>
            <a:t>diterima</a:t>
          </a:r>
          <a:r>
            <a:rPr lang="en-US" sz="2000" dirty="0"/>
            <a:t> </a:t>
          </a:r>
          <a:r>
            <a:rPr lang="en-US" sz="2000" dirty="0" err="1"/>
            <a:t>pada</a:t>
          </a:r>
          <a:r>
            <a:rPr lang="en-US" sz="2000" dirty="0"/>
            <a:t> </a:t>
          </a:r>
          <a:r>
            <a:rPr lang="en-US" sz="2000" dirty="0" err="1"/>
            <a:t>Rekening</a:t>
          </a:r>
          <a:r>
            <a:rPr lang="en-US" sz="2000" dirty="0"/>
            <a:t> </a:t>
          </a:r>
          <a:r>
            <a:rPr lang="en-US" sz="2000" dirty="0" err="1"/>
            <a:t>Kas</a:t>
          </a:r>
          <a:r>
            <a:rPr lang="en-US" sz="2000" dirty="0"/>
            <a:t> </a:t>
          </a:r>
          <a:r>
            <a:rPr lang="en-US" sz="2000" dirty="0" err="1"/>
            <a:t>Umum</a:t>
          </a:r>
          <a:r>
            <a:rPr lang="en-US" sz="2000" dirty="0"/>
            <a:t> Negara</a:t>
          </a:r>
          <a:r>
            <a:rPr lang="id-ID" sz="2000" dirty="0"/>
            <a:t> dan dicatat B</a:t>
          </a:r>
          <a:r>
            <a:rPr lang="en-US" sz="2000" dirty="0" err="1"/>
            <a:t>erdasar</a:t>
          </a:r>
          <a:r>
            <a:rPr lang="id-ID" sz="2000" dirty="0"/>
            <a:t> </a:t>
          </a:r>
          <a:r>
            <a:rPr lang="en-US" sz="2000" dirty="0" err="1"/>
            <a:t>azas</a:t>
          </a:r>
          <a:r>
            <a:rPr lang="en-US" sz="2000" dirty="0"/>
            <a:t> </a:t>
          </a:r>
          <a:r>
            <a:rPr lang="en-US" sz="2000" dirty="0" err="1"/>
            <a:t>bruto</a:t>
          </a:r>
          <a:endParaRPr lang="id-ID" sz="2000" dirty="0"/>
        </a:p>
      </dgm:t>
    </dgm:pt>
    <dgm:pt modelId="{6DCDD1C9-1278-4907-BDBB-2AD9C67E09D7}" type="parTrans" cxnId="{474F112D-477D-4E23-B02A-DDA81E6FDADC}">
      <dgm:prSet/>
      <dgm:spPr/>
      <dgm:t>
        <a:bodyPr/>
        <a:lstStyle/>
        <a:p>
          <a:endParaRPr lang="id-ID"/>
        </a:p>
      </dgm:t>
    </dgm:pt>
    <dgm:pt modelId="{95E342F9-EB30-4853-A71E-1A07455474B7}" type="sibTrans" cxnId="{474F112D-477D-4E23-B02A-DDA81E6FDADC}">
      <dgm:prSet/>
      <dgm:spPr/>
      <dgm:t>
        <a:bodyPr/>
        <a:lstStyle/>
        <a:p>
          <a:endParaRPr lang="id-ID"/>
        </a:p>
      </dgm:t>
    </dgm:pt>
    <dgm:pt modelId="{1BE3E3B5-E7EB-4F76-8529-C5733774B3EB}">
      <dgm:prSet custT="1"/>
      <dgm:spPr/>
      <dgm:t>
        <a:bodyPr/>
        <a:lstStyle/>
        <a:p>
          <a:pPr rtl="0"/>
          <a:r>
            <a:rPr lang="en-US" sz="2000" dirty="0" err="1"/>
            <a:t>Pengeluaran</a:t>
          </a:r>
          <a:r>
            <a:rPr lang="en-US" sz="2000" dirty="0"/>
            <a:t> </a:t>
          </a:r>
          <a:r>
            <a:rPr lang="en-US" sz="2000" dirty="0" err="1"/>
            <a:t>diakui</a:t>
          </a:r>
          <a:r>
            <a:rPr lang="en-US" sz="2000" dirty="0"/>
            <a:t> </a:t>
          </a:r>
          <a:r>
            <a:rPr lang="en-US" sz="2000" dirty="0" err="1"/>
            <a:t>pada</a:t>
          </a:r>
          <a:r>
            <a:rPr lang="en-US" sz="2000" dirty="0"/>
            <a:t> </a:t>
          </a:r>
          <a:r>
            <a:rPr lang="en-US" sz="2000" dirty="0" err="1"/>
            <a:t>saat</a:t>
          </a:r>
          <a:r>
            <a:rPr lang="en-US" sz="2000" dirty="0"/>
            <a:t> </a:t>
          </a:r>
          <a:r>
            <a:rPr lang="en-US" sz="2000" dirty="0" err="1"/>
            <a:t>dikeluarkan</a:t>
          </a:r>
          <a:r>
            <a:rPr lang="en-US" sz="2000" dirty="0"/>
            <a:t> </a:t>
          </a:r>
          <a:r>
            <a:rPr lang="en-US" sz="2000" dirty="0" err="1"/>
            <a:t>dari</a:t>
          </a:r>
          <a:r>
            <a:rPr lang="en-US" sz="2000" dirty="0"/>
            <a:t> </a:t>
          </a:r>
          <a:r>
            <a:rPr lang="en-US" sz="2000" dirty="0" err="1"/>
            <a:t>Rekening</a:t>
          </a:r>
          <a:r>
            <a:rPr lang="en-US" sz="2000" dirty="0"/>
            <a:t> </a:t>
          </a:r>
          <a:r>
            <a:rPr lang="en-US" sz="2000" dirty="0" err="1"/>
            <a:t>Kas</a:t>
          </a:r>
          <a:r>
            <a:rPr lang="en-US" sz="2000" dirty="0"/>
            <a:t> </a:t>
          </a:r>
          <a:r>
            <a:rPr lang="en-US" sz="2000" dirty="0" err="1"/>
            <a:t>Umum</a:t>
          </a:r>
          <a:r>
            <a:rPr lang="en-US" sz="2000" dirty="0"/>
            <a:t> Negara</a:t>
          </a:r>
          <a:endParaRPr lang="id-ID" sz="2000" dirty="0"/>
        </a:p>
      </dgm:t>
    </dgm:pt>
    <dgm:pt modelId="{81530DF2-87B9-4004-9CEC-FDEA5EAEC6FD}" type="parTrans" cxnId="{9AA278DB-7323-4F43-8286-111EFB1E41B9}">
      <dgm:prSet/>
      <dgm:spPr/>
      <dgm:t>
        <a:bodyPr/>
        <a:lstStyle/>
        <a:p>
          <a:endParaRPr lang="id-ID"/>
        </a:p>
      </dgm:t>
    </dgm:pt>
    <dgm:pt modelId="{37B328C8-E0DC-4E13-8B8C-F0CE57CD46AC}" type="sibTrans" cxnId="{9AA278DB-7323-4F43-8286-111EFB1E41B9}">
      <dgm:prSet/>
      <dgm:spPr/>
      <dgm:t>
        <a:bodyPr/>
        <a:lstStyle/>
        <a:p>
          <a:endParaRPr lang="id-ID"/>
        </a:p>
      </dgm:t>
    </dgm:pt>
    <dgm:pt modelId="{7A8494F6-E3F5-41E1-BC2B-DFC67A73E539}">
      <dgm:prSet custT="1"/>
      <dgm:spPr/>
      <dgm:t>
        <a:bodyPr/>
        <a:lstStyle/>
        <a:p>
          <a:pPr rtl="0"/>
          <a:r>
            <a:rPr lang="id-ID" sz="2000" dirty="0"/>
            <a:t>Pencairan Dana Cadangan mengurangi Dana Cadangan yang bersangkutan</a:t>
          </a:r>
        </a:p>
      </dgm:t>
    </dgm:pt>
    <dgm:pt modelId="{51F211B0-039D-47BF-A2B1-5D65996B93AA}" type="parTrans" cxnId="{95B5F0FD-D487-4256-91E1-FBF9BE22092D}">
      <dgm:prSet/>
      <dgm:spPr/>
      <dgm:t>
        <a:bodyPr/>
        <a:lstStyle/>
        <a:p>
          <a:endParaRPr lang="id-ID"/>
        </a:p>
      </dgm:t>
    </dgm:pt>
    <dgm:pt modelId="{5B86B001-88E6-4890-8DD9-ECC80E02AD7D}" type="sibTrans" cxnId="{95B5F0FD-D487-4256-91E1-FBF9BE22092D}">
      <dgm:prSet/>
      <dgm:spPr/>
      <dgm:t>
        <a:bodyPr/>
        <a:lstStyle/>
        <a:p>
          <a:endParaRPr lang="id-ID"/>
        </a:p>
      </dgm:t>
    </dgm:pt>
    <dgm:pt modelId="{BD6E6B26-1416-43DB-8B07-9F60A077CBA4}">
      <dgm:prSet custT="1"/>
      <dgm:spPr/>
      <dgm:t>
        <a:bodyPr/>
        <a:lstStyle/>
        <a:p>
          <a:pPr rtl="0"/>
          <a:r>
            <a:rPr lang="id-ID" sz="2000" dirty="0"/>
            <a:t>Pembentukan Dana Cadangan menambah Dana Cadangan yang bersangkutan</a:t>
          </a:r>
        </a:p>
      </dgm:t>
    </dgm:pt>
    <dgm:pt modelId="{A21987AC-4876-43DD-BBCA-101BD7005284}" type="parTrans" cxnId="{1C11E10D-52AD-4007-B22D-06CE2FC29916}">
      <dgm:prSet/>
      <dgm:spPr/>
      <dgm:t>
        <a:bodyPr/>
        <a:lstStyle/>
        <a:p>
          <a:endParaRPr lang="id-ID"/>
        </a:p>
      </dgm:t>
    </dgm:pt>
    <dgm:pt modelId="{7F85FE3C-F39E-49CC-9990-4AD38F682CD6}" type="sibTrans" cxnId="{1C11E10D-52AD-4007-B22D-06CE2FC29916}">
      <dgm:prSet/>
      <dgm:spPr/>
      <dgm:t>
        <a:bodyPr/>
        <a:lstStyle/>
        <a:p>
          <a:endParaRPr lang="id-ID"/>
        </a:p>
      </dgm:t>
    </dgm:pt>
    <dgm:pt modelId="{7783FF13-8AC5-4AA3-A131-22EC59A07B39}" type="pres">
      <dgm:prSet presAssocID="{7041D789-2308-4694-95E0-CEE519D80278}" presName="vert0" presStyleCnt="0">
        <dgm:presLayoutVars>
          <dgm:dir/>
          <dgm:animOne val="branch"/>
          <dgm:animLvl val="lvl"/>
        </dgm:presLayoutVars>
      </dgm:prSet>
      <dgm:spPr/>
    </dgm:pt>
    <dgm:pt modelId="{177366C9-2CFB-48A8-8C34-07BD9A1FFAC6}" type="pres">
      <dgm:prSet presAssocID="{4FE28C8F-005A-402E-B103-A2D4BF4462E7}" presName="thickLine" presStyleLbl="alignNode1" presStyleIdx="0" presStyleCnt="5"/>
      <dgm:spPr/>
    </dgm:pt>
    <dgm:pt modelId="{1D26FC00-A5B8-4586-8708-699BC9B4F376}" type="pres">
      <dgm:prSet presAssocID="{4FE28C8F-005A-402E-B103-A2D4BF4462E7}" presName="horz1" presStyleCnt="0"/>
      <dgm:spPr/>
    </dgm:pt>
    <dgm:pt modelId="{23A045C3-9E41-4573-AB2A-389C0AC72E84}" type="pres">
      <dgm:prSet presAssocID="{4FE28C8F-005A-402E-B103-A2D4BF4462E7}" presName="tx1" presStyleLbl="revTx" presStyleIdx="0" presStyleCnt="5"/>
      <dgm:spPr/>
    </dgm:pt>
    <dgm:pt modelId="{B37B09D6-7C08-42FC-94F8-7131889C8CC6}" type="pres">
      <dgm:prSet presAssocID="{4FE28C8F-005A-402E-B103-A2D4BF4462E7}" presName="vert1" presStyleCnt="0"/>
      <dgm:spPr/>
    </dgm:pt>
    <dgm:pt modelId="{B5FA293A-E191-486A-BF8F-8F90CC2EE107}" type="pres">
      <dgm:prSet presAssocID="{B68E23CA-16F2-400A-B8F3-6010499398E3}" presName="thickLine" presStyleLbl="alignNode1" presStyleIdx="1" presStyleCnt="5"/>
      <dgm:spPr/>
    </dgm:pt>
    <dgm:pt modelId="{A43E027F-EC3E-4A0E-A005-3E1089E46EB4}" type="pres">
      <dgm:prSet presAssocID="{B68E23CA-16F2-400A-B8F3-6010499398E3}" presName="horz1" presStyleCnt="0"/>
      <dgm:spPr/>
    </dgm:pt>
    <dgm:pt modelId="{77C864C2-1D91-44A6-88E1-F65DCF1BED9C}" type="pres">
      <dgm:prSet presAssocID="{B68E23CA-16F2-400A-B8F3-6010499398E3}" presName="tx1" presStyleLbl="revTx" presStyleIdx="1" presStyleCnt="5"/>
      <dgm:spPr/>
    </dgm:pt>
    <dgm:pt modelId="{566CF629-1D0B-4DBE-A132-CFD88C66CB1D}" type="pres">
      <dgm:prSet presAssocID="{B68E23CA-16F2-400A-B8F3-6010499398E3}" presName="vert1" presStyleCnt="0"/>
      <dgm:spPr/>
    </dgm:pt>
    <dgm:pt modelId="{850D0654-C398-4AC6-81BD-E142821E9BA7}" type="pres">
      <dgm:prSet presAssocID="{1BE3E3B5-E7EB-4F76-8529-C5733774B3EB}" presName="thickLine" presStyleLbl="alignNode1" presStyleIdx="2" presStyleCnt="5"/>
      <dgm:spPr/>
    </dgm:pt>
    <dgm:pt modelId="{937CD1E7-0282-448F-B97E-F4302D325099}" type="pres">
      <dgm:prSet presAssocID="{1BE3E3B5-E7EB-4F76-8529-C5733774B3EB}" presName="horz1" presStyleCnt="0"/>
      <dgm:spPr/>
    </dgm:pt>
    <dgm:pt modelId="{E0004029-2144-460E-A91E-87EB008772B0}" type="pres">
      <dgm:prSet presAssocID="{1BE3E3B5-E7EB-4F76-8529-C5733774B3EB}" presName="tx1" presStyleLbl="revTx" presStyleIdx="2" presStyleCnt="5"/>
      <dgm:spPr/>
    </dgm:pt>
    <dgm:pt modelId="{3C615C6B-AB2C-4EBB-8C78-28959CD56C38}" type="pres">
      <dgm:prSet presAssocID="{1BE3E3B5-E7EB-4F76-8529-C5733774B3EB}" presName="vert1" presStyleCnt="0"/>
      <dgm:spPr/>
    </dgm:pt>
    <dgm:pt modelId="{0DFB919D-1268-4B7E-A540-4316A813BF7B}" type="pres">
      <dgm:prSet presAssocID="{7A8494F6-E3F5-41E1-BC2B-DFC67A73E539}" presName="thickLine" presStyleLbl="alignNode1" presStyleIdx="3" presStyleCnt="5"/>
      <dgm:spPr/>
    </dgm:pt>
    <dgm:pt modelId="{036B1A32-0FDE-464F-AC94-CEB5B9DF1E76}" type="pres">
      <dgm:prSet presAssocID="{7A8494F6-E3F5-41E1-BC2B-DFC67A73E539}" presName="horz1" presStyleCnt="0"/>
      <dgm:spPr/>
    </dgm:pt>
    <dgm:pt modelId="{46FA4140-C11F-40CC-8E0E-766A9310465F}" type="pres">
      <dgm:prSet presAssocID="{7A8494F6-E3F5-41E1-BC2B-DFC67A73E539}" presName="tx1" presStyleLbl="revTx" presStyleIdx="3" presStyleCnt="5"/>
      <dgm:spPr/>
    </dgm:pt>
    <dgm:pt modelId="{20587D0A-CC73-4C71-A3D1-FC4E7079EBD6}" type="pres">
      <dgm:prSet presAssocID="{7A8494F6-E3F5-41E1-BC2B-DFC67A73E539}" presName="vert1" presStyleCnt="0"/>
      <dgm:spPr/>
    </dgm:pt>
    <dgm:pt modelId="{2F294C0C-FF24-415A-B8FB-28CC93EEB40F}" type="pres">
      <dgm:prSet presAssocID="{BD6E6B26-1416-43DB-8B07-9F60A077CBA4}" presName="thickLine" presStyleLbl="alignNode1" presStyleIdx="4" presStyleCnt="5"/>
      <dgm:spPr/>
    </dgm:pt>
    <dgm:pt modelId="{DA78FFA2-6DB3-4A42-9286-9472F541A608}" type="pres">
      <dgm:prSet presAssocID="{BD6E6B26-1416-43DB-8B07-9F60A077CBA4}" presName="horz1" presStyleCnt="0"/>
      <dgm:spPr/>
    </dgm:pt>
    <dgm:pt modelId="{24DD441A-8116-4662-B003-4F858CF8F776}" type="pres">
      <dgm:prSet presAssocID="{BD6E6B26-1416-43DB-8B07-9F60A077CBA4}" presName="tx1" presStyleLbl="revTx" presStyleIdx="4" presStyleCnt="5"/>
      <dgm:spPr/>
    </dgm:pt>
    <dgm:pt modelId="{D53E496B-E844-4846-95D1-552F6344AF91}" type="pres">
      <dgm:prSet presAssocID="{BD6E6B26-1416-43DB-8B07-9F60A077CBA4}" presName="vert1" presStyleCnt="0"/>
      <dgm:spPr/>
    </dgm:pt>
  </dgm:ptLst>
  <dgm:cxnLst>
    <dgm:cxn modelId="{6A0FEF03-CE09-4ADA-BB23-F5247D30CE29}" type="presOf" srcId="{1BE3E3B5-E7EB-4F76-8529-C5733774B3EB}" destId="{E0004029-2144-460E-A91E-87EB008772B0}" srcOrd="0" destOrd="0" presId="urn:microsoft.com/office/officeart/2008/layout/LinedList"/>
    <dgm:cxn modelId="{1C11E10D-52AD-4007-B22D-06CE2FC29916}" srcId="{7041D789-2308-4694-95E0-CEE519D80278}" destId="{BD6E6B26-1416-43DB-8B07-9F60A077CBA4}" srcOrd="4" destOrd="0" parTransId="{A21987AC-4876-43DD-BBCA-101BD7005284}" sibTransId="{7F85FE3C-F39E-49CC-9990-4AD38F682CD6}"/>
    <dgm:cxn modelId="{545B5E1F-BA74-4C81-B2DD-370746CB66CF}" type="presOf" srcId="{B68E23CA-16F2-400A-B8F3-6010499398E3}" destId="{77C864C2-1D91-44A6-88E1-F65DCF1BED9C}" srcOrd="0" destOrd="0" presId="urn:microsoft.com/office/officeart/2008/layout/LinedList"/>
    <dgm:cxn modelId="{474F112D-477D-4E23-B02A-DDA81E6FDADC}" srcId="{7041D789-2308-4694-95E0-CEE519D80278}" destId="{B68E23CA-16F2-400A-B8F3-6010499398E3}" srcOrd="1" destOrd="0" parTransId="{6DCDD1C9-1278-4907-BDBB-2AD9C67E09D7}" sibTransId="{95E342F9-EB30-4853-A71E-1A07455474B7}"/>
    <dgm:cxn modelId="{EBA4D160-F5E7-4065-955B-12581390763B}" srcId="{7041D789-2308-4694-95E0-CEE519D80278}" destId="{4FE28C8F-005A-402E-B103-A2D4BF4462E7}" srcOrd="0" destOrd="0" parTransId="{F0C7EC7F-1E4A-48A7-8CEE-D1FFA7E38859}" sibTransId="{25D501BA-5714-41B5-A33A-82D7931F1320}"/>
    <dgm:cxn modelId="{6E3D4A42-5C4E-4D3B-80F5-E87F22D8FDD3}" type="presOf" srcId="{BD6E6B26-1416-43DB-8B07-9F60A077CBA4}" destId="{24DD441A-8116-4662-B003-4F858CF8F776}" srcOrd="0" destOrd="0" presId="urn:microsoft.com/office/officeart/2008/layout/LinedList"/>
    <dgm:cxn modelId="{7D1FAC66-3910-46FD-A3C3-BF17BBB61388}" type="presOf" srcId="{4FE28C8F-005A-402E-B103-A2D4BF4462E7}" destId="{23A045C3-9E41-4573-AB2A-389C0AC72E84}" srcOrd="0" destOrd="0" presId="urn:microsoft.com/office/officeart/2008/layout/LinedList"/>
    <dgm:cxn modelId="{60C5F781-A859-435F-948C-D5695F9D2037}" type="presOf" srcId="{7041D789-2308-4694-95E0-CEE519D80278}" destId="{7783FF13-8AC5-4AA3-A131-22EC59A07B39}" srcOrd="0" destOrd="0" presId="urn:microsoft.com/office/officeart/2008/layout/LinedList"/>
    <dgm:cxn modelId="{9AA278DB-7323-4F43-8286-111EFB1E41B9}" srcId="{7041D789-2308-4694-95E0-CEE519D80278}" destId="{1BE3E3B5-E7EB-4F76-8529-C5733774B3EB}" srcOrd="2" destOrd="0" parTransId="{81530DF2-87B9-4004-9CEC-FDEA5EAEC6FD}" sibTransId="{37B328C8-E0DC-4E13-8B8C-F0CE57CD46AC}"/>
    <dgm:cxn modelId="{12ADBAF1-AC48-4B05-B2D3-5F4E82B16ED7}" type="presOf" srcId="{7A8494F6-E3F5-41E1-BC2B-DFC67A73E539}" destId="{46FA4140-C11F-40CC-8E0E-766A9310465F}" srcOrd="0" destOrd="0" presId="urn:microsoft.com/office/officeart/2008/layout/LinedList"/>
    <dgm:cxn modelId="{95B5F0FD-D487-4256-91E1-FBF9BE22092D}" srcId="{7041D789-2308-4694-95E0-CEE519D80278}" destId="{7A8494F6-E3F5-41E1-BC2B-DFC67A73E539}" srcOrd="3" destOrd="0" parTransId="{51F211B0-039D-47BF-A2B1-5D65996B93AA}" sibTransId="{5B86B001-88E6-4890-8DD9-ECC80E02AD7D}"/>
    <dgm:cxn modelId="{5D8DF9D6-9658-4274-8A15-CF6B1B1B9D15}" type="presParOf" srcId="{7783FF13-8AC5-4AA3-A131-22EC59A07B39}" destId="{177366C9-2CFB-48A8-8C34-07BD9A1FFAC6}" srcOrd="0" destOrd="0" presId="urn:microsoft.com/office/officeart/2008/layout/LinedList"/>
    <dgm:cxn modelId="{E49B6180-280F-488F-A865-E7BDAEF01507}" type="presParOf" srcId="{7783FF13-8AC5-4AA3-A131-22EC59A07B39}" destId="{1D26FC00-A5B8-4586-8708-699BC9B4F376}" srcOrd="1" destOrd="0" presId="urn:microsoft.com/office/officeart/2008/layout/LinedList"/>
    <dgm:cxn modelId="{4EB8ED7B-348B-476F-9602-C82C89FC5E0C}" type="presParOf" srcId="{1D26FC00-A5B8-4586-8708-699BC9B4F376}" destId="{23A045C3-9E41-4573-AB2A-389C0AC72E84}" srcOrd="0" destOrd="0" presId="urn:microsoft.com/office/officeart/2008/layout/LinedList"/>
    <dgm:cxn modelId="{714258EE-006A-4009-B426-15B1DFE17C4A}" type="presParOf" srcId="{1D26FC00-A5B8-4586-8708-699BC9B4F376}" destId="{B37B09D6-7C08-42FC-94F8-7131889C8CC6}" srcOrd="1" destOrd="0" presId="urn:microsoft.com/office/officeart/2008/layout/LinedList"/>
    <dgm:cxn modelId="{0F133707-2063-4194-91E3-229F9FBFE88B}" type="presParOf" srcId="{7783FF13-8AC5-4AA3-A131-22EC59A07B39}" destId="{B5FA293A-E191-486A-BF8F-8F90CC2EE107}" srcOrd="2" destOrd="0" presId="urn:microsoft.com/office/officeart/2008/layout/LinedList"/>
    <dgm:cxn modelId="{AE2BAB26-4984-42A0-A0B9-0598C244B8F2}" type="presParOf" srcId="{7783FF13-8AC5-4AA3-A131-22EC59A07B39}" destId="{A43E027F-EC3E-4A0E-A005-3E1089E46EB4}" srcOrd="3" destOrd="0" presId="urn:microsoft.com/office/officeart/2008/layout/LinedList"/>
    <dgm:cxn modelId="{4FB06191-F792-408B-AF5C-EAB9DD5690CB}" type="presParOf" srcId="{A43E027F-EC3E-4A0E-A005-3E1089E46EB4}" destId="{77C864C2-1D91-44A6-88E1-F65DCF1BED9C}" srcOrd="0" destOrd="0" presId="urn:microsoft.com/office/officeart/2008/layout/LinedList"/>
    <dgm:cxn modelId="{63FD4F16-84B6-451A-8CC9-06EA47EBC913}" type="presParOf" srcId="{A43E027F-EC3E-4A0E-A005-3E1089E46EB4}" destId="{566CF629-1D0B-4DBE-A132-CFD88C66CB1D}" srcOrd="1" destOrd="0" presId="urn:microsoft.com/office/officeart/2008/layout/LinedList"/>
    <dgm:cxn modelId="{9D84086B-32E7-412D-8424-C3022F70369C}" type="presParOf" srcId="{7783FF13-8AC5-4AA3-A131-22EC59A07B39}" destId="{850D0654-C398-4AC6-81BD-E142821E9BA7}" srcOrd="4" destOrd="0" presId="urn:microsoft.com/office/officeart/2008/layout/LinedList"/>
    <dgm:cxn modelId="{437820F1-54E7-40FE-8662-1F29696330F4}" type="presParOf" srcId="{7783FF13-8AC5-4AA3-A131-22EC59A07B39}" destId="{937CD1E7-0282-448F-B97E-F4302D325099}" srcOrd="5" destOrd="0" presId="urn:microsoft.com/office/officeart/2008/layout/LinedList"/>
    <dgm:cxn modelId="{F8C1C991-FE4A-4588-AC9C-F8571673F49C}" type="presParOf" srcId="{937CD1E7-0282-448F-B97E-F4302D325099}" destId="{E0004029-2144-460E-A91E-87EB008772B0}" srcOrd="0" destOrd="0" presId="urn:microsoft.com/office/officeart/2008/layout/LinedList"/>
    <dgm:cxn modelId="{05BC59D5-80F3-47B1-B7DB-9CDE6FB69E80}" type="presParOf" srcId="{937CD1E7-0282-448F-B97E-F4302D325099}" destId="{3C615C6B-AB2C-4EBB-8C78-28959CD56C38}" srcOrd="1" destOrd="0" presId="urn:microsoft.com/office/officeart/2008/layout/LinedList"/>
    <dgm:cxn modelId="{77AB45BE-D4AA-4A63-882F-4BE3E85992D7}" type="presParOf" srcId="{7783FF13-8AC5-4AA3-A131-22EC59A07B39}" destId="{0DFB919D-1268-4B7E-A540-4316A813BF7B}" srcOrd="6" destOrd="0" presId="urn:microsoft.com/office/officeart/2008/layout/LinedList"/>
    <dgm:cxn modelId="{2BD5ECF7-2B43-4A9C-93EE-5626895572D4}" type="presParOf" srcId="{7783FF13-8AC5-4AA3-A131-22EC59A07B39}" destId="{036B1A32-0FDE-464F-AC94-CEB5B9DF1E76}" srcOrd="7" destOrd="0" presId="urn:microsoft.com/office/officeart/2008/layout/LinedList"/>
    <dgm:cxn modelId="{29C00A9E-219B-42D2-8143-4183003CDCF6}" type="presParOf" srcId="{036B1A32-0FDE-464F-AC94-CEB5B9DF1E76}" destId="{46FA4140-C11F-40CC-8E0E-766A9310465F}" srcOrd="0" destOrd="0" presId="urn:microsoft.com/office/officeart/2008/layout/LinedList"/>
    <dgm:cxn modelId="{C3BED4BF-47F4-4ADF-BFB2-6D0FFE0018D5}" type="presParOf" srcId="{036B1A32-0FDE-464F-AC94-CEB5B9DF1E76}" destId="{20587D0A-CC73-4C71-A3D1-FC4E7079EBD6}" srcOrd="1" destOrd="0" presId="urn:microsoft.com/office/officeart/2008/layout/LinedList"/>
    <dgm:cxn modelId="{879BAD2D-554D-4910-B21B-D01E662CBB40}" type="presParOf" srcId="{7783FF13-8AC5-4AA3-A131-22EC59A07B39}" destId="{2F294C0C-FF24-415A-B8FB-28CC93EEB40F}" srcOrd="8" destOrd="0" presId="urn:microsoft.com/office/officeart/2008/layout/LinedList"/>
    <dgm:cxn modelId="{A1502C9F-F6A3-4B7C-9FCB-64624868EA0F}" type="presParOf" srcId="{7783FF13-8AC5-4AA3-A131-22EC59A07B39}" destId="{DA78FFA2-6DB3-4A42-9286-9472F541A608}" srcOrd="9" destOrd="0" presId="urn:microsoft.com/office/officeart/2008/layout/LinedList"/>
    <dgm:cxn modelId="{CCB4C17D-4892-4ED6-B484-85CFFF5CAAC5}" type="presParOf" srcId="{DA78FFA2-6DB3-4A42-9286-9472F541A608}" destId="{24DD441A-8116-4662-B003-4F858CF8F776}" srcOrd="0" destOrd="0" presId="urn:microsoft.com/office/officeart/2008/layout/LinedList"/>
    <dgm:cxn modelId="{807914F3-EF7A-4D1A-BEF8-564153288202}" type="presParOf" srcId="{DA78FFA2-6DB3-4A42-9286-9472F541A608}" destId="{D53E496B-E844-4846-95D1-552F6344AF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E1F2ED7-4258-48D0-988B-C0FCA547C8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2DFE8F54-7886-47A1-B00F-932D0957DBCA}">
      <dgm:prSet/>
      <dgm:spPr/>
      <dgm:t>
        <a:bodyPr/>
        <a:lstStyle/>
        <a:p>
          <a:pPr rtl="0"/>
          <a:r>
            <a:rPr lang="id-ID" dirty="0"/>
            <a:t>Transaksi dalam mata uang asing harus dibukukan dalam mata uang rupiah</a:t>
          </a:r>
        </a:p>
      </dgm:t>
    </dgm:pt>
    <dgm:pt modelId="{AE7B98E4-5D3A-4B95-9D03-C988A6F3F7E8}" type="parTrans" cxnId="{5931A7E8-66F1-4021-89F2-03687592E5E1}">
      <dgm:prSet/>
      <dgm:spPr/>
      <dgm:t>
        <a:bodyPr/>
        <a:lstStyle/>
        <a:p>
          <a:endParaRPr lang="id-ID"/>
        </a:p>
      </dgm:t>
    </dgm:pt>
    <dgm:pt modelId="{CB52483D-2405-49F9-BD50-EC61A3067458}" type="sibTrans" cxnId="{5931A7E8-66F1-4021-89F2-03687592E5E1}">
      <dgm:prSet/>
      <dgm:spPr/>
      <dgm:t>
        <a:bodyPr/>
        <a:lstStyle/>
        <a:p>
          <a:endParaRPr lang="id-ID"/>
        </a:p>
      </dgm:t>
    </dgm:pt>
    <dgm:pt modelId="{9BC8332E-BEB1-487E-B171-57A24E76AC1E}">
      <dgm:prSet/>
      <dgm:spPr/>
      <dgm:t>
        <a:bodyPr/>
        <a:lstStyle/>
        <a:p>
          <a:pPr rtl="0"/>
          <a:r>
            <a:rPr lang="id-ID" dirty="0"/>
            <a:t>Dicatat berdasarkan kurs tengah bank </a:t>
          </a:r>
          <a:r>
            <a:rPr lang="id-ID" dirty="0" err="1"/>
            <a:t>sental</a:t>
          </a:r>
          <a:r>
            <a:rPr lang="id-ID" dirty="0"/>
            <a:t> pada tanggal transaksi</a:t>
          </a:r>
        </a:p>
      </dgm:t>
    </dgm:pt>
    <dgm:pt modelId="{116635B8-9521-425B-9865-EE019EDE70C8}" type="parTrans" cxnId="{8E5CFD39-ADDC-4CB7-884F-F0BA4F46838B}">
      <dgm:prSet/>
      <dgm:spPr/>
      <dgm:t>
        <a:bodyPr/>
        <a:lstStyle/>
        <a:p>
          <a:endParaRPr lang="id-ID"/>
        </a:p>
      </dgm:t>
    </dgm:pt>
    <dgm:pt modelId="{113F6F87-E3C7-498C-A13D-7034722C8FCF}" type="sibTrans" cxnId="{8E5CFD39-ADDC-4CB7-884F-F0BA4F46838B}">
      <dgm:prSet/>
      <dgm:spPr/>
      <dgm:t>
        <a:bodyPr/>
        <a:lstStyle/>
        <a:p>
          <a:endParaRPr lang="id-ID"/>
        </a:p>
      </dgm:t>
    </dgm:pt>
    <dgm:pt modelId="{243C84A1-B954-4940-80E1-0EA5B2F9D65A}">
      <dgm:prSet/>
      <dgm:spPr/>
      <dgm:t>
        <a:bodyPr/>
        <a:lstStyle/>
        <a:p>
          <a:pPr rtl="0"/>
          <a:r>
            <a:rPr lang="id-ID" dirty="0"/>
            <a:t>Jika </a:t>
          </a:r>
          <a:r>
            <a:rPr lang="id-ID" b="1" u="none" dirty="0">
              <a:solidFill>
                <a:schemeClr val="tx1">
                  <a:lumMod val="95000"/>
                  <a:lumOff val="5000"/>
                </a:schemeClr>
              </a:solidFill>
            </a:rPr>
            <a:t>tidak</a:t>
          </a:r>
          <a:r>
            <a:rPr lang="id-ID" b="1" u="none" dirty="0"/>
            <a:t> </a:t>
          </a:r>
          <a:r>
            <a:rPr lang="id-ID" dirty="0"/>
            <a:t>tersedia dana dalam mata uang asing, dicatat sebesar rupiah yang digunakan untuk memperoleh valuta asing tersebut</a:t>
          </a:r>
        </a:p>
      </dgm:t>
    </dgm:pt>
    <dgm:pt modelId="{E8C1FE59-2926-4846-B083-AC9F75ABEC28}" type="parTrans" cxnId="{5CD0EA91-DB6E-4699-8D5B-E83187717CB5}">
      <dgm:prSet/>
      <dgm:spPr/>
      <dgm:t>
        <a:bodyPr/>
        <a:lstStyle/>
        <a:p>
          <a:endParaRPr lang="id-ID"/>
        </a:p>
      </dgm:t>
    </dgm:pt>
    <dgm:pt modelId="{2E7FC4AD-4F36-46A9-8E17-A0EBB39FC33C}" type="sibTrans" cxnId="{5CD0EA91-DB6E-4699-8D5B-E83187717CB5}">
      <dgm:prSet/>
      <dgm:spPr/>
      <dgm:t>
        <a:bodyPr/>
        <a:lstStyle/>
        <a:p>
          <a:endParaRPr lang="id-ID"/>
        </a:p>
      </dgm:t>
    </dgm:pt>
    <dgm:pt modelId="{C257D147-3BAA-4852-B3AC-B102B796B163}" type="pres">
      <dgm:prSet presAssocID="{4E1F2ED7-4258-48D0-988B-C0FCA547C8C3}" presName="linear" presStyleCnt="0">
        <dgm:presLayoutVars>
          <dgm:animLvl val="lvl"/>
          <dgm:resizeHandles val="exact"/>
        </dgm:presLayoutVars>
      </dgm:prSet>
      <dgm:spPr/>
    </dgm:pt>
    <dgm:pt modelId="{6EB16B60-824A-4B2E-BEF1-75DEB5C5DAB8}" type="pres">
      <dgm:prSet presAssocID="{2DFE8F54-7886-47A1-B00F-932D0957DBCA}" presName="parentText" presStyleLbl="node1" presStyleIdx="0" presStyleCnt="3">
        <dgm:presLayoutVars>
          <dgm:chMax val="0"/>
          <dgm:bulletEnabled val="1"/>
        </dgm:presLayoutVars>
      </dgm:prSet>
      <dgm:spPr/>
    </dgm:pt>
    <dgm:pt modelId="{2EF07297-2CF8-4F40-8A59-DB14AA909180}" type="pres">
      <dgm:prSet presAssocID="{CB52483D-2405-49F9-BD50-EC61A3067458}" presName="spacer" presStyleCnt="0"/>
      <dgm:spPr/>
    </dgm:pt>
    <dgm:pt modelId="{36487D41-B657-4256-B3E2-A040913CE1D3}" type="pres">
      <dgm:prSet presAssocID="{9BC8332E-BEB1-487E-B171-57A24E76AC1E}" presName="parentText" presStyleLbl="node1" presStyleIdx="1" presStyleCnt="3">
        <dgm:presLayoutVars>
          <dgm:chMax val="0"/>
          <dgm:bulletEnabled val="1"/>
        </dgm:presLayoutVars>
      </dgm:prSet>
      <dgm:spPr/>
    </dgm:pt>
    <dgm:pt modelId="{318C95C5-2A5F-4D82-B6A7-6A909BF8718B}" type="pres">
      <dgm:prSet presAssocID="{113F6F87-E3C7-498C-A13D-7034722C8FCF}" presName="spacer" presStyleCnt="0"/>
      <dgm:spPr/>
    </dgm:pt>
    <dgm:pt modelId="{60B54189-B376-4DA6-94A1-5C3965CAB040}" type="pres">
      <dgm:prSet presAssocID="{243C84A1-B954-4940-80E1-0EA5B2F9D65A}" presName="parentText" presStyleLbl="node1" presStyleIdx="2" presStyleCnt="3">
        <dgm:presLayoutVars>
          <dgm:chMax val="0"/>
          <dgm:bulletEnabled val="1"/>
        </dgm:presLayoutVars>
      </dgm:prSet>
      <dgm:spPr/>
    </dgm:pt>
  </dgm:ptLst>
  <dgm:cxnLst>
    <dgm:cxn modelId="{8E5CFD39-ADDC-4CB7-884F-F0BA4F46838B}" srcId="{4E1F2ED7-4258-48D0-988B-C0FCA547C8C3}" destId="{9BC8332E-BEB1-487E-B171-57A24E76AC1E}" srcOrd="1" destOrd="0" parTransId="{116635B8-9521-425B-9865-EE019EDE70C8}" sibTransId="{113F6F87-E3C7-498C-A13D-7034722C8FCF}"/>
    <dgm:cxn modelId="{3A0A2662-DC0E-437B-9054-C1D0390FC496}" type="presOf" srcId="{2DFE8F54-7886-47A1-B00F-932D0957DBCA}" destId="{6EB16B60-824A-4B2E-BEF1-75DEB5C5DAB8}" srcOrd="0" destOrd="0" presId="urn:microsoft.com/office/officeart/2005/8/layout/vList2"/>
    <dgm:cxn modelId="{0C556E51-2DAA-4839-A3BC-D4121BAAFB44}" type="presOf" srcId="{243C84A1-B954-4940-80E1-0EA5B2F9D65A}" destId="{60B54189-B376-4DA6-94A1-5C3965CAB040}" srcOrd="0" destOrd="0" presId="urn:microsoft.com/office/officeart/2005/8/layout/vList2"/>
    <dgm:cxn modelId="{31D19174-9874-49E9-9860-9FBE9D2F21D7}" type="presOf" srcId="{9BC8332E-BEB1-487E-B171-57A24E76AC1E}" destId="{36487D41-B657-4256-B3E2-A040913CE1D3}" srcOrd="0" destOrd="0" presId="urn:microsoft.com/office/officeart/2005/8/layout/vList2"/>
    <dgm:cxn modelId="{06AB618E-59CE-4553-B8D0-549B42681530}" type="presOf" srcId="{4E1F2ED7-4258-48D0-988B-C0FCA547C8C3}" destId="{C257D147-3BAA-4852-B3AC-B102B796B163}" srcOrd="0" destOrd="0" presId="urn:microsoft.com/office/officeart/2005/8/layout/vList2"/>
    <dgm:cxn modelId="{5CD0EA91-DB6E-4699-8D5B-E83187717CB5}" srcId="{4E1F2ED7-4258-48D0-988B-C0FCA547C8C3}" destId="{243C84A1-B954-4940-80E1-0EA5B2F9D65A}" srcOrd="2" destOrd="0" parTransId="{E8C1FE59-2926-4846-B083-AC9F75ABEC28}" sibTransId="{2E7FC4AD-4F36-46A9-8E17-A0EBB39FC33C}"/>
    <dgm:cxn modelId="{5931A7E8-66F1-4021-89F2-03687592E5E1}" srcId="{4E1F2ED7-4258-48D0-988B-C0FCA547C8C3}" destId="{2DFE8F54-7886-47A1-B00F-932D0957DBCA}" srcOrd="0" destOrd="0" parTransId="{AE7B98E4-5D3A-4B95-9D03-C988A6F3F7E8}" sibTransId="{CB52483D-2405-49F9-BD50-EC61A3067458}"/>
    <dgm:cxn modelId="{B95A0544-1111-4FB3-A770-59E02569CFBC}" type="presParOf" srcId="{C257D147-3BAA-4852-B3AC-B102B796B163}" destId="{6EB16B60-824A-4B2E-BEF1-75DEB5C5DAB8}" srcOrd="0" destOrd="0" presId="urn:microsoft.com/office/officeart/2005/8/layout/vList2"/>
    <dgm:cxn modelId="{0DC74090-2AC4-49E9-9893-A7E3AA86D0DE}" type="presParOf" srcId="{C257D147-3BAA-4852-B3AC-B102B796B163}" destId="{2EF07297-2CF8-4F40-8A59-DB14AA909180}" srcOrd="1" destOrd="0" presId="urn:microsoft.com/office/officeart/2005/8/layout/vList2"/>
    <dgm:cxn modelId="{C1A32DCF-6E90-45F6-9F8C-C6A92FF4C3E0}" type="presParOf" srcId="{C257D147-3BAA-4852-B3AC-B102B796B163}" destId="{36487D41-B657-4256-B3E2-A040913CE1D3}" srcOrd="2" destOrd="0" presId="urn:microsoft.com/office/officeart/2005/8/layout/vList2"/>
    <dgm:cxn modelId="{EA3FE107-65A5-4E41-997D-3F8304916D32}" type="presParOf" srcId="{C257D147-3BAA-4852-B3AC-B102B796B163}" destId="{318C95C5-2A5F-4D82-B6A7-6A909BF8718B}" srcOrd="3" destOrd="0" presId="urn:microsoft.com/office/officeart/2005/8/layout/vList2"/>
    <dgm:cxn modelId="{89BBCCD3-C64B-4F52-BFD9-7C4E969F9637}" type="presParOf" srcId="{C257D147-3BAA-4852-B3AC-B102B796B163}" destId="{60B54189-B376-4DA6-94A1-5C3965CAB0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589FDE-6ACB-40E5-962F-C96301CA37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72CD18A7-CD09-4D93-AE7C-875D157E9BE1}">
      <dgm:prSet/>
      <dgm:spPr/>
      <dgm:t>
        <a:bodyPr/>
        <a:lstStyle/>
        <a:p>
          <a:pPr rtl="0"/>
          <a:r>
            <a:rPr lang="id-ID"/>
            <a:t>LRA dihasilkan dari siklus anggaran yang sebaiknya tidak disatukan dengan siklus akuntansi.</a:t>
          </a:r>
        </a:p>
      </dgm:t>
    </dgm:pt>
    <dgm:pt modelId="{EFE6DED0-1FB5-4F6F-8989-78C74555A7BB}" type="parTrans" cxnId="{453D29D5-2484-4683-9463-C01CF24ECB30}">
      <dgm:prSet/>
      <dgm:spPr/>
      <dgm:t>
        <a:bodyPr/>
        <a:lstStyle/>
        <a:p>
          <a:endParaRPr lang="id-ID"/>
        </a:p>
      </dgm:t>
    </dgm:pt>
    <dgm:pt modelId="{414BD45D-DA5D-43A4-9135-E681F3CA7BBA}" type="sibTrans" cxnId="{453D29D5-2484-4683-9463-C01CF24ECB30}">
      <dgm:prSet/>
      <dgm:spPr/>
      <dgm:t>
        <a:bodyPr/>
        <a:lstStyle/>
        <a:p>
          <a:endParaRPr lang="id-ID"/>
        </a:p>
      </dgm:t>
    </dgm:pt>
    <dgm:pt modelId="{A31958F8-28B5-4D44-9F75-E767CCA36713}">
      <dgm:prSet/>
      <dgm:spPr/>
      <dgm:t>
        <a:bodyPr/>
        <a:lstStyle/>
        <a:p>
          <a:pPr rtl="0"/>
          <a:r>
            <a:rPr lang="id-ID"/>
            <a:t>Untuk siklus anggaran, yang dicatat hanyalah transaksi anggaran dan harus sesuai dengan pos anggarannya</a:t>
          </a:r>
        </a:p>
      </dgm:t>
    </dgm:pt>
    <dgm:pt modelId="{A14F5176-289B-4049-86A7-DF830ED52681}" type="parTrans" cxnId="{48121860-4E1E-49F2-BE09-8F017F4CB824}">
      <dgm:prSet/>
      <dgm:spPr/>
      <dgm:t>
        <a:bodyPr/>
        <a:lstStyle/>
        <a:p>
          <a:endParaRPr lang="id-ID"/>
        </a:p>
      </dgm:t>
    </dgm:pt>
    <dgm:pt modelId="{E99FAF5E-F0CC-4DB0-90B3-C224C3F261E1}" type="sibTrans" cxnId="{48121860-4E1E-49F2-BE09-8F017F4CB824}">
      <dgm:prSet/>
      <dgm:spPr/>
      <dgm:t>
        <a:bodyPr/>
        <a:lstStyle/>
        <a:p>
          <a:endParaRPr lang="id-ID"/>
        </a:p>
      </dgm:t>
    </dgm:pt>
    <dgm:pt modelId="{7FAE807D-65B3-4240-B2AA-0CEF053C2764}">
      <dgm:prSet/>
      <dgm:spPr/>
      <dgm:t>
        <a:bodyPr/>
        <a:lstStyle/>
        <a:p>
          <a:pPr rtl="0"/>
          <a:r>
            <a:rPr lang="id-ID" dirty="0"/>
            <a:t>Untuk penerimaan dan pengeluaran yang tidak terkait dengan kas tidak dicatat dalam LRA. Dapat dimasukkan dalam informasi tambahan LRA.</a:t>
          </a:r>
        </a:p>
      </dgm:t>
    </dgm:pt>
    <dgm:pt modelId="{A3A28F4E-0626-4CCA-90F0-FB2E868DC425}" type="parTrans" cxnId="{8E1FDD39-C8FB-463C-A194-19FA5E6791E6}">
      <dgm:prSet/>
      <dgm:spPr/>
      <dgm:t>
        <a:bodyPr/>
        <a:lstStyle/>
        <a:p>
          <a:endParaRPr lang="id-ID"/>
        </a:p>
      </dgm:t>
    </dgm:pt>
    <dgm:pt modelId="{80405FD8-9806-41AD-A406-CD2280944C49}" type="sibTrans" cxnId="{8E1FDD39-C8FB-463C-A194-19FA5E6791E6}">
      <dgm:prSet/>
      <dgm:spPr/>
      <dgm:t>
        <a:bodyPr/>
        <a:lstStyle/>
        <a:p>
          <a:endParaRPr lang="id-ID"/>
        </a:p>
      </dgm:t>
    </dgm:pt>
    <dgm:pt modelId="{A83D3B39-A99E-445C-A9C2-436E79C0442F}" type="pres">
      <dgm:prSet presAssocID="{0C589FDE-6ACB-40E5-962F-C96301CA37F5}" presName="linear" presStyleCnt="0">
        <dgm:presLayoutVars>
          <dgm:animLvl val="lvl"/>
          <dgm:resizeHandles val="exact"/>
        </dgm:presLayoutVars>
      </dgm:prSet>
      <dgm:spPr/>
    </dgm:pt>
    <dgm:pt modelId="{C11F675A-07F3-4CAD-9341-DFA1D3C75968}" type="pres">
      <dgm:prSet presAssocID="{72CD18A7-CD09-4D93-AE7C-875D157E9BE1}" presName="parentText" presStyleLbl="node1" presStyleIdx="0" presStyleCnt="3">
        <dgm:presLayoutVars>
          <dgm:chMax val="0"/>
          <dgm:bulletEnabled val="1"/>
        </dgm:presLayoutVars>
      </dgm:prSet>
      <dgm:spPr/>
    </dgm:pt>
    <dgm:pt modelId="{F4C18776-3E47-4C5A-8576-92AF70FBDCC2}" type="pres">
      <dgm:prSet presAssocID="{414BD45D-DA5D-43A4-9135-E681F3CA7BBA}" presName="spacer" presStyleCnt="0"/>
      <dgm:spPr/>
    </dgm:pt>
    <dgm:pt modelId="{57518A14-0F1F-4A5A-A89C-34F6A6F5D341}" type="pres">
      <dgm:prSet presAssocID="{A31958F8-28B5-4D44-9F75-E767CCA36713}" presName="parentText" presStyleLbl="node1" presStyleIdx="1" presStyleCnt="3">
        <dgm:presLayoutVars>
          <dgm:chMax val="0"/>
          <dgm:bulletEnabled val="1"/>
        </dgm:presLayoutVars>
      </dgm:prSet>
      <dgm:spPr/>
    </dgm:pt>
    <dgm:pt modelId="{B0E67D4D-BA13-4641-AAA0-343449AEA498}" type="pres">
      <dgm:prSet presAssocID="{E99FAF5E-F0CC-4DB0-90B3-C224C3F261E1}" presName="spacer" presStyleCnt="0"/>
      <dgm:spPr/>
    </dgm:pt>
    <dgm:pt modelId="{5467CC4D-9CED-452D-B7A0-2688DB234563}" type="pres">
      <dgm:prSet presAssocID="{7FAE807D-65B3-4240-B2AA-0CEF053C2764}" presName="parentText" presStyleLbl="node1" presStyleIdx="2" presStyleCnt="3">
        <dgm:presLayoutVars>
          <dgm:chMax val="0"/>
          <dgm:bulletEnabled val="1"/>
        </dgm:presLayoutVars>
      </dgm:prSet>
      <dgm:spPr/>
    </dgm:pt>
  </dgm:ptLst>
  <dgm:cxnLst>
    <dgm:cxn modelId="{C01C4516-77FD-4B5E-9E09-813F54C1040C}" type="presOf" srcId="{0C589FDE-6ACB-40E5-962F-C96301CA37F5}" destId="{A83D3B39-A99E-445C-A9C2-436E79C0442F}" srcOrd="0" destOrd="0" presId="urn:microsoft.com/office/officeart/2005/8/layout/vList2"/>
    <dgm:cxn modelId="{8E1FDD39-C8FB-463C-A194-19FA5E6791E6}" srcId="{0C589FDE-6ACB-40E5-962F-C96301CA37F5}" destId="{7FAE807D-65B3-4240-B2AA-0CEF053C2764}" srcOrd="2" destOrd="0" parTransId="{A3A28F4E-0626-4CCA-90F0-FB2E868DC425}" sibTransId="{80405FD8-9806-41AD-A406-CD2280944C49}"/>
    <dgm:cxn modelId="{48121860-4E1E-49F2-BE09-8F017F4CB824}" srcId="{0C589FDE-6ACB-40E5-962F-C96301CA37F5}" destId="{A31958F8-28B5-4D44-9F75-E767CCA36713}" srcOrd="1" destOrd="0" parTransId="{A14F5176-289B-4049-86A7-DF830ED52681}" sibTransId="{E99FAF5E-F0CC-4DB0-90B3-C224C3F261E1}"/>
    <dgm:cxn modelId="{C2AD9466-8E8F-4474-B8DE-8D9E72A027C2}" type="presOf" srcId="{A31958F8-28B5-4D44-9F75-E767CCA36713}" destId="{57518A14-0F1F-4A5A-A89C-34F6A6F5D341}" srcOrd="0" destOrd="0" presId="urn:microsoft.com/office/officeart/2005/8/layout/vList2"/>
    <dgm:cxn modelId="{F52B9A4E-F9F3-4B0A-8929-40208F1080AA}" type="presOf" srcId="{7FAE807D-65B3-4240-B2AA-0CEF053C2764}" destId="{5467CC4D-9CED-452D-B7A0-2688DB234563}" srcOrd="0" destOrd="0" presId="urn:microsoft.com/office/officeart/2005/8/layout/vList2"/>
    <dgm:cxn modelId="{3555E3A4-5EB1-4682-9F56-9B086A470E4E}" type="presOf" srcId="{72CD18A7-CD09-4D93-AE7C-875D157E9BE1}" destId="{C11F675A-07F3-4CAD-9341-DFA1D3C75968}" srcOrd="0" destOrd="0" presId="urn:microsoft.com/office/officeart/2005/8/layout/vList2"/>
    <dgm:cxn modelId="{453D29D5-2484-4683-9463-C01CF24ECB30}" srcId="{0C589FDE-6ACB-40E5-962F-C96301CA37F5}" destId="{72CD18A7-CD09-4D93-AE7C-875D157E9BE1}" srcOrd="0" destOrd="0" parTransId="{EFE6DED0-1FB5-4F6F-8989-78C74555A7BB}" sibTransId="{414BD45D-DA5D-43A4-9135-E681F3CA7BBA}"/>
    <dgm:cxn modelId="{72D51B21-ECB8-4974-B2F8-01F8E810FB8D}" type="presParOf" srcId="{A83D3B39-A99E-445C-A9C2-436E79C0442F}" destId="{C11F675A-07F3-4CAD-9341-DFA1D3C75968}" srcOrd="0" destOrd="0" presId="urn:microsoft.com/office/officeart/2005/8/layout/vList2"/>
    <dgm:cxn modelId="{16DBCDE6-5384-4AA4-BBFE-5F9F2C653335}" type="presParOf" srcId="{A83D3B39-A99E-445C-A9C2-436E79C0442F}" destId="{F4C18776-3E47-4C5A-8576-92AF70FBDCC2}" srcOrd="1" destOrd="0" presId="urn:microsoft.com/office/officeart/2005/8/layout/vList2"/>
    <dgm:cxn modelId="{3A68714E-4556-4E96-A88D-D721A329C55E}" type="presParOf" srcId="{A83D3B39-A99E-445C-A9C2-436E79C0442F}" destId="{57518A14-0F1F-4A5A-A89C-34F6A6F5D341}" srcOrd="2" destOrd="0" presId="urn:microsoft.com/office/officeart/2005/8/layout/vList2"/>
    <dgm:cxn modelId="{2B64AB8D-AA00-4D44-89FD-CC54D66DB307}" type="presParOf" srcId="{A83D3B39-A99E-445C-A9C2-436E79C0442F}" destId="{B0E67D4D-BA13-4641-AAA0-343449AEA498}" srcOrd="3" destOrd="0" presId="urn:microsoft.com/office/officeart/2005/8/layout/vList2"/>
    <dgm:cxn modelId="{B595A6F7-BA2D-4FAD-A78A-B3C4943BFDBA}" type="presParOf" srcId="{A83D3B39-A99E-445C-A9C2-436E79C0442F}" destId="{5467CC4D-9CED-452D-B7A0-2688DB2345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6A38A8F-00F9-49EE-A0C0-AD613B8AF93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id-ID"/>
        </a:p>
      </dgm:t>
    </dgm:pt>
    <dgm:pt modelId="{C6634F18-0D48-4E03-B074-C836E8C5A703}">
      <dgm:prSet/>
      <dgm:spPr/>
      <dgm:t>
        <a:bodyPr/>
        <a:lstStyle/>
        <a:p>
          <a:pPr rtl="0"/>
          <a:r>
            <a:rPr lang="es-ES" b="1"/>
            <a:t>Pendapatan-LO (dari kegiatan operasional)</a:t>
          </a:r>
          <a:endParaRPr lang="id-ID"/>
        </a:p>
      </dgm:t>
    </dgm:pt>
    <dgm:pt modelId="{BD3332C3-7D74-407D-82C4-00FD62B4436C}" type="parTrans" cxnId="{B934255A-7EFE-457C-A99A-A811DFC663D7}">
      <dgm:prSet/>
      <dgm:spPr/>
      <dgm:t>
        <a:bodyPr/>
        <a:lstStyle/>
        <a:p>
          <a:endParaRPr lang="id-ID"/>
        </a:p>
      </dgm:t>
    </dgm:pt>
    <dgm:pt modelId="{B546E288-E9DD-4AE5-8B31-BA5B511E6E28}" type="sibTrans" cxnId="{B934255A-7EFE-457C-A99A-A811DFC663D7}">
      <dgm:prSet/>
      <dgm:spPr/>
      <dgm:t>
        <a:bodyPr/>
        <a:lstStyle/>
        <a:p>
          <a:endParaRPr lang="id-ID"/>
        </a:p>
      </dgm:t>
    </dgm:pt>
    <dgm:pt modelId="{047D8FB1-4D82-47D7-B407-9533C90125C9}">
      <dgm:prSet/>
      <dgm:spPr/>
      <dgm:t>
        <a:bodyPr/>
        <a:lstStyle/>
        <a:p>
          <a:pPr rtl="0"/>
          <a:r>
            <a:rPr lang="en-US" b="1"/>
            <a:t>Hak pemerintah</a:t>
          </a:r>
          <a:endParaRPr lang="id-ID"/>
        </a:p>
      </dgm:t>
    </dgm:pt>
    <dgm:pt modelId="{06B46E27-9392-4FB3-A5D1-A9531E89F9F6}" type="parTrans" cxnId="{A55C72C2-77DD-4CAF-8587-C60CE10867DF}">
      <dgm:prSet/>
      <dgm:spPr/>
      <dgm:t>
        <a:bodyPr/>
        <a:lstStyle/>
        <a:p>
          <a:endParaRPr lang="id-ID"/>
        </a:p>
      </dgm:t>
    </dgm:pt>
    <dgm:pt modelId="{C2BE7B2E-A836-493E-94B2-53E9E3CEA007}" type="sibTrans" cxnId="{A55C72C2-77DD-4CAF-8587-C60CE10867DF}">
      <dgm:prSet/>
      <dgm:spPr/>
      <dgm:t>
        <a:bodyPr/>
        <a:lstStyle/>
        <a:p>
          <a:endParaRPr lang="id-ID"/>
        </a:p>
      </dgm:t>
    </dgm:pt>
    <dgm:pt modelId="{707F806E-55F9-453D-A8A7-8BF2264EF353}">
      <dgm:prSet/>
      <dgm:spPr/>
      <dgm:t>
        <a:bodyPr/>
        <a:lstStyle/>
        <a:p>
          <a:pPr rtl="0"/>
          <a:r>
            <a:rPr lang="en-US" b="1"/>
            <a:t>Diakui sebagai penambah ekuitas</a:t>
          </a:r>
          <a:endParaRPr lang="id-ID"/>
        </a:p>
      </dgm:t>
    </dgm:pt>
    <dgm:pt modelId="{08E2DB13-179D-410E-A37F-88365443ED20}" type="parTrans" cxnId="{09A51C35-9027-4184-AE6D-9CD9E6A0119E}">
      <dgm:prSet/>
      <dgm:spPr/>
      <dgm:t>
        <a:bodyPr/>
        <a:lstStyle/>
        <a:p>
          <a:endParaRPr lang="id-ID"/>
        </a:p>
      </dgm:t>
    </dgm:pt>
    <dgm:pt modelId="{F4A20AA1-8733-48F5-AA4A-26DBFB3C948B}" type="sibTrans" cxnId="{09A51C35-9027-4184-AE6D-9CD9E6A0119E}">
      <dgm:prSet/>
      <dgm:spPr/>
      <dgm:t>
        <a:bodyPr/>
        <a:lstStyle/>
        <a:p>
          <a:endParaRPr lang="id-ID"/>
        </a:p>
      </dgm:t>
    </dgm:pt>
    <dgm:pt modelId="{572FB544-B5A8-4EA2-B113-21CCCFE26E59}">
      <dgm:prSet/>
      <dgm:spPr/>
      <dgm:t>
        <a:bodyPr/>
        <a:lstStyle/>
        <a:p>
          <a:pPr rtl="0"/>
          <a:r>
            <a:rPr lang="en-US" b="1" dirty="0" err="1"/>
            <a:t>Dalam</a:t>
          </a:r>
          <a:r>
            <a:rPr lang="en-US" b="1" dirty="0"/>
            <a:t> </a:t>
          </a:r>
          <a:r>
            <a:rPr lang="en-US" b="1" dirty="0" err="1"/>
            <a:t>tahun</a:t>
          </a:r>
          <a:r>
            <a:rPr lang="en-US" b="1" dirty="0"/>
            <a:t> </a:t>
          </a:r>
          <a:r>
            <a:rPr lang="en-US" b="1" dirty="0" err="1"/>
            <a:t>anggaran</a:t>
          </a:r>
          <a:r>
            <a:rPr lang="en-US" b="1" dirty="0"/>
            <a:t> </a:t>
          </a:r>
          <a:r>
            <a:rPr lang="en-US" b="1" dirty="0" err="1"/>
            <a:t>yg</a:t>
          </a:r>
          <a:r>
            <a:rPr lang="en-US" b="1" dirty="0"/>
            <a:t> </a:t>
          </a:r>
          <a:r>
            <a:rPr lang="en-US" b="1" dirty="0" err="1"/>
            <a:t>bersangkutan</a:t>
          </a:r>
          <a:endParaRPr lang="id-ID" dirty="0"/>
        </a:p>
      </dgm:t>
    </dgm:pt>
    <dgm:pt modelId="{D95D3088-7A4A-41DA-8C23-A4EC68B0CC8F}" type="parTrans" cxnId="{D2C08AEF-316C-4874-992C-EA756711E30B}">
      <dgm:prSet/>
      <dgm:spPr/>
      <dgm:t>
        <a:bodyPr/>
        <a:lstStyle/>
        <a:p>
          <a:endParaRPr lang="id-ID"/>
        </a:p>
      </dgm:t>
    </dgm:pt>
    <dgm:pt modelId="{84F99B16-A3C7-42D0-90DA-24AD8EA28011}" type="sibTrans" cxnId="{D2C08AEF-316C-4874-992C-EA756711E30B}">
      <dgm:prSet/>
      <dgm:spPr/>
      <dgm:t>
        <a:bodyPr/>
        <a:lstStyle/>
        <a:p>
          <a:endParaRPr lang="id-ID"/>
        </a:p>
      </dgm:t>
    </dgm:pt>
    <dgm:pt modelId="{917FF75C-2738-4FCD-963E-C443805214A0}">
      <dgm:prSet/>
      <dgm:spPr/>
      <dgm:t>
        <a:bodyPr/>
        <a:lstStyle/>
        <a:p>
          <a:pPr rtl="0"/>
          <a:r>
            <a:rPr lang="en-US" b="1"/>
            <a:t>Tidak perlu  dibayar kembali</a:t>
          </a:r>
          <a:endParaRPr lang="id-ID"/>
        </a:p>
      </dgm:t>
    </dgm:pt>
    <dgm:pt modelId="{55AE550D-F338-41AD-9EEF-F74A6808959A}" type="parTrans" cxnId="{C82B5E19-F056-4850-97A1-6B8FB7B3DF75}">
      <dgm:prSet/>
      <dgm:spPr/>
      <dgm:t>
        <a:bodyPr/>
        <a:lstStyle/>
        <a:p>
          <a:endParaRPr lang="id-ID"/>
        </a:p>
      </dgm:t>
    </dgm:pt>
    <dgm:pt modelId="{EB57AA5F-11F8-41CB-A7EF-FA034196D3B0}" type="sibTrans" cxnId="{C82B5E19-F056-4850-97A1-6B8FB7B3DF75}">
      <dgm:prSet/>
      <dgm:spPr/>
      <dgm:t>
        <a:bodyPr/>
        <a:lstStyle/>
        <a:p>
          <a:endParaRPr lang="id-ID"/>
        </a:p>
      </dgm:t>
    </dgm:pt>
    <dgm:pt modelId="{F223E15C-0719-4279-9ACA-7932542C821A}">
      <dgm:prSet/>
      <dgm:spPr/>
      <dgm:t>
        <a:bodyPr/>
        <a:lstStyle/>
        <a:p>
          <a:pPr rtl="0"/>
          <a:r>
            <a:rPr lang="es-ES" b="1"/>
            <a:t>Beban (dari kegiatan operasional)</a:t>
          </a:r>
          <a:endParaRPr lang="id-ID"/>
        </a:p>
      </dgm:t>
    </dgm:pt>
    <dgm:pt modelId="{35DBB52A-EB81-4BCD-B616-B5E7E27CC969}" type="parTrans" cxnId="{ED6F79E2-4428-4050-B89E-99A4F1345427}">
      <dgm:prSet/>
      <dgm:spPr/>
      <dgm:t>
        <a:bodyPr/>
        <a:lstStyle/>
        <a:p>
          <a:endParaRPr lang="id-ID"/>
        </a:p>
      </dgm:t>
    </dgm:pt>
    <dgm:pt modelId="{5E1C7550-F939-4AD8-A800-B5AC108A8279}" type="sibTrans" cxnId="{ED6F79E2-4428-4050-B89E-99A4F1345427}">
      <dgm:prSet/>
      <dgm:spPr/>
      <dgm:t>
        <a:bodyPr/>
        <a:lstStyle/>
        <a:p>
          <a:endParaRPr lang="id-ID"/>
        </a:p>
      </dgm:t>
    </dgm:pt>
    <dgm:pt modelId="{AC9F2CED-0E1B-4BDA-9035-24ACB468170A}">
      <dgm:prSet/>
      <dgm:spPr/>
      <dgm:t>
        <a:bodyPr/>
        <a:lstStyle/>
        <a:p>
          <a:pPr rtl="0"/>
          <a:r>
            <a:rPr lang="en-US" b="1"/>
            <a:t>Penurunan manfaat ekonomi/potensi jasa dalam periode pelaporan</a:t>
          </a:r>
          <a:endParaRPr lang="id-ID"/>
        </a:p>
      </dgm:t>
    </dgm:pt>
    <dgm:pt modelId="{A1DB02E4-53F5-4B18-8BB8-AB7B92A71FCF}" type="parTrans" cxnId="{72FE8DDF-F48F-4E8D-8000-250278DA6BDF}">
      <dgm:prSet/>
      <dgm:spPr/>
      <dgm:t>
        <a:bodyPr/>
        <a:lstStyle/>
        <a:p>
          <a:endParaRPr lang="id-ID"/>
        </a:p>
      </dgm:t>
    </dgm:pt>
    <dgm:pt modelId="{67CC33D3-2425-4372-9A63-4CFE0611B2A7}" type="sibTrans" cxnId="{72FE8DDF-F48F-4E8D-8000-250278DA6BDF}">
      <dgm:prSet/>
      <dgm:spPr/>
      <dgm:t>
        <a:bodyPr/>
        <a:lstStyle/>
        <a:p>
          <a:endParaRPr lang="id-ID"/>
        </a:p>
      </dgm:t>
    </dgm:pt>
    <dgm:pt modelId="{9A996BA9-C23E-4D9E-9887-56D539EB97F7}">
      <dgm:prSet/>
      <dgm:spPr/>
      <dgm:t>
        <a:bodyPr/>
        <a:lstStyle/>
        <a:p>
          <a:pPr rtl="0"/>
          <a:r>
            <a:rPr lang="en-US" b="1"/>
            <a:t>menurunkan ekuitas</a:t>
          </a:r>
          <a:endParaRPr lang="id-ID"/>
        </a:p>
      </dgm:t>
    </dgm:pt>
    <dgm:pt modelId="{324FB993-1FD2-44AA-ADE4-C0406D22C582}" type="parTrans" cxnId="{7E5A59F5-1ECA-4EF8-B2AC-08F3C526BDB5}">
      <dgm:prSet/>
      <dgm:spPr/>
      <dgm:t>
        <a:bodyPr/>
        <a:lstStyle/>
        <a:p>
          <a:endParaRPr lang="id-ID"/>
        </a:p>
      </dgm:t>
    </dgm:pt>
    <dgm:pt modelId="{1B060A8F-9580-4C01-9F9B-F43ECEA3AE67}" type="sibTrans" cxnId="{7E5A59F5-1ECA-4EF8-B2AC-08F3C526BDB5}">
      <dgm:prSet/>
      <dgm:spPr/>
      <dgm:t>
        <a:bodyPr/>
        <a:lstStyle/>
        <a:p>
          <a:endParaRPr lang="id-ID"/>
        </a:p>
      </dgm:t>
    </dgm:pt>
    <dgm:pt modelId="{2E2946D0-D911-4F91-B880-A87EAA74E04B}">
      <dgm:prSet/>
      <dgm:spPr/>
      <dgm:t>
        <a:bodyPr/>
        <a:lstStyle/>
        <a:p>
          <a:pPr rtl="0"/>
          <a:r>
            <a:rPr lang="en-US" b="1" dirty="0" err="1"/>
            <a:t>berupa</a:t>
          </a:r>
          <a:r>
            <a:rPr lang="en-US" b="1" dirty="0"/>
            <a:t> </a:t>
          </a:r>
          <a:r>
            <a:rPr lang="en-US" b="1" dirty="0" err="1"/>
            <a:t>pengeluaran</a:t>
          </a:r>
          <a:r>
            <a:rPr lang="en-US" b="1" dirty="0"/>
            <a:t>/ </a:t>
          </a:r>
          <a:r>
            <a:rPr lang="en-US" b="1" dirty="0" err="1"/>
            <a:t>konsumsi</a:t>
          </a:r>
          <a:r>
            <a:rPr lang="en-US" b="1" dirty="0"/>
            <a:t> </a:t>
          </a:r>
          <a:r>
            <a:rPr lang="en-US" b="1" dirty="0" err="1"/>
            <a:t>aset</a:t>
          </a:r>
          <a:r>
            <a:rPr lang="en-US" b="1" dirty="0"/>
            <a:t> </a:t>
          </a:r>
          <a:r>
            <a:rPr lang="en-US" b="1" dirty="0" err="1"/>
            <a:t>atau</a:t>
          </a:r>
          <a:r>
            <a:rPr lang="en-US" b="1" dirty="0"/>
            <a:t> </a:t>
          </a:r>
          <a:r>
            <a:rPr lang="en-US" b="1" dirty="0" err="1"/>
            <a:t>timbulnya</a:t>
          </a:r>
          <a:r>
            <a:rPr lang="en-US" b="1" dirty="0"/>
            <a:t> </a:t>
          </a:r>
          <a:r>
            <a:rPr lang="en-US" b="1" dirty="0" err="1"/>
            <a:t>kewajiban</a:t>
          </a:r>
          <a:endParaRPr lang="id-ID" dirty="0"/>
        </a:p>
      </dgm:t>
    </dgm:pt>
    <dgm:pt modelId="{7D6C016F-6291-4600-8792-C8DA9AD6BB3F}" type="parTrans" cxnId="{906E46A5-F91F-4E39-B83D-F8380CA2BBEA}">
      <dgm:prSet/>
      <dgm:spPr/>
      <dgm:t>
        <a:bodyPr/>
        <a:lstStyle/>
        <a:p>
          <a:endParaRPr lang="id-ID"/>
        </a:p>
      </dgm:t>
    </dgm:pt>
    <dgm:pt modelId="{65759966-0C8A-4791-8C9C-F9E63630092F}" type="sibTrans" cxnId="{906E46A5-F91F-4E39-B83D-F8380CA2BBEA}">
      <dgm:prSet/>
      <dgm:spPr/>
      <dgm:t>
        <a:bodyPr/>
        <a:lstStyle/>
        <a:p>
          <a:endParaRPr lang="id-ID"/>
        </a:p>
      </dgm:t>
    </dgm:pt>
    <dgm:pt modelId="{8388C99D-C95B-4007-B89F-1EA3E768EE26}">
      <dgm:prSet/>
      <dgm:spPr/>
      <dgm:t>
        <a:bodyPr/>
        <a:lstStyle/>
        <a:p>
          <a:pPr rtl="0"/>
          <a:r>
            <a:rPr lang="id-ID" b="1"/>
            <a:t>Kegiatan Non Operasional </a:t>
          </a:r>
          <a:endParaRPr lang="id-ID"/>
        </a:p>
      </dgm:t>
    </dgm:pt>
    <dgm:pt modelId="{6CE495DA-08EB-41A3-AFD7-9419B9C53C73}" type="parTrans" cxnId="{7F0BDB4E-43DE-4924-94AC-3A3C61AEFBB4}">
      <dgm:prSet/>
      <dgm:spPr/>
      <dgm:t>
        <a:bodyPr/>
        <a:lstStyle/>
        <a:p>
          <a:endParaRPr lang="id-ID"/>
        </a:p>
      </dgm:t>
    </dgm:pt>
    <dgm:pt modelId="{67C6376E-EF66-4598-8D21-B935739A6F3D}" type="sibTrans" cxnId="{7F0BDB4E-43DE-4924-94AC-3A3C61AEFBB4}">
      <dgm:prSet/>
      <dgm:spPr/>
      <dgm:t>
        <a:bodyPr/>
        <a:lstStyle/>
        <a:p>
          <a:endParaRPr lang="id-ID"/>
        </a:p>
      </dgm:t>
    </dgm:pt>
    <dgm:pt modelId="{EF145052-FC7B-4EE6-9B25-659D5E6E851E}">
      <dgm:prSet/>
      <dgm:spPr/>
      <dgm:t>
        <a:bodyPr/>
        <a:lstStyle/>
        <a:p>
          <a:pPr rtl="0"/>
          <a:r>
            <a:rPr lang="en-US" b="1"/>
            <a:t>Sifatnya tidak rutin, termasuk surplus/defisit  dari penjualan aset non lancar dan penyelesaian kewajiban jangka panjang </a:t>
          </a:r>
          <a:endParaRPr lang="id-ID"/>
        </a:p>
      </dgm:t>
    </dgm:pt>
    <dgm:pt modelId="{FCBAE443-D18F-4C05-8B01-0235B8137783}" type="parTrans" cxnId="{D2448DA0-B3B8-4657-98CB-5A351D99BE3A}">
      <dgm:prSet/>
      <dgm:spPr/>
      <dgm:t>
        <a:bodyPr/>
        <a:lstStyle/>
        <a:p>
          <a:endParaRPr lang="id-ID"/>
        </a:p>
      </dgm:t>
    </dgm:pt>
    <dgm:pt modelId="{1689DD0B-D199-430A-8560-5ABCDF85FB78}" type="sibTrans" cxnId="{D2448DA0-B3B8-4657-98CB-5A351D99BE3A}">
      <dgm:prSet/>
      <dgm:spPr/>
      <dgm:t>
        <a:bodyPr/>
        <a:lstStyle/>
        <a:p>
          <a:endParaRPr lang="id-ID"/>
        </a:p>
      </dgm:t>
    </dgm:pt>
    <dgm:pt modelId="{BC9650FE-0B81-46FC-ACCA-B39F0FFF1262}">
      <dgm:prSet/>
      <dgm:spPr/>
      <dgm:t>
        <a:bodyPr/>
        <a:lstStyle/>
        <a:p>
          <a:pPr rtl="0"/>
          <a:r>
            <a:rPr lang="en-US" b="1"/>
            <a:t>Pos Luar Biasa</a:t>
          </a:r>
          <a:endParaRPr lang="id-ID"/>
        </a:p>
      </dgm:t>
    </dgm:pt>
    <dgm:pt modelId="{7F5840CA-7597-4733-9EE5-6453A789E07F}" type="parTrans" cxnId="{135E7681-EC45-4B71-896A-79B890D8E79D}">
      <dgm:prSet/>
      <dgm:spPr/>
      <dgm:t>
        <a:bodyPr/>
        <a:lstStyle/>
        <a:p>
          <a:endParaRPr lang="id-ID"/>
        </a:p>
      </dgm:t>
    </dgm:pt>
    <dgm:pt modelId="{3088052A-5306-4DF9-919E-83C71C611912}" type="sibTrans" cxnId="{135E7681-EC45-4B71-896A-79B890D8E79D}">
      <dgm:prSet/>
      <dgm:spPr/>
      <dgm:t>
        <a:bodyPr/>
        <a:lstStyle/>
        <a:p>
          <a:endParaRPr lang="id-ID"/>
        </a:p>
      </dgm:t>
    </dgm:pt>
    <dgm:pt modelId="{4C9B6B5E-6854-485C-B3A0-DF5ABDC7EB50}">
      <dgm:prSet/>
      <dgm:spPr/>
      <dgm:t>
        <a:bodyPr/>
        <a:lstStyle/>
        <a:p>
          <a:pPr rtl="0"/>
          <a:r>
            <a:rPr lang="en-US" b="1"/>
            <a:t>Pendapatan/Beban  yg bukan n operasi biasa</a:t>
          </a:r>
          <a:endParaRPr lang="id-ID"/>
        </a:p>
      </dgm:t>
    </dgm:pt>
    <dgm:pt modelId="{E7B3DE71-F54D-45CB-8949-3DF734362B22}" type="parTrans" cxnId="{B48D6487-0B64-47D2-876A-7A1060F915D1}">
      <dgm:prSet/>
      <dgm:spPr/>
      <dgm:t>
        <a:bodyPr/>
        <a:lstStyle/>
        <a:p>
          <a:endParaRPr lang="id-ID"/>
        </a:p>
      </dgm:t>
    </dgm:pt>
    <dgm:pt modelId="{FE7E640C-D962-464A-B623-0A3959C3F938}" type="sibTrans" cxnId="{B48D6487-0B64-47D2-876A-7A1060F915D1}">
      <dgm:prSet/>
      <dgm:spPr/>
      <dgm:t>
        <a:bodyPr/>
        <a:lstStyle/>
        <a:p>
          <a:endParaRPr lang="id-ID"/>
        </a:p>
      </dgm:t>
    </dgm:pt>
    <dgm:pt modelId="{5CD61226-C77D-4CEC-8CD5-08125E3488BB}">
      <dgm:prSet/>
      <dgm:spPr/>
      <dgm:t>
        <a:bodyPr/>
        <a:lstStyle/>
        <a:p>
          <a:pPr rtl="0"/>
          <a:r>
            <a:rPr lang="en-US" b="1"/>
            <a:t>Tidak diharapkan sering/rutin terjadi</a:t>
          </a:r>
          <a:endParaRPr lang="id-ID"/>
        </a:p>
      </dgm:t>
    </dgm:pt>
    <dgm:pt modelId="{6360887F-33CE-4808-90DB-544551D5C05A}" type="parTrans" cxnId="{C1F9435F-2D79-4768-9AE9-DE21D802E794}">
      <dgm:prSet/>
      <dgm:spPr/>
      <dgm:t>
        <a:bodyPr/>
        <a:lstStyle/>
        <a:p>
          <a:endParaRPr lang="id-ID"/>
        </a:p>
      </dgm:t>
    </dgm:pt>
    <dgm:pt modelId="{17C04D30-85B5-43F5-A40C-200DA304B0E3}" type="sibTrans" cxnId="{C1F9435F-2D79-4768-9AE9-DE21D802E794}">
      <dgm:prSet/>
      <dgm:spPr/>
      <dgm:t>
        <a:bodyPr/>
        <a:lstStyle/>
        <a:p>
          <a:endParaRPr lang="id-ID"/>
        </a:p>
      </dgm:t>
    </dgm:pt>
    <dgm:pt modelId="{DD3E51F5-2AB4-4702-9788-62E10543E6B1}">
      <dgm:prSet/>
      <dgm:spPr/>
      <dgm:t>
        <a:bodyPr/>
        <a:lstStyle/>
        <a:p>
          <a:pPr rtl="0"/>
          <a:r>
            <a:rPr lang="en-US" b="1"/>
            <a:t>Di luar kendali/ pengaruh entitas ybs</a:t>
          </a:r>
          <a:endParaRPr lang="id-ID"/>
        </a:p>
      </dgm:t>
    </dgm:pt>
    <dgm:pt modelId="{A2262F64-1BA8-4556-BD2E-634FD5BEB249}" type="parTrans" cxnId="{26F650AB-3D9F-4514-83A5-0405B61DE555}">
      <dgm:prSet/>
      <dgm:spPr/>
      <dgm:t>
        <a:bodyPr/>
        <a:lstStyle/>
        <a:p>
          <a:endParaRPr lang="id-ID"/>
        </a:p>
      </dgm:t>
    </dgm:pt>
    <dgm:pt modelId="{51079D6F-9BD8-416F-86CE-5DAAC5B8E275}" type="sibTrans" cxnId="{26F650AB-3D9F-4514-83A5-0405B61DE555}">
      <dgm:prSet/>
      <dgm:spPr/>
      <dgm:t>
        <a:bodyPr/>
        <a:lstStyle/>
        <a:p>
          <a:endParaRPr lang="id-ID"/>
        </a:p>
      </dgm:t>
    </dgm:pt>
    <dgm:pt modelId="{5210063D-0896-46E9-9878-E4F4890C12FF}">
      <dgm:prSet/>
      <dgm:spPr/>
      <dgm:t>
        <a:bodyPr/>
        <a:lstStyle/>
        <a:p>
          <a:pPr rtl="0"/>
          <a:r>
            <a:rPr lang="en-US" b="1"/>
            <a:t>Sifat &amp; jumlah diungkap dalam CalK</a:t>
          </a:r>
          <a:endParaRPr lang="id-ID"/>
        </a:p>
      </dgm:t>
    </dgm:pt>
    <dgm:pt modelId="{3E35634A-E69E-4FA3-A55F-969B78506C46}" type="parTrans" cxnId="{586FEA7D-FE2B-4B4D-9308-8E9A68D36615}">
      <dgm:prSet/>
      <dgm:spPr/>
      <dgm:t>
        <a:bodyPr/>
        <a:lstStyle/>
        <a:p>
          <a:endParaRPr lang="id-ID"/>
        </a:p>
      </dgm:t>
    </dgm:pt>
    <dgm:pt modelId="{D688C12F-04CE-4C1A-8A50-1D59E0A78823}" type="sibTrans" cxnId="{586FEA7D-FE2B-4B4D-9308-8E9A68D36615}">
      <dgm:prSet/>
      <dgm:spPr/>
      <dgm:t>
        <a:bodyPr/>
        <a:lstStyle/>
        <a:p>
          <a:endParaRPr lang="id-ID"/>
        </a:p>
      </dgm:t>
    </dgm:pt>
    <dgm:pt modelId="{E7C7A5EA-0311-4F91-9398-172449CA9E82}" type="pres">
      <dgm:prSet presAssocID="{26A38A8F-00F9-49EE-A0C0-AD613B8AF93C}" presName="diagram" presStyleCnt="0">
        <dgm:presLayoutVars>
          <dgm:dir/>
          <dgm:resizeHandles val="exact"/>
        </dgm:presLayoutVars>
      </dgm:prSet>
      <dgm:spPr/>
    </dgm:pt>
    <dgm:pt modelId="{AA235477-05AE-4F06-938F-85A54AE41CD6}" type="pres">
      <dgm:prSet presAssocID="{C6634F18-0D48-4E03-B074-C836E8C5A703}" presName="node" presStyleLbl="node1" presStyleIdx="0" presStyleCnt="4">
        <dgm:presLayoutVars>
          <dgm:bulletEnabled val="1"/>
        </dgm:presLayoutVars>
      </dgm:prSet>
      <dgm:spPr/>
    </dgm:pt>
    <dgm:pt modelId="{EF02ABFF-A44A-4DCC-BE80-689CB07A9261}" type="pres">
      <dgm:prSet presAssocID="{B546E288-E9DD-4AE5-8B31-BA5B511E6E28}" presName="sibTrans" presStyleCnt="0"/>
      <dgm:spPr/>
    </dgm:pt>
    <dgm:pt modelId="{86A042BA-B6D1-43DD-9580-73DE0BB4FBD4}" type="pres">
      <dgm:prSet presAssocID="{F223E15C-0719-4279-9ACA-7932542C821A}" presName="node" presStyleLbl="node1" presStyleIdx="1" presStyleCnt="4">
        <dgm:presLayoutVars>
          <dgm:bulletEnabled val="1"/>
        </dgm:presLayoutVars>
      </dgm:prSet>
      <dgm:spPr/>
    </dgm:pt>
    <dgm:pt modelId="{19F5DE7B-CA52-48C2-9033-BEB06F3FC9EC}" type="pres">
      <dgm:prSet presAssocID="{5E1C7550-F939-4AD8-A800-B5AC108A8279}" presName="sibTrans" presStyleCnt="0"/>
      <dgm:spPr/>
    </dgm:pt>
    <dgm:pt modelId="{482C7EBB-C35B-463C-BEFE-03FA38813809}" type="pres">
      <dgm:prSet presAssocID="{8388C99D-C95B-4007-B89F-1EA3E768EE26}" presName="node" presStyleLbl="node1" presStyleIdx="2" presStyleCnt="4">
        <dgm:presLayoutVars>
          <dgm:bulletEnabled val="1"/>
        </dgm:presLayoutVars>
      </dgm:prSet>
      <dgm:spPr/>
    </dgm:pt>
    <dgm:pt modelId="{15204E9F-C16D-4736-939C-BCA7F8F4EEC0}" type="pres">
      <dgm:prSet presAssocID="{67C6376E-EF66-4598-8D21-B935739A6F3D}" presName="sibTrans" presStyleCnt="0"/>
      <dgm:spPr/>
    </dgm:pt>
    <dgm:pt modelId="{41961123-0E48-4BB9-8C05-41F6C760421E}" type="pres">
      <dgm:prSet presAssocID="{BC9650FE-0B81-46FC-ACCA-B39F0FFF1262}" presName="node" presStyleLbl="node1" presStyleIdx="3" presStyleCnt="4">
        <dgm:presLayoutVars>
          <dgm:bulletEnabled val="1"/>
        </dgm:presLayoutVars>
      </dgm:prSet>
      <dgm:spPr/>
    </dgm:pt>
  </dgm:ptLst>
  <dgm:cxnLst>
    <dgm:cxn modelId="{4F5D190D-B85B-4D95-8160-5F9A46C442E5}" type="presOf" srcId="{2E2946D0-D911-4F91-B880-A87EAA74E04B}" destId="{86A042BA-B6D1-43DD-9580-73DE0BB4FBD4}" srcOrd="0" destOrd="3" presId="urn:microsoft.com/office/officeart/2005/8/layout/default"/>
    <dgm:cxn modelId="{C82B5E19-F056-4850-97A1-6B8FB7B3DF75}" srcId="{C6634F18-0D48-4E03-B074-C836E8C5A703}" destId="{917FF75C-2738-4FCD-963E-C443805214A0}" srcOrd="3" destOrd="0" parTransId="{55AE550D-F338-41AD-9EEF-F74A6808959A}" sibTransId="{EB57AA5F-11F8-41CB-A7EF-FA034196D3B0}"/>
    <dgm:cxn modelId="{12D2EF19-110F-4D06-9C60-C651748525C8}" type="presOf" srcId="{BC9650FE-0B81-46FC-ACCA-B39F0FFF1262}" destId="{41961123-0E48-4BB9-8C05-41F6C760421E}" srcOrd="0" destOrd="0" presId="urn:microsoft.com/office/officeart/2005/8/layout/default"/>
    <dgm:cxn modelId="{4C12F71F-4F35-4928-A6E8-F6E7FDCFDA86}" type="presOf" srcId="{DD3E51F5-2AB4-4702-9788-62E10543E6B1}" destId="{41961123-0E48-4BB9-8C05-41F6C760421E}" srcOrd="0" destOrd="3" presId="urn:microsoft.com/office/officeart/2005/8/layout/default"/>
    <dgm:cxn modelId="{A238DE2E-7ED7-4675-AA7D-4A6DFC379C39}" type="presOf" srcId="{AC9F2CED-0E1B-4BDA-9035-24ACB468170A}" destId="{86A042BA-B6D1-43DD-9580-73DE0BB4FBD4}" srcOrd="0" destOrd="1" presId="urn:microsoft.com/office/officeart/2005/8/layout/default"/>
    <dgm:cxn modelId="{09A51C35-9027-4184-AE6D-9CD9E6A0119E}" srcId="{C6634F18-0D48-4E03-B074-C836E8C5A703}" destId="{707F806E-55F9-453D-A8A7-8BF2264EF353}" srcOrd="1" destOrd="0" parTransId="{08E2DB13-179D-410E-A37F-88365443ED20}" sibTransId="{F4A20AA1-8733-48F5-AA4A-26DBFB3C948B}"/>
    <dgm:cxn modelId="{F4933A36-D561-4AE2-AB1A-1A150AA78942}" type="presOf" srcId="{EF145052-FC7B-4EE6-9B25-659D5E6E851E}" destId="{482C7EBB-C35B-463C-BEFE-03FA38813809}" srcOrd="0" destOrd="1" presId="urn:microsoft.com/office/officeart/2005/8/layout/default"/>
    <dgm:cxn modelId="{4299343B-F0BE-4CC9-B6E5-D8256157C5FB}" type="presOf" srcId="{F223E15C-0719-4279-9ACA-7932542C821A}" destId="{86A042BA-B6D1-43DD-9580-73DE0BB4FBD4}" srcOrd="0" destOrd="0" presId="urn:microsoft.com/office/officeart/2005/8/layout/default"/>
    <dgm:cxn modelId="{8B891B3C-DDE3-4ED8-A7A7-3BFFB1D7F602}" type="presOf" srcId="{572FB544-B5A8-4EA2-B113-21CCCFE26E59}" destId="{AA235477-05AE-4F06-938F-85A54AE41CD6}" srcOrd="0" destOrd="3" presId="urn:microsoft.com/office/officeart/2005/8/layout/default"/>
    <dgm:cxn modelId="{DD439C5E-5ADB-4336-8109-D243415381BF}" type="presOf" srcId="{4C9B6B5E-6854-485C-B3A0-DF5ABDC7EB50}" destId="{41961123-0E48-4BB9-8C05-41F6C760421E}" srcOrd="0" destOrd="1" presId="urn:microsoft.com/office/officeart/2005/8/layout/default"/>
    <dgm:cxn modelId="{C1F9435F-2D79-4768-9AE9-DE21D802E794}" srcId="{BC9650FE-0B81-46FC-ACCA-B39F0FFF1262}" destId="{5CD61226-C77D-4CEC-8CD5-08125E3488BB}" srcOrd="1" destOrd="0" parTransId="{6360887F-33CE-4808-90DB-544551D5C05A}" sibTransId="{17C04D30-85B5-43F5-A40C-200DA304B0E3}"/>
    <dgm:cxn modelId="{24622361-19B6-4EB1-8FD9-41C2315154FA}" type="presOf" srcId="{047D8FB1-4D82-47D7-B407-9533C90125C9}" destId="{AA235477-05AE-4F06-938F-85A54AE41CD6}" srcOrd="0" destOrd="1" presId="urn:microsoft.com/office/officeart/2005/8/layout/default"/>
    <dgm:cxn modelId="{C9AA174A-68F6-450A-9E58-FB8277693180}" type="presOf" srcId="{917FF75C-2738-4FCD-963E-C443805214A0}" destId="{AA235477-05AE-4F06-938F-85A54AE41CD6}" srcOrd="0" destOrd="4" presId="urn:microsoft.com/office/officeart/2005/8/layout/default"/>
    <dgm:cxn modelId="{E78F346C-F920-41AB-BA14-C4220448618D}" type="presOf" srcId="{26A38A8F-00F9-49EE-A0C0-AD613B8AF93C}" destId="{E7C7A5EA-0311-4F91-9398-172449CA9E82}" srcOrd="0" destOrd="0" presId="urn:microsoft.com/office/officeart/2005/8/layout/default"/>
    <dgm:cxn modelId="{7F0BDB4E-43DE-4924-94AC-3A3C61AEFBB4}" srcId="{26A38A8F-00F9-49EE-A0C0-AD613B8AF93C}" destId="{8388C99D-C95B-4007-B89F-1EA3E768EE26}" srcOrd="2" destOrd="0" parTransId="{6CE495DA-08EB-41A3-AFD7-9419B9C53C73}" sibTransId="{67C6376E-EF66-4598-8D21-B935739A6F3D}"/>
    <dgm:cxn modelId="{B934255A-7EFE-457C-A99A-A811DFC663D7}" srcId="{26A38A8F-00F9-49EE-A0C0-AD613B8AF93C}" destId="{C6634F18-0D48-4E03-B074-C836E8C5A703}" srcOrd="0" destOrd="0" parTransId="{BD3332C3-7D74-407D-82C4-00FD62B4436C}" sibTransId="{B546E288-E9DD-4AE5-8B31-BA5B511E6E28}"/>
    <dgm:cxn modelId="{586FEA7D-FE2B-4B4D-9308-8E9A68D36615}" srcId="{BC9650FE-0B81-46FC-ACCA-B39F0FFF1262}" destId="{5210063D-0896-46E9-9878-E4F4890C12FF}" srcOrd="3" destOrd="0" parTransId="{3E35634A-E69E-4FA3-A55F-969B78506C46}" sibTransId="{D688C12F-04CE-4C1A-8A50-1D59E0A78823}"/>
    <dgm:cxn modelId="{135E7681-EC45-4B71-896A-79B890D8E79D}" srcId="{26A38A8F-00F9-49EE-A0C0-AD613B8AF93C}" destId="{BC9650FE-0B81-46FC-ACCA-B39F0FFF1262}" srcOrd="3" destOrd="0" parTransId="{7F5840CA-7597-4733-9EE5-6453A789E07F}" sibTransId="{3088052A-5306-4DF9-919E-83C71C611912}"/>
    <dgm:cxn modelId="{B48D6487-0B64-47D2-876A-7A1060F915D1}" srcId="{BC9650FE-0B81-46FC-ACCA-B39F0FFF1262}" destId="{4C9B6B5E-6854-485C-B3A0-DF5ABDC7EB50}" srcOrd="0" destOrd="0" parTransId="{E7B3DE71-F54D-45CB-8949-3DF734362B22}" sibTransId="{FE7E640C-D962-464A-B623-0A3959C3F938}"/>
    <dgm:cxn modelId="{7E0C968E-E164-4167-970E-8B3FAFF289D7}" type="presOf" srcId="{9A996BA9-C23E-4D9E-9887-56D539EB97F7}" destId="{86A042BA-B6D1-43DD-9580-73DE0BB4FBD4}" srcOrd="0" destOrd="2" presId="urn:microsoft.com/office/officeart/2005/8/layout/default"/>
    <dgm:cxn modelId="{6B80DD97-B6BD-4A07-ADD6-CAFAFC36D5D6}" type="presOf" srcId="{C6634F18-0D48-4E03-B074-C836E8C5A703}" destId="{AA235477-05AE-4F06-938F-85A54AE41CD6}" srcOrd="0" destOrd="0" presId="urn:microsoft.com/office/officeart/2005/8/layout/default"/>
    <dgm:cxn modelId="{D2448DA0-B3B8-4657-98CB-5A351D99BE3A}" srcId="{8388C99D-C95B-4007-B89F-1EA3E768EE26}" destId="{EF145052-FC7B-4EE6-9B25-659D5E6E851E}" srcOrd="0" destOrd="0" parTransId="{FCBAE443-D18F-4C05-8B01-0235B8137783}" sibTransId="{1689DD0B-D199-430A-8560-5ABCDF85FB78}"/>
    <dgm:cxn modelId="{906E46A5-F91F-4E39-B83D-F8380CA2BBEA}" srcId="{F223E15C-0719-4279-9ACA-7932542C821A}" destId="{2E2946D0-D911-4F91-B880-A87EAA74E04B}" srcOrd="2" destOrd="0" parTransId="{7D6C016F-6291-4600-8792-C8DA9AD6BB3F}" sibTransId="{65759966-0C8A-4791-8C9C-F9E63630092F}"/>
    <dgm:cxn modelId="{26F650AB-3D9F-4514-83A5-0405B61DE555}" srcId="{BC9650FE-0B81-46FC-ACCA-B39F0FFF1262}" destId="{DD3E51F5-2AB4-4702-9788-62E10543E6B1}" srcOrd="2" destOrd="0" parTransId="{A2262F64-1BA8-4556-BD2E-634FD5BEB249}" sibTransId="{51079D6F-9BD8-416F-86CE-5DAAC5B8E275}"/>
    <dgm:cxn modelId="{6D586DBA-122B-48B2-8EA3-FB9ACFEA4403}" type="presOf" srcId="{707F806E-55F9-453D-A8A7-8BF2264EF353}" destId="{AA235477-05AE-4F06-938F-85A54AE41CD6}" srcOrd="0" destOrd="2" presId="urn:microsoft.com/office/officeart/2005/8/layout/default"/>
    <dgm:cxn modelId="{A55C72C2-77DD-4CAF-8587-C60CE10867DF}" srcId="{C6634F18-0D48-4E03-B074-C836E8C5A703}" destId="{047D8FB1-4D82-47D7-B407-9533C90125C9}" srcOrd="0" destOrd="0" parTransId="{06B46E27-9392-4FB3-A5D1-A9531E89F9F6}" sibTransId="{C2BE7B2E-A836-493E-94B2-53E9E3CEA007}"/>
    <dgm:cxn modelId="{FD7057C6-86AF-4BDA-BAAE-B6820A8627EB}" type="presOf" srcId="{5210063D-0896-46E9-9878-E4F4890C12FF}" destId="{41961123-0E48-4BB9-8C05-41F6C760421E}" srcOrd="0" destOrd="4" presId="urn:microsoft.com/office/officeart/2005/8/layout/default"/>
    <dgm:cxn modelId="{FD1244CB-FB21-43E4-90CD-6596716C159F}" type="presOf" srcId="{5CD61226-C77D-4CEC-8CD5-08125E3488BB}" destId="{41961123-0E48-4BB9-8C05-41F6C760421E}" srcOrd="0" destOrd="2" presId="urn:microsoft.com/office/officeart/2005/8/layout/default"/>
    <dgm:cxn modelId="{72FE8DDF-F48F-4E8D-8000-250278DA6BDF}" srcId="{F223E15C-0719-4279-9ACA-7932542C821A}" destId="{AC9F2CED-0E1B-4BDA-9035-24ACB468170A}" srcOrd="0" destOrd="0" parTransId="{A1DB02E4-53F5-4B18-8BB8-AB7B92A71FCF}" sibTransId="{67CC33D3-2425-4372-9A63-4CFE0611B2A7}"/>
    <dgm:cxn modelId="{ED6F79E2-4428-4050-B89E-99A4F1345427}" srcId="{26A38A8F-00F9-49EE-A0C0-AD613B8AF93C}" destId="{F223E15C-0719-4279-9ACA-7932542C821A}" srcOrd="1" destOrd="0" parTransId="{35DBB52A-EB81-4BCD-B616-B5E7E27CC969}" sibTransId="{5E1C7550-F939-4AD8-A800-B5AC108A8279}"/>
    <dgm:cxn modelId="{D2C08AEF-316C-4874-992C-EA756711E30B}" srcId="{C6634F18-0D48-4E03-B074-C836E8C5A703}" destId="{572FB544-B5A8-4EA2-B113-21CCCFE26E59}" srcOrd="2" destOrd="0" parTransId="{D95D3088-7A4A-41DA-8C23-A4EC68B0CC8F}" sibTransId="{84F99B16-A3C7-42D0-90DA-24AD8EA28011}"/>
    <dgm:cxn modelId="{7E5A59F5-1ECA-4EF8-B2AC-08F3C526BDB5}" srcId="{F223E15C-0719-4279-9ACA-7932542C821A}" destId="{9A996BA9-C23E-4D9E-9887-56D539EB97F7}" srcOrd="1" destOrd="0" parTransId="{324FB993-1FD2-44AA-ADE4-C0406D22C582}" sibTransId="{1B060A8F-9580-4C01-9F9B-F43ECEA3AE67}"/>
    <dgm:cxn modelId="{BC520BFB-B83F-400C-9F32-08D1046C2155}" type="presOf" srcId="{8388C99D-C95B-4007-B89F-1EA3E768EE26}" destId="{482C7EBB-C35B-463C-BEFE-03FA38813809}" srcOrd="0" destOrd="0" presId="urn:microsoft.com/office/officeart/2005/8/layout/default"/>
    <dgm:cxn modelId="{D564E872-99BF-4410-9117-1D24B20D0269}" type="presParOf" srcId="{E7C7A5EA-0311-4F91-9398-172449CA9E82}" destId="{AA235477-05AE-4F06-938F-85A54AE41CD6}" srcOrd="0" destOrd="0" presId="urn:microsoft.com/office/officeart/2005/8/layout/default"/>
    <dgm:cxn modelId="{1F9FC662-FE86-4BB5-9381-8DF40F131AAA}" type="presParOf" srcId="{E7C7A5EA-0311-4F91-9398-172449CA9E82}" destId="{EF02ABFF-A44A-4DCC-BE80-689CB07A9261}" srcOrd="1" destOrd="0" presId="urn:microsoft.com/office/officeart/2005/8/layout/default"/>
    <dgm:cxn modelId="{2350A8E0-D868-4097-8795-D92DAAB658E2}" type="presParOf" srcId="{E7C7A5EA-0311-4F91-9398-172449CA9E82}" destId="{86A042BA-B6D1-43DD-9580-73DE0BB4FBD4}" srcOrd="2" destOrd="0" presId="urn:microsoft.com/office/officeart/2005/8/layout/default"/>
    <dgm:cxn modelId="{A53A020E-53D2-4D1A-AE64-A6B52B621076}" type="presParOf" srcId="{E7C7A5EA-0311-4F91-9398-172449CA9E82}" destId="{19F5DE7B-CA52-48C2-9033-BEB06F3FC9EC}" srcOrd="3" destOrd="0" presId="urn:microsoft.com/office/officeart/2005/8/layout/default"/>
    <dgm:cxn modelId="{14E63EB6-1DEA-41D4-8561-F453D6725454}" type="presParOf" srcId="{E7C7A5EA-0311-4F91-9398-172449CA9E82}" destId="{482C7EBB-C35B-463C-BEFE-03FA38813809}" srcOrd="4" destOrd="0" presId="urn:microsoft.com/office/officeart/2005/8/layout/default"/>
    <dgm:cxn modelId="{A202C416-DA92-49BD-B8F0-7055932D9CCA}" type="presParOf" srcId="{E7C7A5EA-0311-4F91-9398-172449CA9E82}" destId="{15204E9F-C16D-4736-939C-BCA7F8F4EEC0}" srcOrd="5" destOrd="0" presId="urn:microsoft.com/office/officeart/2005/8/layout/default"/>
    <dgm:cxn modelId="{B65442EB-4970-4AA4-AD24-16B1053ED2D9}" type="presParOf" srcId="{E7C7A5EA-0311-4F91-9398-172449CA9E82}" destId="{41961123-0E48-4BB9-8C05-41F6C760421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2BDAD3F-8DE2-4822-A1DB-C8DB43598A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2FAEA6DF-6FC6-4AE5-995D-1E78190123EE}">
      <dgm:prSet/>
      <dgm:spPr/>
      <dgm:t>
        <a:bodyPr/>
        <a:lstStyle/>
        <a:p>
          <a:pPr rtl="0"/>
          <a:r>
            <a:rPr lang="id-ID"/>
            <a:t>M</a:t>
          </a:r>
          <a:r>
            <a:rPr lang="fi-FI"/>
            <a:t>enyajikan berbagai unsur </a:t>
          </a:r>
          <a:endParaRPr lang="id-ID"/>
        </a:p>
      </dgm:t>
    </dgm:pt>
    <dgm:pt modelId="{3065813D-78D0-43E3-8C41-D7F362940EE6}" type="parTrans" cxnId="{753729F2-C9E3-46AC-9803-537C4ED52A41}">
      <dgm:prSet/>
      <dgm:spPr/>
      <dgm:t>
        <a:bodyPr/>
        <a:lstStyle/>
        <a:p>
          <a:endParaRPr lang="id-ID"/>
        </a:p>
      </dgm:t>
    </dgm:pt>
    <dgm:pt modelId="{A1AB3A8B-F580-4301-A794-9C36BA857CBE}" type="sibTrans" cxnId="{753729F2-C9E3-46AC-9803-537C4ED52A41}">
      <dgm:prSet/>
      <dgm:spPr/>
      <dgm:t>
        <a:bodyPr/>
        <a:lstStyle/>
        <a:p>
          <a:endParaRPr lang="id-ID"/>
        </a:p>
      </dgm:t>
    </dgm:pt>
    <dgm:pt modelId="{9ED23D24-0AE8-4113-8FB8-6828C849A333}">
      <dgm:prSet/>
      <dgm:spPr/>
      <dgm:t>
        <a:bodyPr/>
        <a:lstStyle/>
        <a:p>
          <a:pPr rtl="0"/>
          <a:r>
            <a:rPr lang="fi-FI"/>
            <a:t>pendapatan-LO, </a:t>
          </a:r>
          <a:endParaRPr lang="id-ID"/>
        </a:p>
      </dgm:t>
    </dgm:pt>
    <dgm:pt modelId="{F0AAB769-CF33-42B5-B8AE-286B4B73BE65}" type="parTrans" cxnId="{A0F72358-5254-41A7-85E3-3115BB893E2A}">
      <dgm:prSet/>
      <dgm:spPr/>
      <dgm:t>
        <a:bodyPr/>
        <a:lstStyle/>
        <a:p>
          <a:endParaRPr lang="id-ID"/>
        </a:p>
      </dgm:t>
    </dgm:pt>
    <dgm:pt modelId="{864EDB8D-500D-4674-B458-B2FA2D665130}" type="sibTrans" cxnId="{A0F72358-5254-41A7-85E3-3115BB893E2A}">
      <dgm:prSet/>
      <dgm:spPr/>
      <dgm:t>
        <a:bodyPr/>
        <a:lstStyle/>
        <a:p>
          <a:endParaRPr lang="id-ID"/>
        </a:p>
      </dgm:t>
    </dgm:pt>
    <dgm:pt modelId="{0D39776C-0CC8-4CBC-8253-DFC4A3CD131A}">
      <dgm:prSet/>
      <dgm:spPr/>
      <dgm:t>
        <a:bodyPr/>
        <a:lstStyle/>
        <a:p>
          <a:pPr rtl="0"/>
          <a:r>
            <a:rPr lang="fi-FI"/>
            <a:t>beban, </a:t>
          </a:r>
          <a:endParaRPr lang="id-ID"/>
        </a:p>
      </dgm:t>
    </dgm:pt>
    <dgm:pt modelId="{578E36D2-89CC-48A2-A754-5A6F57372D37}" type="parTrans" cxnId="{5209BD0A-022F-4A71-AA32-F41525D9B057}">
      <dgm:prSet/>
      <dgm:spPr/>
      <dgm:t>
        <a:bodyPr/>
        <a:lstStyle/>
        <a:p>
          <a:endParaRPr lang="id-ID"/>
        </a:p>
      </dgm:t>
    </dgm:pt>
    <dgm:pt modelId="{3F934043-8C99-420C-8B39-152A326FD675}" type="sibTrans" cxnId="{5209BD0A-022F-4A71-AA32-F41525D9B057}">
      <dgm:prSet/>
      <dgm:spPr/>
      <dgm:t>
        <a:bodyPr/>
        <a:lstStyle/>
        <a:p>
          <a:endParaRPr lang="id-ID"/>
        </a:p>
      </dgm:t>
    </dgm:pt>
    <dgm:pt modelId="{5C714828-E96E-4F24-8A2B-4912AC6C19DD}">
      <dgm:prSet/>
      <dgm:spPr/>
      <dgm:t>
        <a:bodyPr/>
        <a:lstStyle/>
        <a:p>
          <a:pPr rtl="0"/>
          <a:r>
            <a:rPr lang="fi-FI"/>
            <a:t>surplus/defisit dari operasi, </a:t>
          </a:r>
          <a:endParaRPr lang="id-ID"/>
        </a:p>
      </dgm:t>
    </dgm:pt>
    <dgm:pt modelId="{8B4EBB5D-21DC-4008-8E6E-D3A7F057DFE3}" type="parTrans" cxnId="{2F7616DB-4125-48D4-AA97-DA8CFAA14433}">
      <dgm:prSet/>
      <dgm:spPr/>
      <dgm:t>
        <a:bodyPr/>
        <a:lstStyle/>
        <a:p>
          <a:endParaRPr lang="id-ID"/>
        </a:p>
      </dgm:t>
    </dgm:pt>
    <dgm:pt modelId="{8C6FFDA8-AFA1-4486-9B41-F7FFFFCB45CC}" type="sibTrans" cxnId="{2F7616DB-4125-48D4-AA97-DA8CFAA14433}">
      <dgm:prSet/>
      <dgm:spPr/>
      <dgm:t>
        <a:bodyPr/>
        <a:lstStyle/>
        <a:p>
          <a:endParaRPr lang="id-ID"/>
        </a:p>
      </dgm:t>
    </dgm:pt>
    <dgm:pt modelId="{437E5706-EC45-4CCC-AB01-EB19443875D6}">
      <dgm:prSet/>
      <dgm:spPr/>
      <dgm:t>
        <a:bodyPr/>
        <a:lstStyle/>
        <a:p>
          <a:pPr rtl="0"/>
          <a:r>
            <a:rPr lang="fi-FI"/>
            <a:t>surplus/defisit dari kegiatan non operasional,  </a:t>
          </a:r>
          <a:endParaRPr lang="id-ID"/>
        </a:p>
      </dgm:t>
    </dgm:pt>
    <dgm:pt modelId="{92FA5F98-D4DC-445F-A00D-10CB60506AFB}" type="parTrans" cxnId="{0F11ED3A-1843-43AD-B420-D68AFF0C58E0}">
      <dgm:prSet/>
      <dgm:spPr/>
      <dgm:t>
        <a:bodyPr/>
        <a:lstStyle/>
        <a:p>
          <a:endParaRPr lang="id-ID"/>
        </a:p>
      </dgm:t>
    </dgm:pt>
    <dgm:pt modelId="{F710F9FC-7B90-4B2B-8C69-5AC60B7C6215}" type="sibTrans" cxnId="{0F11ED3A-1843-43AD-B420-D68AFF0C58E0}">
      <dgm:prSet/>
      <dgm:spPr/>
      <dgm:t>
        <a:bodyPr/>
        <a:lstStyle/>
        <a:p>
          <a:endParaRPr lang="id-ID"/>
        </a:p>
      </dgm:t>
    </dgm:pt>
    <dgm:pt modelId="{9747D122-EE12-4082-BAF5-E66CB494E360}">
      <dgm:prSet/>
      <dgm:spPr/>
      <dgm:t>
        <a:bodyPr/>
        <a:lstStyle/>
        <a:p>
          <a:pPr rtl="0"/>
          <a:r>
            <a:rPr lang="fi-FI"/>
            <a:t>surplus/defisit sebelum pos luar biasa, </a:t>
          </a:r>
          <a:endParaRPr lang="id-ID"/>
        </a:p>
      </dgm:t>
    </dgm:pt>
    <dgm:pt modelId="{9FDEA497-ECD2-4854-87DC-FE1A7FC4714A}" type="parTrans" cxnId="{EBAC8F0A-CD24-4C94-A199-6CE162BD841E}">
      <dgm:prSet/>
      <dgm:spPr/>
      <dgm:t>
        <a:bodyPr/>
        <a:lstStyle/>
        <a:p>
          <a:endParaRPr lang="id-ID"/>
        </a:p>
      </dgm:t>
    </dgm:pt>
    <dgm:pt modelId="{8656B99A-A78E-4C22-821C-DE2175777B1D}" type="sibTrans" cxnId="{EBAC8F0A-CD24-4C94-A199-6CE162BD841E}">
      <dgm:prSet/>
      <dgm:spPr/>
      <dgm:t>
        <a:bodyPr/>
        <a:lstStyle/>
        <a:p>
          <a:endParaRPr lang="id-ID"/>
        </a:p>
      </dgm:t>
    </dgm:pt>
    <dgm:pt modelId="{C145EEA9-BCF3-4029-8B42-40E84C086D50}">
      <dgm:prSet/>
      <dgm:spPr/>
      <dgm:t>
        <a:bodyPr/>
        <a:lstStyle/>
        <a:p>
          <a:pPr rtl="0"/>
          <a:r>
            <a:rPr lang="fi-FI"/>
            <a:t>pos luar biasa, </a:t>
          </a:r>
          <a:endParaRPr lang="id-ID"/>
        </a:p>
      </dgm:t>
    </dgm:pt>
    <dgm:pt modelId="{F9880B82-01D0-4217-9C55-DE70932377C8}" type="parTrans" cxnId="{EAAF03BA-BED5-4B0C-8484-B7C17E3CFE52}">
      <dgm:prSet/>
      <dgm:spPr/>
      <dgm:t>
        <a:bodyPr/>
        <a:lstStyle/>
        <a:p>
          <a:endParaRPr lang="id-ID"/>
        </a:p>
      </dgm:t>
    </dgm:pt>
    <dgm:pt modelId="{C3550A63-9114-44B0-8F52-F5CA84D6C879}" type="sibTrans" cxnId="{EAAF03BA-BED5-4B0C-8484-B7C17E3CFE52}">
      <dgm:prSet/>
      <dgm:spPr/>
      <dgm:t>
        <a:bodyPr/>
        <a:lstStyle/>
        <a:p>
          <a:endParaRPr lang="id-ID"/>
        </a:p>
      </dgm:t>
    </dgm:pt>
    <dgm:pt modelId="{D9A09B0C-BBC7-4FEA-81E6-7B68FCCE9290}">
      <dgm:prSet/>
      <dgm:spPr/>
      <dgm:t>
        <a:bodyPr/>
        <a:lstStyle/>
        <a:p>
          <a:pPr rtl="0"/>
          <a:r>
            <a:rPr lang="fi-FI"/>
            <a:t>surplus/defisit-LO, </a:t>
          </a:r>
          <a:endParaRPr lang="id-ID"/>
        </a:p>
      </dgm:t>
    </dgm:pt>
    <dgm:pt modelId="{D1BFE9C1-F1BF-4300-A784-BA47914D8415}" type="parTrans" cxnId="{98724253-3A0E-4FB8-9F76-2596AF635F28}">
      <dgm:prSet/>
      <dgm:spPr/>
      <dgm:t>
        <a:bodyPr/>
        <a:lstStyle/>
        <a:p>
          <a:endParaRPr lang="id-ID"/>
        </a:p>
      </dgm:t>
    </dgm:pt>
    <dgm:pt modelId="{194424E2-650A-4E47-9AD2-6D6A27C3F4C0}" type="sibTrans" cxnId="{98724253-3A0E-4FB8-9F76-2596AF635F28}">
      <dgm:prSet/>
      <dgm:spPr/>
      <dgm:t>
        <a:bodyPr/>
        <a:lstStyle/>
        <a:p>
          <a:endParaRPr lang="id-ID"/>
        </a:p>
      </dgm:t>
    </dgm:pt>
    <dgm:pt modelId="{1E843128-A475-43FE-B9A6-952B4FB5AB94}">
      <dgm:prSet/>
      <dgm:spPr/>
      <dgm:t>
        <a:bodyPr/>
        <a:lstStyle/>
        <a:p>
          <a:pPr rtl="0"/>
          <a:r>
            <a:rPr lang="en-US" dirty="0" err="1"/>
            <a:t>Ditambahkan</a:t>
          </a:r>
          <a:r>
            <a:rPr lang="en-US" dirty="0"/>
            <a:t> </a:t>
          </a:r>
          <a:r>
            <a:rPr lang="en-US" dirty="0" err="1"/>
            <a:t>pos</a:t>
          </a:r>
          <a:r>
            <a:rPr lang="en-US" dirty="0"/>
            <a:t>, </a:t>
          </a:r>
          <a:r>
            <a:rPr lang="en-US" dirty="0" err="1"/>
            <a:t>judul</a:t>
          </a:r>
          <a:r>
            <a:rPr lang="en-US" dirty="0"/>
            <a:t>, </a:t>
          </a:r>
          <a:r>
            <a:rPr lang="en-US" dirty="0" err="1"/>
            <a:t>dan</a:t>
          </a:r>
          <a:r>
            <a:rPr lang="en-US" dirty="0"/>
            <a:t> sub </a:t>
          </a:r>
          <a:r>
            <a:rPr lang="en-US" dirty="0" err="1"/>
            <a:t>jumlah</a:t>
          </a:r>
          <a:r>
            <a:rPr lang="en-US" dirty="0"/>
            <a:t> </a:t>
          </a:r>
          <a:r>
            <a:rPr lang="en-US" dirty="0" err="1"/>
            <a:t>lainnya</a:t>
          </a:r>
          <a:r>
            <a:rPr lang="en-US" dirty="0"/>
            <a:t> </a:t>
          </a:r>
          <a:r>
            <a:rPr lang="en-US" dirty="0" err="1"/>
            <a:t>apabila</a:t>
          </a:r>
          <a:r>
            <a:rPr lang="en-US" dirty="0"/>
            <a:t> </a:t>
          </a:r>
          <a:r>
            <a:rPr lang="en-US" dirty="0" err="1"/>
            <a:t>diwajibkan</a:t>
          </a:r>
          <a:r>
            <a:rPr lang="en-US" dirty="0"/>
            <a:t> </a:t>
          </a:r>
          <a:r>
            <a:rPr lang="en-US" dirty="0" err="1"/>
            <a:t>oleh</a:t>
          </a:r>
          <a:r>
            <a:rPr lang="en-US" dirty="0"/>
            <a:t> </a:t>
          </a:r>
          <a:r>
            <a:rPr lang="en-US" dirty="0" err="1"/>
            <a:t>Pernyataan</a:t>
          </a:r>
          <a:r>
            <a:rPr lang="en-US" dirty="0"/>
            <a:t> </a:t>
          </a:r>
          <a:r>
            <a:rPr lang="id-ID" dirty="0"/>
            <a:t>SAP</a:t>
          </a:r>
          <a:r>
            <a:rPr lang="en-US" dirty="0"/>
            <a:t>, </a:t>
          </a:r>
          <a:r>
            <a:rPr lang="en-US" dirty="0" err="1"/>
            <a:t>atau</a:t>
          </a:r>
          <a:r>
            <a:rPr lang="en-US" dirty="0"/>
            <a:t> </a:t>
          </a:r>
          <a:r>
            <a:rPr lang="en-US" dirty="0" err="1"/>
            <a:t>apabila</a:t>
          </a:r>
          <a:r>
            <a:rPr lang="en-US" dirty="0"/>
            <a:t> </a:t>
          </a:r>
          <a:r>
            <a:rPr lang="en-US" dirty="0" err="1"/>
            <a:t>penyajian</a:t>
          </a:r>
          <a:r>
            <a:rPr lang="en-US" dirty="0"/>
            <a:t> </a:t>
          </a:r>
          <a:r>
            <a:rPr lang="en-US" dirty="0" err="1"/>
            <a:t>tersebut</a:t>
          </a:r>
          <a:r>
            <a:rPr lang="en-US" dirty="0"/>
            <a:t> </a:t>
          </a:r>
          <a:r>
            <a:rPr lang="en-US" dirty="0" err="1"/>
            <a:t>diperlukan</a:t>
          </a:r>
          <a:r>
            <a:rPr lang="en-US" dirty="0"/>
            <a:t> </a:t>
          </a:r>
          <a:r>
            <a:rPr lang="en-US" dirty="0" err="1"/>
            <a:t>untuk</a:t>
          </a:r>
          <a:r>
            <a:rPr lang="en-US" dirty="0"/>
            <a:t> </a:t>
          </a:r>
          <a:r>
            <a:rPr lang="en-US" dirty="0" err="1"/>
            <a:t>menyajikan</a:t>
          </a:r>
          <a:r>
            <a:rPr lang="en-US" dirty="0"/>
            <a:t> </a:t>
          </a:r>
          <a:r>
            <a:rPr lang="id-ID" dirty="0"/>
            <a:t>LO</a:t>
          </a:r>
          <a:r>
            <a:rPr lang="en-US" dirty="0"/>
            <a:t> </a:t>
          </a:r>
          <a:r>
            <a:rPr lang="en-US" dirty="0" err="1"/>
            <a:t>secara</a:t>
          </a:r>
          <a:r>
            <a:rPr lang="en-US" dirty="0"/>
            <a:t>  </a:t>
          </a:r>
          <a:r>
            <a:rPr lang="en-US" dirty="0" err="1"/>
            <a:t>wajar</a:t>
          </a:r>
          <a:r>
            <a:rPr lang="en-US" dirty="0"/>
            <a:t> </a:t>
          </a:r>
          <a:endParaRPr lang="id-ID" dirty="0"/>
        </a:p>
      </dgm:t>
    </dgm:pt>
    <dgm:pt modelId="{FE6C65CB-D835-46D6-AC26-71E4DE017023}" type="parTrans" cxnId="{C2437468-AE1C-4314-8645-AED94E4F399E}">
      <dgm:prSet/>
      <dgm:spPr/>
      <dgm:t>
        <a:bodyPr/>
        <a:lstStyle/>
        <a:p>
          <a:endParaRPr lang="id-ID"/>
        </a:p>
      </dgm:t>
    </dgm:pt>
    <dgm:pt modelId="{B807D9A2-62F3-4F7E-B901-53EB1C4324FE}" type="sibTrans" cxnId="{C2437468-AE1C-4314-8645-AED94E4F399E}">
      <dgm:prSet/>
      <dgm:spPr/>
      <dgm:t>
        <a:bodyPr/>
        <a:lstStyle/>
        <a:p>
          <a:endParaRPr lang="id-ID"/>
        </a:p>
      </dgm:t>
    </dgm:pt>
    <dgm:pt modelId="{84016E0D-5279-4124-83B1-E550BC633B0A}" type="pres">
      <dgm:prSet presAssocID="{D2BDAD3F-8DE2-4822-A1DB-C8DB43598A32}" presName="linear" presStyleCnt="0">
        <dgm:presLayoutVars>
          <dgm:animLvl val="lvl"/>
          <dgm:resizeHandles val="exact"/>
        </dgm:presLayoutVars>
      </dgm:prSet>
      <dgm:spPr/>
    </dgm:pt>
    <dgm:pt modelId="{0ADA29B3-F30A-44D1-92B2-89E0AE6EFEC6}" type="pres">
      <dgm:prSet presAssocID="{2FAEA6DF-6FC6-4AE5-995D-1E78190123EE}" presName="parentText" presStyleLbl="node1" presStyleIdx="0" presStyleCnt="2">
        <dgm:presLayoutVars>
          <dgm:chMax val="0"/>
          <dgm:bulletEnabled val="1"/>
        </dgm:presLayoutVars>
      </dgm:prSet>
      <dgm:spPr/>
    </dgm:pt>
    <dgm:pt modelId="{D20B5C4D-C352-4487-A0B4-EF982C399806}" type="pres">
      <dgm:prSet presAssocID="{2FAEA6DF-6FC6-4AE5-995D-1E78190123EE}" presName="childText" presStyleLbl="revTx" presStyleIdx="0" presStyleCnt="1">
        <dgm:presLayoutVars>
          <dgm:bulletEnabled val="1"/>
        </dgm:presLayoutVars>
      </dgm:prSet>
      <dgm:spPr/>
    </dgm:pt>
    <dgm:pt modelId="{720184C2-34E6-4489-82F2-6468FB6A76B1}" type="pres">
      <dgm:prSet presAssocID="{1E843128-A475-43FE-B9A6-952B4FB5AB94}" presName="parentText" presStyleLbl="node1" presStyleIdx="1" presStyleCnt="2">
        <dgm:presLayoutVars>
          <dgm:chMax val="0"/>
          <dgm:bulletEnabled val="1"/>
        </dgm:presLayoutVars>
      </dgm:prSet>
      <dgm:spPr/>
    </dgm:pt>
  </dgm:ptLst>
  <dgm:cxnLst>
    <dgm:cxn modelId="{D7DCEB06-A29F-4616-A677-D8911E7EB085}" type="presOf" srcId="{D9A09B0C-BBC7-4FEA-81E6-7B68FCCE9290}" destId="{D20B5C4D-C352-4487-A0B4-EF982C399806}" srcOrd="0" destOrd="6" presId="urn:microsoft.com/office/officeart/2005/8/layout/vList2"/>
    <dgm:cxn modelId="{EBAC8F0A-CD24-4C94-A199-6CE162BD841E}" srcId="{2FAEA6DF-6FC6-4AE5-995D-1E78190123EE}" destId="{9747D122-EE12-4082-BAF5-E66CB494E360}" srcOrd="4" destOrd="0" parTransId="{9FDEA497-ECD2-4854-87DC-FE1A7FC4714A}" sibTransId="{8656B99A-A78E-4C22-821C-DE2175777B1D}"/>
    <dgm:cxn modelId="{5209BD0A-022F-4A71-AA32-F41525D9B057}" srcId="{2FAEA6DF-6FC6-4AE5-995D-1E78190123EE}" destId="{0D39776C-0CC8-4CBC-8253-DFC4A3CD131A}" srcOrd="1" destOrd="0" parTransId="{578E36D2-89CC-48A2-A754-5A6F57372D37}" sibTransId="{3F934043-8C99-420C-8B39-152A326FD675}"/>
    <dgm:cxn modelId="{8AB73F10-88C7-4886-BF26-F19D49B4DE0B}" type="presOf" srcId="{5C714828-E96E-4F24-8A2B-4912AC6C19DD}" destId="{D20B5C4D-C352-4487-A0B4-EF982C399806}" srcOrd="0" destOrd="2" presId="urn:microsoft.com/office/officeart/2005/8/layout/vList2"/>
    <dgm:cxn modelId="{0F11ED3A-1843-43AD-B420-D68AFF0C58E0}" srcId="{2FAEA6DF-6FC6-4AE5-995D-1E78190123EE}" destId="{437E5706-EC45-4CCC-AB01-EB19443875D6}" srcOrd="3" destOrd="0" parTransId="{92FA5F98-D4DC-445F-A00D-10CB60506AFB}" sibTransId="{F710F9FC-7B90-4B2B-8C69-5AC60B7C6215}"/>
    <dgm:cxn modelId="{DCB3273C-44BC-40F9-A645-478E527210C9}" type="presOf" srcId="{9ED23D24-0AE8-4113-8FB8-6828C849A333}" destId="{D20B5C4D-C352-4487-A0B4-EF982C399806}" srcOrd="0" destOrd="0" presId="urn:microsoft.com/office/officeart/2005/8/layout/vList2"/>
    <dgm:cxn modelId="{5B7B445D-DA96-4542-B8A2-345067A9E4AB}" type="presOf" srcId="{1E843128-A475-43FE-B9A6-952B4FB5AB94}" destId="{720184C2-34E6-4489-82F2-6468FB6A76B1}" srcOrd="0" destOrd="0" presId="urn:microsoft.com/office/officeart/2005/8/layout/vList2"/>
    <dgm:cxn modelId="{C2437468-AE1C-4314-8645-AED94E4F399E}" srcId="{D2BDAD3F-8DE2-4822-A1DB-C8DB43598A32}" destId="{1E843128-A475-43FE-B9A6-952B4FB5AB94}" srcOrd="1" destOrd="0" parTransId="{FE6C65CB-D835-46D6-AC26-71E4DE017023}" sibTransId="{B807D9A2-62F3-4F7E-B901-53EB1C4324FE}"/>
    <dgm:cxn modelId="{98724253-3A0E-4FB8-9F76-2596AF635F28}" srcId="{2FAEA6DF-6FC6-4AE5-995D-1E78190123EE}" destId="{D9A09B0C-BBC7-4FEA-81E6-7B68FCCE9290}" srcOrd="6" destOrd="0" parTransId="{D1BFE9C1-F1BF-4300-A784-BA47914D8415}" sibTransId="{194424E2-650A-4E47-9AD2-6D6A27C3F4C0}"/>
    <dgm:cxn modelId="{3D081E78-53EF-410E-BBB3-A72FD91F5792}" type="presOf" srcId="{9747D122-EE12-4082-BAF5-E66CB494E360}" destId="{D20B5C4D-C352-4487-A0B4-EF982C399806}" srcOrd="0" destOrd="4" presId="urn:microsoft.com/office/officeart/2005/8/layout/vList2"/>
    <dgm:cxn modelId="{A0F72358-5254-41A7-85E3-3115BB893E2A}" srcId="{2FAEA6DF-6FC6-4AE5-995D-1E78190123EE}" destId="{9ED23D24-0AE8-4113-8FB8-6828C849A333}" srcOrd="0" destOrd="0" parTransId="{F0AAB769-CF33-42B5-B8AE-286B4B73BE65}" sibTransId="{864EDB8D-500D-4674-B458-B2FA2D665130}"/>
    <dgm:cxn modelId="{F3AA7198-A51E-45DB-8F89-058D7F6AD451}" type="presOf" srcId="{D2BDAD3F-8DE2-4822-A1DB-C8DB43598A32}" destId="{84016E0D-5279-4124-83B1-E550BC633B0A}" srcOrd="0" destOrd="0" presId="urn:microsoft.com/office/officeart/2005/8/layout/vList2"/>
    <dgm:cxn modelId="{02D9F7A6-EA12-4DFE-AE26-C03DEA560D67}" type="presOf" srcId="{0D39776C-0CC8-4CBC-8253-DFC4A3CD131A}" destId="{D20B5C4D-C352-4487-A0B4-EF982C399806}" srcOrd="0" destOrd="1" presId="urn:microsoft.com/office/officeart/2005/8/layout/vList2"/>
    <dgm:cxn modelId="{EAAF03BA-BED5-4B0C-8484-B7C17E3CFE52}" srcId="{2FAEA6DF-6FC6-4AE5-995D-1E78190123EE}" destId="{C145EEA9-BCF3-4029-8B42-40E84C086D50}" srcOrd="5" destOrd="0" parTransId="{F9880B82-01D0-4217-9C55-DE70932377C8}" sibTransId="{C3550A63-9114-44B0-8F52-F5CA84D6C879}"/>
    <dgm:cxn modelId="{548B8DCE-8649-4C29-A437-E2C7CBB21D8A}" type="presOf" srcId="{C145EEA9-BCF3-4029-8B42-40E84C086D50}" destId="{D20B5C4D-C352-4487-A0B4-EF982C399806}" srcOrd="0" destOrd="5" presId="urn:microsoft.com/office/officeart/2005/8/layout/vList2"/>
    <dgm:cxn modelId="{95D1FCD4-375B-4820-963A-EBC2DD2618F9}" type="presOf" srcId="{2FAEA6DF-6FC6-4AE5-995D-1E78190123EE}" destId="{0ADA29B3-F30A-44D1-92B2-89E0AE6EFEC6}" srcOrd="0" destOrd="0" presId="urn:microsoft.com/office/officeart/2005/8/layout/vList2"/>
    <dgm:cxn modelId="{2F7616DB-4125-48D4-AA97-DA8CFAA14433}" srcId="{2FAEA6DF-6FC6-4AE5-995D-1E78190123EE}" destId="{5C714828-E96E-4F24-8A2B-4912AC6C19DD}" srcOrd="2" destOrd="0" parTransId="{8B4EBB5D-21DC-4008-8E6E-D3A7F057DFE3}" sibTransId="{8C6FFDA8-AFA1-4486-9B41-F7FFFFCB45CC}"/>
    <dgm:cxn modelId="{C33E32E4-6BE7-4B61-8EA7-DAB8A916D068}" type="presOf" srcId="{437E5706-EC45-4CCC-AB01-EB19443875D6}" destId="{D20B5C4D-C352-4487-A0B4-EF982C399806}" srcOrd="0" destOrd="3" presId="urn:microsoft.com/office/officeart/2005/8/layout/vList2"/>
    <dgm:cxn modelId="{753729F2-C9E3-46AC-9803-537C4ED52A41}" srcId="{D2BDAD3F-8DE2-4822-A1DB-C8DB43598A32}" destId="{2FAEA6DF-6FC6-4AE5-995D-1E78190123EE}" srcOrd="0" destOrd="0" parTransId="{3065813D-78D0-43E3-8C41-D7F362940EE6}" sibTransId="{A1AB3A8B-F580-4301-A794-9C36BA857CBE}"/>
    <dgm:cxn modelId="{94B0C066-F1EF-44AA-ACF5-874A96909E02}" type="presParOf" srcId="{84016E0D-5279-4124-83B1-E550BC633B0A}" destId="{0ADA29B3-F30A-44D1-92B2-89E0AE6EFEC6}" srcOrd="0" destOrd="0" presId="urn:microsoft.com/office/officeart/2005/8/layout/vList2"/>
    <dgm:cxn modelId="{9E04060E-A28A-4A09-A408-86EA38FCC82A}" type="presParOf" srcId="{84016E0D-5279-4124-83B1-E550BC633B0A}" destId="{D20B5C4D-C352-4487-A0B4-EF982C399806}" srcOrd="1" destOrd="0" presId="urn:microsoft.com/office/officeart/2005/8/layout/vList2"/>
    <dgm:cxn modelId="{FED6C60C-FF75-4C97-BECD-C164139455F7}" type="presParOf" srcId="{84016E0D-5279-4124-83B1-E550BC633B0A}" destId="{720184C2-34E6-4489-82F2-6468FB6A76B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20749C-373E-44CD-8532-B5AF5428F10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EC593601-7801-4DEC-8C10-0E788A041226}">
      <dgm:prSet/>
      <dgm:spPr/>
      <dgm:t>
        <a:bodyPr/>
        <a:lstStyle/>
        <a:p>
          <a:pPr rtl="0"/>
          <a:r>
            <a:rPr lang="id-ID" dirty="0"/>
            <a:t>Sifatnya sistemik (normal) dan berulang (</a:t>
          </a:r>
          <a:r>
            <a:rPr lang="id-ID" dirty="0" err="1"/>
            <a:t>recurring</a:t>
          </a:r>
          <a:r>
            <a:rPr lang="id-ID" dirty="0"/>
            <a:t>)</a:t>
          </a:r>
        </a:p>
      </dgm:t>
    </dgm:pt>
    <dgm:pt modelId="{57BFEF72-1811-473D-9726-A39660A6640F}" type="parTrans" cxnId="{0DA5466A-67C6-4099-916F-70BF8682B3A2}">
      <dgm:prSet/>
      <dgm:spPr/>
      <dgm:t>
        <a:bodyPr/>
        <a:lstStyle/>
        <a:p>
          <a:endParaRPr lang="id-ID"/>
        </a:p>
      </dgm:t>
    </dgm:pt>
    <dgm:pt modelId="{C478DCFF-FEA8-42F9-9A2A-58DAEB91D8CA}" type="sibTrans" cxnId="{0DA5466A-67C6-4099-916F-70BF8682B3A2}">
      <dgm:prSet/>
      <dgm:spPr/>
      <dgm:t>
        <a:bodyPr/>
        <a:lstStyle/>
        <a:p>
          <a:endParaRPr lang="id-ID"/>
        </a:p>
      </dgm:t>
    </dgm:pt>
    <dgm:pt modelId="{A43F14BD-1F45-4FF0-AB22-20B8F9F14DE5}">
      <dgm:prSet/>
      <dgm:spPr/>
      <dgm:t>
        <a:bodyPr/>
        <a:lstStyle/>
        <a:p>
          <a:pPr rtl="0"/>
          <a:r>
            <a:rPr lang="id-ID" dirty="0"/>
            <a:t>pada periode penerimaan maupun pada periode sebelumnya</a:t>
          </a:r>
        </a:p>
      </dgm:t>
    </dgm:pt>
    <dgm:pt modelId="{CBE0E9C7-56FA-4A4F-AEE2-E7CF2DEB5982}" type="parTrans" cxnId="{FC3167AF-4057-4559-9BD9-1CD9C5C16232}">
      <dgm:prSet/>
      <dgm:spPr/>
      <dgm:t>
        <a:bodyPr/>
        <a:lstStyle/>
        <a:p>
          <a:endParaRPr lang="id-ID"/>
        </a:p>
      </dgm:t>
    </dgm:pt>
    <dgm:pt modelId="{8F2E3AB9-7F1F-4A3B-AE98-625DF6EDA000}" type="sibTrans" cxnId="{FC3167AF-4057-4559-9BD9-1CD9C5C16232}">
      <dgm:prSet/>
      <dgm:spPr/>
      <dgm:t>
        <a:bodyPr/>
        <a:lstStyle/>
        <a:p>
          <a:endParaRPr lang="id-ID"/>
        </a:p>
      </dgm:t>
    </dgm:pt>
    <dgm:pt modelId="{C55BF62B-3152-478C-B613-B9C2E8D06460}">
      <dgm:prSet/>
      <dgm:spPr/>
      <dgm:t>
        <a:bodyPr/>
        <a:lstStyle/>
        <a:p>
          <a:pPr rtl="0"/>
          <a:r>
            <a:rPr lang="id-ID" dirty="0"/>
            <a:t>Sifatnya tidak berulang (</a:t>
          </a:r>
          <a:r>
            <a:rPr lang="id-ID" dirty="0" err="1"/>
            <a:t>non-recurring</a:t>
          </a:r>
          <a:r>
            <a:rPr lang="id-ID" dirty="0"/>
            <a:t>) </a:t>
          </a:r>
        </a:p>
      </dgm:t>
    </dgm:pt>
    <dgm:pt modelId="{BDF24A2D-E1F2-462A-895F-D6638C00E9F5}" type="parTrans" cxnId="{93402E8A-78BD-4DB4-BA2E-CFE5835AD3FC}">
      <dgm:prSet/>
      <dgm:spPr/>
      <dgm:t>
        <a:bodyPr/>
        <a:lstStyle/>
        <a:p>
          <a:endParaRPr lang="id-ID"/>
        </a:p>
      </dgm:t>
    </dgm:pt>
    <dgm:pt modelId="{84B3A9FA-D890-4CE5-A9E7-294DA2CCBA49}" type="sibTrans" cxnId="{93402E8A-78BD-4DB4-BA2E-CFE5835AD3FC}">
      <dgm:prSet/>
      <dgm:spPr/>
      <dgm:t>
        <a:bodyPr/>
        <a:lstStyle/>
        <a:p>
          <a:endParaRPr lang="id-ID"/>
        </a:p>
      </dgm:t>
    </dgm:pt>
    <dgm:pt modelId="{67A9ADE8-666A-4B0E-A65D-8905CBA7731C}">
      <dgm:prSet/>
      <dgm:spPr/>
      <dgm:t>
        <a:bodyPr/>
        <a:lstStyle/>
        <a:p>
          <a:pPr rtl="0"/>
          <a:r>
            <a:rPr lang="id-ID" dirty="0"/>
            <a:t>yang terjadi pada periode penerimaan</a:t>
          </a:r>
        </a:p>
      </dgm:t>
    </dgm:pt>
    <dgm:pt modelId="{4C002973-2001-49E4-AC75-3C153ECFC2E4}" type="parTrans" cxnId="{D9493400-A254-4306-A962-E581905FF5E2}">
      <dgm:prSet/>
      <dgm:spPr/>
      <dgm:t>
        <a:bodyPr/>
        <a:lstStyle/>
        <a:p>
          <a:endParaRPr lang="id-ID"/>
        </a:p>
      </dgm:t>
    </dgm:pt>
    <dgm:pt modelId="{CD93A9D7-3CF4-4251-B537-B0CB99811137}" type="sibTrans" cxnId="{D9493400-A254-4306-A962-E581905FF5E2}">
      <dgm:prSet/>
      <dgm:spPr/>
      <dgm:t>
        <a:bodyPr/>
        <a:lstStyle/>
        <a:p>
          <a:endParaRPr lang="id-ID"/>
        </a:p>
      </dgm:t>
    </dgm:pt>
    <dgm:pt modelId="{CF1A9846-0E47-4FC9-8CF0-1DE95730421A}">
      <dgm:prSet/>
      <dgm:spPr/>
      <dgm:t>
        <a:bodyPr/>
        <a:lstStyle/>
        <a:p>
          <a:pPr rtl="0"/>
          <a:r>
            <a:rPr lang="id-ID" dirty="0"/>
            <a:t>yang terjadi pada periode sebelumnya</a:t>
          </a:r>
        </a:p>
      </dgm:t>
    </dgm:pt>
    <dgm:pt modelId="{C25187FE-ED2A-44B8-87D6-AA370276F028}" type="parTrans" cxnId="{324F5677-5A04-4EED-A9AA-5E53001D6425}">
      <dgm:prSet/>
      <dgm:spPr/>
      <dgm:t>
        <a:bodyPr/>
        <a:lstStyle/>
        <a:p>
          <a:endParaRPr lang="id-ID"/>
        </a:p>
      </dgm:t>
    </dgm:pt>
    <dgm:pt modelId="{0CC30DE0-FBAE-4BC7-9429-C6B9D8D8D83A}" type="sibTrans" cxnId="{324F5677-5A04-4EED-A9AA-5E53001D6425}">
      <dgm:prSet/>
      <dgm:spPr/>
      <dgm:t>
        <a:bodyPr/>
        <a:lstStyle/>
        <a:p>
          <a:endParaRPr lang="id-ID"/>
        </a:p>
      </dgm:t>
    </dgm:pt>
    <dgm:pt modelId="{188B24FC-679C-4804-B20E-903C379BC4E9}">
      <dgm:prSet/>
      <dgm:spPr/>
      <dgm:t>
        <a:bodyPr/>
        <a:lstStyle/>
        <a:p>
          <a:pPr rtl="0"/>
          <a:r>
            <a:rPr lang="id-ID" dirty="0"/>
            <a:t>pengurang  </a:t>
          </a:r>
          <a:r>
            <a:rPr lang="id-ID" dirty="0" err="1"/>
            <a:t>Pendapatan-LO</a:t>
          </a:r>
          <a:r>
            <a:rPr lang="id-ID" dirty="0"/>
            <a:t> pada periode yang sama</a:t>
          </a:r>
        </a:p>
      </dgm:t>
    </dgm:pt>
    <dgm:pt modelId="{A49739A8-3E4F-45C9-82AA-94BCC74AD81F}" type="parTrans" cxnId="{C11E3E55-5818-42B4-AD1F-FFE56F2216A5}">
      <dgm:prSet/>
      <dgm:spPr/>
      <dgm:t>
        <a:bodyPr/>
        <a:lstStyle/>
        <a:p>
          <a:endParaRPr lang="id-ID"/>
        </a:p>
      </dgm:t>
    </dgm:pt>
    <dgm:pt modelId="{77F03596-22A6-405D-B5AF-7D4699722B89}" type="sibTrans" cxnId="{C11E3E55-5818-42B4-AD1F-FFE56F2216A5}">
      <dgm:prSet/>
      <dgm:spPr/>
      <dgm:t>
        <a:bodyPr/>
        <a:lstStyle/>
        <a:p>
          <a:endParaRPr lang="id-ID"/>
        </a:p>
      </dgm:t>
    </dgm:pt>
    <dgm:pt modelId="{D4430BDE-F788-4C25-967F-5B56FDB03B5A}">
      <dgm:prSet/>
      <dgm:spPr/>
      <dgm:t>
        <a:bodyPr/>
        <a:lstStyle/>
        <a:p>
          <a:pPr rtl="0"/>
          <a:r>
            <a:rPr lang="id-ID" dirty="0"/>
            <a:t>pengurang  </a:t>
          </a:r>
          <a:r>
            <a:rPr lang="id-ID" dirty="0" err="1"/>
            <a:t>Equitas</a:t>
          </a:r>
          <a:r>
            <a:rPr lang="id-ID" dirty="0"/>
            <a:t> pada periode ditemukannya</a:t>
          </a:r>
        </a:p>
      </dgm:t>
    </dgm:pt>
    <dgm:pt modelId="{6E1E8342-C604-464F-8D0E-A7707DB455DE}" type="parTrans" cxnId="{313B3026-A8E5-4232-9A05-97B93F3AD492}">
      <dgm:prSet/>
      <dgm:spPr/>
      <dgm:t>
        <a:bodyPr/>
        <a:lstStyle/>
        <a:p>
          <a:endParaRPr lang="id-ID"/>
        </a:p>
      </dgm:t>
    </dgm:pt>
    <dgm:pt modelId="{919444F0-1A33-485B-8687-60C271F4C308}" type="sibTrans" cxnId="{313B3026-A8E5-4232-9A05-97B93F3AD492}">
      <dgm:prSet/>
      <dgm:spPr/>
      <dgm:t>
        <a:bodyPr/>
        <a:lstStyle/>
        <a:p>
          <a:endParaRPr lang="id-ID"/>
        </a:p>
      </dgm:t>
    </dgm:pt>
    <dgm:pt modelId="{DB977397-8541-4F67-9E41-689F43BB9A6C}">
      <dgm:prSet/>
      <dgm:spPr/>
      <dgm:t>
        <a:bodyPr/>
        <a:lstStyle/>
        <a:p>
          <a:pPr rtl="0"/>
          <a:r>
            <a:rPr lang="id-ID"/>
            <a:t>pengurang pendapatan-LO</a:t>
          </a:r>
          <a:endParaRPr lang="id-ID" dirty="0"/>
        </a:p>
      </dgm:t>
    </dgm:pt>
    <dgm:pt modelId="{82B42F8C-37A5-4971-B712-A261A6304B71}" type="parTrans" cxnId="{285132C8-D3DC-4B00-B680-323595D5B189}">
      <dgm:prSet/>
      <dgm:spPr/>
      <dgm:t>
        <a:bodyPr/>
        <a:lstStyle/>
        <a:p>
          <a:endParaRPr lang="id-ID"/>
        </a:p>
      </dgm:t>
    </dgm:pt>
    <dgm:pt modelId="{DCA43C3E-3D6B-4266-A0A6-4335129DC2F5}" type="sibTrans" cxnId="{285132C8-D3DC-4B00-B680-323595D5B189}">
      <dgm:prSet/>
      <dgm:spPr/>
      <dgm:t>
        <a:bodyPr/>
        <a:lstStyle/>
        <a:p>
          <a:endParaRPr lang="id-ID"/>
        </a:p>
      </dgm:t>
    </dgm:pt>
    <dgm:pt modelId="{009EA83A-7238-4F90-8996-5702C01F5D58}" type="pres">
      <dgm:prSet presAssocID="{8320749C-373E-44CD-8532-B5AF5428F107}" presName="Name0" presStyleCnt="0">
        <dgm:presLayoutVars>
          <dgm:chPref val="1"/>
          <dgm:dir/>
          <dgm:animOne val="branch"/>
          <dgm:animLvl val="lvl"/>
          <dgm:resizeHandles/>
        </dgm:presLayoutVars>
      </dgm:prSet>
      <dgm:spPr/>
    </dgm:pt>
    <dgm:pt modelId="{780F8D8A-A93E-43FD-B58D-D8815F736D99}" type="pres">
      <dgm:prSet presAssocID="{EC593601-7801-4DEC-8C10-0E788A041226}" presName="vertOne" presStyleCnt="0"/>
      <dgm:spPr/>
    </dgm:pt>
    <dgm:pt modelId="{9198609D-DE27-4D64-A4D0-0B2E9A29400B}" type="pres">
      <dgm:prSet presAssocID="{EC593601-7801-4DEC-8C10-0E788A041226}" presName="txOne" presStyleLbl="node0" presStyleIdx="0" presStyleCnt="2">
        <dgm:presLayoutVars>
          <dgm:chPref val="3"/>
        </dgm:presLayoutVars>
      </dgm:prSet>
      <dgm:spPr/>
    </dgm:pt>
    <dgm:pt modelId="{E30093FF-59F9-48D2-8F2D-4CD680B8E807}" type="pres">
      <dgm:prSet presAssocID="{EC593601-7801-4DEC-8C10-0E788A041226}" presName="parTransOne" presStyleCnt="0"/>
      <dgm:spPr/>
    </dgm:pt>
    <dgm:pt modelId="{F14674CE-E558-4350-811D-3986106C97AA}" type="pres">
      <dgm:prSet presAssocID="{EC593601-7801-4DEC-8C10-0E788A041226}" presName="horzOne" presStyleCnt="0"/>
      <dgm:spPr/>
    </dgm:pt>
    <dgm:pt modelId="{1A50DDC5-840F-4090-9474-EB6F5D64BCCB}" type="pres">
      <dgm:prSet presAssocID="{A43F14BD-1F45-4FF0-AB22-20B8F9F14DE5}" presName="vertTwo" presStyleCnt="0"/>
      <dgm:spPr/>
    </dgm:pt>
    <dgm:pt modelId="{66223142-1308-433B-B58B-A778BD129BE4}" type="pres">
      <dgm:prSet presAssocID="{A43F14BD-1F45-4FF0-AB22-20B8F9F14DE5}" presName="txTwo" presStyleLbl="node2" presStyleIdx="0" presStyleCnt="3">
        <dgm:presLayoutVars>
          <dgm:chPref val="3"/>
        </dgm:presLayoutVars>
      </dgm:prSet>
      <dgm:spPr/>
    </dgm:pt>
    <dgm:pt modelId="{CDC7E51B-8898-4C9D-AEC6-70C6AD1D377A}" type="pres">
      <dgm:prSet presAssocID="{A43F14BD-1F45-4FF0-AB22-20B8F9F14DE5}" presName="parTransTwo" presStyleCnt="0"/>
      <dgm:spPr/>
    </dgm:pt>
    <dgm:pt modelId="{CFCA2352-3521-44DF-A65F-B137597DC3D2}" type="pres">
      <dgm:prSet presAssocID="{A43F14BD-1F45-4FF0-AB22-20B8F9F14DE5}" presName="horzTwo" presStyleCnt="0"/>
      <dgm:spPr/>
    </dgm:pt>
    <dgm:pt modelId="{A854165D-CB1A-4FD4-BF04-91A614578168}" type="pres">
      <dgm:prSet presAssocID="{DB977397-8541-4F67-9E41-689F43BB9A6C}" presName="vertThree" presStyleCnt="0"/>
      <dgm:spPr/>
    </dgm:pt>
    <dgm:pt modelId="{517BF563-055E-47EF-A1FE-E91F334ABAA6}" type="pres">
      <dgm:prSet presAssocID="{DB977397-8541-4F67-9E41-689F43BB9A6C}" presName="txThree" presStyleLbl="node3" presStyleIdx="0" presStyleCnt="3">
        <dgm:presLayoutVars>
          <dgm:chPref val="3"/>
        </dgm:presLayoutVars>
      </dgm:prSet>
      <dgm:spPr/>
    </dgm:pt>
    <dgm:pt modelId="{7861CE4D-D3E0-45AC-8530-AF67CA3EEA4A}" type="pres">
      <dgm:prSet presAssocID="{DB977397-8541-4F67-9E41-689F43BB9A6C}" presName="horzThree" presStyleCnt="0"/>
      <dgm:spPr/>
    </dgm:pt>
    <dgm:pt modelId="{754CB285-0F49-4961-AA88-0A4F71229CA8}" type="pres">
      <dgm:prSet presAssocID="{C478DCFF-FEA8-42F9-9A2A-58DAEB91D8CA}" presName="sibSpaceOne" presStyleCnt="0"/>
      <dgm:spPr/>
    </dgm:pt>
    <dgm:pt modelId="{E9021D78-52D1-42B3-BEFF-A747D7975E3E}" type="pres">
      <dgm:prSet presAssocID="{C55BF62B-3152-478C-B613-B9C2E8D06460}" presName="vertOne" presStyleCnt="0"/>
      <dgm:spPr/>
    </dgm:pt>
    <dgm:pt modelId="{C17CD0F0-A344-49EF-AD0F-AB92701C260D}" type="pres">
      <dgm:prSet presAssocID="{C55BF62B-3152-478C-B613-B9C2E8D06460}" presName="txOne" presStyleLbl="node0" presStyleIdx="1" presStyleCnt="2">
        <dgm:presLayoutVars>
          <dgm:chPref val="3"/>
        </dgm:presLayoutVars>
      </dgm:prSet>
      <dgm:spPr/>
    </dgm:pt>
    <dgm:pt modelId="{0D88F088-13A9-42A3-8B98-DC908056F802}" type="pres">
      <dgm:prSet presAssocID="{C55BF62B-3152-478C-B613-B9C2E8D06460}" presName="parTransOne" presStyleCnt="0"/>
      <dgm:spPr/>
    </dgm:pt>
    <dgm:pt modelId="{01B531CD-08BE-4A3D-B4B9-1D3EFA758E66}" type="pres">
      <dgm:prSet presAssocID="{C55BF62B-3152-478C-B613-B9C2E8D06460}" presName="horzOne" presStyleCnt="0"/>
      <dgm:spPr/>
    </dgm:pt>
    <dgm:pt modelId="{00E9920F-7C1B-49B4-B9BA-B0BBD85557ED}" type="pres">
      <dgm:prSet presAssocID="{67A9ADE8-666A-4B0E-A65D-8905CBA7731C}" presName="vertTwo" presStyleCnt="0"/>
      <dgm:spPr/>
    </dgm:pt>
    <dgm:pt modelId="{DFA867FC-887E-46DC-B2EC-72BD3CB73551}" type="pres">
      <dgm:prSet presAssocID="{67A9ADE8-666A-4B0E-A65D-8905CBA7731C}" presName="txTwo" presStyleLbl="node2" presStyleIdx="1" presStyleCnt="3">
        <dgm:presLayoutVars>
          <dgm:chPref val="3"/>
        </dgm:presLayoutVars>
      </dgm:prSet>
      <dgm:spPr/>
    </dgm:pt>
    <dgm:pt modelId="{CBEB1D61-99FE-4A5A-A1AC-E29E18A7503D}" type="pres">
      <dgm:prSet presAssocID="{67A9ADE8-666A-4B0E-A65D-8905CBA7731C}" presName="parTransTwo" presStyleCnt="0"/>
      <dgm:spPr/>
    </dgm:pt>
    <dgm:pt modelId="{FBCB7EA3-BF99-4ED6-8FE6-62CE790E10A4}" type="pres">
      <dgm:prSet presAssocID="{67A9ADE8-666A-4B0E-A65D-8905CBA7731C}" presName="horzTwo" presStyleCnt="0"/>
      <dgm:spPr/>
    </dgm:pt>
    <dgm:pt modelId="{4E2E6717-058A-48D7-B600-DB0CD4629B74}" type="pres">
      <dgm:prSet presAssocID="{188B24FC-679C-4804-B20E-903C379BC4E9}" presName="vertThree" presStyleCnt="0"/>
      <dgm:spPr/>
    </dgm:pt>
    <dgm:pt modelId="{08B546A2-F725-4270-A283-456C393A8882}" type="pres">
      <dgm:prSet presAssocID="{188B24FC-679C-4804-B20E-903C379BC4E9}" presName="txThree" presStyleLbl="node3" presStyleIdx="1" presStyleCnt="3">
        <dgm:presLayoutVars>
          <dgm:chPref val="3"/>
        </dgm:presLayoutVars>
      </dgm:prSet>
      <dgm:spPr/>
    </dgm:pt>
    <dgm:pt modelId="{BB9BD0F0-AA30-40D1-8023-B52111529006}" type="pres">
      <dgm:prSet presAssocID="{188B24FC-679C-4804-B20E-903C379BC4E9}" presName="horzThree" presStyleCnt="0"/>
      <dgm:spPr/>
    </dgm:pt>
    <dgm:pt modelId="{272174FE-A2D3-442E-B99B-502160FB86FE}" type="pres">
      <dgm:prSet presAssocID="{CD93A9D7-3CF4-4251-B537-B0CB99811137}" presName="sibSpaceTwo" presStyleCnt="0"/>
      <dgm:spPr/>
    </dgm:pt>
    <dgm:pt modelId="{FF92CD7C-342C-40C3-8DC7-D56FC3EC6462}" type="pres">
      <dgm:prSet presAssocID="{CF1A9846-0E47-4FC9-8CF0-1DE95730421A}" presName="vertTwo" presStyleCnt="0"/>
      <dgm:spPr/>
    </dgm:pt>
    <dgm:pt modelId="{2861BD3F-43E8-49EF-8BD8-378506BF6EF0}" type="pres">
      <dgm:prSet presAssocID="{CF1A9846-0E47-4FC9-8CF0-1DE95730421A}" presName="txTwo" presStyleLbl="node2" presStyleIdx="2" presStyleCnt="3">
        <dgm:presLayoutVars>
          <dgm:chPref val="3"/>
        </dgm:presLayoutVars>
      </dgm:prSet>
      <dgm:spPr/>
    </dgm:pt>
    <dgm:pt modelId="{25C80E02-16E2-4437-BA77-8F29B933333B}" type="pres">
      <dgm:prSet presAssocID="{CF1A9846-0E47-4FC9-8CF0-1DE95730421A}" presName="parTransTwo" presStyleCnt="0"/>
      <dgm:spPr/>
    </dgm:pt>
    <dgm:pt modelId="{8690F880-2997-4047-B896-8404304F251C}" type="pres">
      <dgm:prSet presAssocID="{CF1A9846-0E47-4FC9-8CF0-1DE95730421A}" presName="horzTwo" presStyleCnt="0"/>
      <dgm:spPr/>
    </dgm:pt>
    <dgm:pt modelId="{62C05A6B-E7AF-4810-9DED-7696BAB28B56}" type="pres">
      <dgm:prSet presAssocID="{D4430BDE-F788-4C25-967F-5B56FDB03B5A}" presName="vertThree" presStyleCnt="0"/>
      <dgm:spPr/>
    </dgm:pt>
    <dgm:pt modelId="{FE6CEDAA-821C-4550-A03C-C358D262A585}" type="pres">
      <dgm:prSet presAssocID="{D4430BDE-F788-4C25-967F-5B56FDB03B5A}" presName="txThree" presStyleLbl="node3" presStyleIdx="2" presStyleCnt="3">
        <dgm:presLayoutVars>
          <dgm:chPref val="3"/>
        </dgm:presLayoutVars>
      </dgm:prSet>
      <dgm:spPr/>
    </dgm:pt>
    <dgm:pt modelId="{2A794EAC-E8D1-401B-BCD9-665BDC7A61F7}" type="pres">
      <dgm:prSet presAssocID="{D4430BDE-F788-4C25-967F-5B56FDB03B5A}" presName="horzThree" presStyleCnt="0"/>
      <dgm:spPr/>
    </dgm:pt>
  </dgm:ptLst>
  <dgm:cxnLst>
    <dgm:cxn modelId="{D9493400-A254-4306-A962-E581905FF5E2}" srcId="{C55BF62B-3152-478C-B613-B9C2E8D06460}" destId="{67A9ADE8-666A-4B0E-A65D-8905CBA7731C}" srcOrd="0" destOrd="0" parTransId="{4C002973-2001-49E4-AC75-3C153ECFC2E4}" sibTransId="{CD93A9D7-3CF4-4251-B537-B0CB99811137}"/>
    <dgm:cxn modelId="{4ABA8006-95AD-4F8B-B68A-7CE6CD8405F8}" type="presOf" srcId="{CF1A9846-0E47-4FC9-8CF0-1DE95730421A}" destId="{2861BD3F-43E8-49EF-8BD8-378506BF6EF0}" srcOrd="0" destOrd="0" presId="urn:microsoft.com/office/officeart/2005/8/layout/hierarchy4"/>
    <dgm:cxn modelId="{313B3026-A8E5-4232-9A05-97B93F3AD492}" srcId="{CF1A9846-0E47-4FC9-8CF0-1DE95730421A}" destId="{D4430BDE-F788-4C25-967F-5B56FDB03B5A}" srcOrd="0" destOrd="0" parTransId="{6E1E8342-C604-464F-8D0E-A7707DB455DE}" sibTransId="{919444F0-1A33-485B-8687-60C271F4C308}"/>
    <dgm:cxn modelId="{A09FCA2B-8F36-4550-9847-A341B28C1CBC}" type="presOf" srcId="{D4430BDE-F788-4C25-967F-5B56FDB03B5A}" destId="{FE6CEDAA-821C-4550-A03C-C358D262A585}" srcOrd="0" destOrd="0" presId="urn:microsoft.com/office/officeart/2005/8/layout/hierarchy4"/>
    <dgm:cxn modelId="{0889C55D-AFA7-41A3-A644-A9643D001479}" type="presOf" srcId="{188B24FC-679C-4804-B20E-903C379BC4E9}" destId="{08B546A2-F725-4270-A283-456C393A8882}" srcOrd="0" destOrd="0" presId="urn:microsoft.com/office/officeart/2005/8/layout/hierarchy4"/>
    <dgm:cxn modelId="{6A0AB546-F969-4279-B2A9-007B742D3182}" type="presOf" srcId="{DB977397-8541-4F67-9E41-689F43BB9A6C}" destId="{517BF563-055E-47EF-A1FE-E91F334ABAA6}" srcOrd="0" destOrd="0" presId="urn:microsoft.com/office/officeart/2005/8/layout/hierarchy4"/>
    <dgm:cxn modelId="{0DA5466A-67C6-4099-916F-70BF8682B3A2}" srcId="{8320749C-373E-44CD-8532-B5AF5428F107}" destId="{EC593601-7801-4DEC-8C10-0E788A041226}" srcOrd="0" destOrd="0" parTransId="{57BFEF72-1811-473D-9726-A39660A6640F}" sibTransId="{C478DCFF-FEA8-42F9-9A2A-58DAEB91D8CA}"/>
    <dgm:cxn modelId="{C11E3E55-5818-42B4-AD1F-FFE56F2216A5}" srcId="{67A9ADE8-666A-4B0E-A65D-8905CBA7731C}" destId="{188B24FC-679C-4804-B20E-903C379BC4E9}" srcOrd="0" destOrd="0" parTransId="{A49739A8-3E4F-45C9-82AA-94BCC74AD81F}" sibTransId="{77F03596-22A6-405D-B5AF-7D4699722B89}"/>
    <dgm:cxn modelId="{324F5677-5A04-4EED-A9AA-5E53001D6425}" srcId="{C55BF62B-3152-478C-B613-B9C2E8D06460}" destId="{CF1A9846-0E47-4FC9-8CF0-1DE95730421A}" srcOrd="1" destOrd="0" parTransId="{C25187FE-ED2A-44B8-87D6-AA370276F028}" sibTransId="{0CC30DE0-FBAE-4BC7-9429-C6B9D8D8D83A}"/>
    <dgm:cxn modelId="{93402E8A-78BD-4DB4-BA2E-CFE5835AD3FC}" srcId="{8320749C-373E-44CD-8532-B5AF5428F107}" destId="{C55BF62B-3152-478C-B613-B9C2E8D06460}" srcOrd="1" destOrd="0" parTransId="{BDF24A2D-E1F2-462A-895F-D6638C00E9F5}" sibTransId="{84B3A9FA-D890-4CE5-A9E7-294DA2CCBA49}"/>
    <dgm:cxn modelId="{FC3167AF-4057-4559-9BD9-1CD9C5C16232}" srcId="{EC593601-7801-4DEC-8C10-0E788A041226}" destId="{A43F14BD-1F45-4FF0-AB22-20B8F9F14DE5}" srcOrd="0" destOrd="0" parTransId="{CBE0E9C7-56FA-4A4F-AEE2-E7CF2DEB5982}" sibTransId="{8F2E3AB9-7F1F-4A3B-AE98-625DF6EDA000}"/>
    <dgm:cxn modelId="{B0886EB6-5AA3-4DD3-B8C3-863B1F025EB2}" type="presOf" srcId="{8320749C-373E-44CD-8532-B5AF5428F107}" destId="{009EA83A-7238-4F90-8996-5702C01F5D58}" srcOrd="0" destOrd="0" presId="urn:microsoft.com/office/officeart/2005/8/layout/hierarchy4"/>
    <dgm:cxn modelId="{FE4836BA-0078-4310-94E6-82852DA46A52}" type="presOf" srcId="{A43F14BD-1F45-4FF0-AB22-20B8F9F14DE5}" destId="{66223142-1308-433B-B58B-A778BD129BE4}" srcOrd="0" destOrd="0" presId="urn:microsoft.com/office/officeart/2005/8/layout/hierarchy4"/>
    <dgm:cxn modelId="{285132C8-D3DC-4B00-B680-323595D5B189}" srcId="{A43F14BD-1F45-4FF0-AB22-20B8F9F14DE5}" destId="{DB977397-8541-4F67-9E41-689F43BB9A6C}" srcOrd="0" destOrd="0" parTransId="{82B42F8C-37A5-4971-B712-A261A6304B71}" sibTransId="{DCA43C3E-3D6B-4266-A0A6-4335129DC2F5}"/>
    <dgm:cxn modelId="{22EC9CD9-09CB-4855-B128-464597573EA2}" type="presOf" srcId="{C55BF62B-3152-478C-B613-B9C2E8D06460}" destId="{C17CD0F0-A344-49EF-AD0F-AB92701C260D}" srcOrd="0" destOrd="0" presId="urn:microsoft.com/office/officeart/2005/8/layout/hierarchy4"/>
    <dgm:cxn modelId="{C76956EB-333D-4F40-AD3B-91CAA4D0D10E}" type="presOf" srcId="{67A9ADE8-666A-4B0E-A65D-8905CBA7731C}" destId="{DFA867FC-887E-46DC-B2EC-72BD3CB73551}" srcOrd="0" destOrd="0" presId="urn:microsoft.com/office/officeart/2005/8/layout/hierarchy4"/>
    <dgm:cxn modelId="{41C28CF3-BCD2-4C3A-B399-37D82A34C219}" type="presOf" srcId="{EC593601-7801-4DEC-8C10-0E788A041226}" destId="{9198609D-DE27-4D64-A4D0-0B2E9A29400B}" srcOrd="0" destOrd="0" presId="urn:microsoft.com/office/officeart/2005/8/layout/hierarchy4"/>
    <dgm:cxn modelId="{0D356AEB-F23F-405A-A4DD-272B25576101}" type="presParOf" srcId="{009EA83A-7238-4F90-8996-5702C01F5D58}" destId="{780F8D8A-A93E-43FD-B58D-D8815F736D99}" srcOrd="0" destOrd="0" presId="urn:microsoft.com/office/officeart/2005/8/layout/hierarchy4"/>
    <dgm:cxn modelId="{C78A852A-877E-484B-A2CA-235A00874949}" type="presParOf" srcId="{780F8D8A-A93E-43FD-B58D-D8815F736D99}" destId="{9198609D-DE27-4D64-A4D0-0B2E9A29400B}" srcOrd="0" destOrd="0" presId="urn:microsoft.com/office/officeart/2005/8/layout/hierarchy4"/>
    <dgm:cxn modelId="{A2272AB7-605D-411F-BACC-C2FDECD7B5F5}" type="presParOf" srcId="{780F8D8A-A93E-43FD-B58D-D8815F736D99}" destId="{E30093FF-59F9-48D2-8F2D-4CD680B8E807}" srcOrd="1" destOrd="0" presId="urn:microsoft.com/office/officeart/2005/8/layout/hierarchy4"/>
    <dgm:cxn modelId="{964F3F39-09EE-4A7C-9146-1529998DC5EC}" type="presParOf" srcId="{780F8D8A-A93E-43FD-B58D-D8815F736D99}" destId="{F14674CE-E558-4350-811D-3986106C97AA}" srcOrd="2" destOrd="0" presId="urn:microsoft.com/office/officeart/2005/8/layout/hierarchy4"/>
    <dgm:cxn modelId="{98BF7D0F-ACE3-4826-9BFF-16ACA510CD4D}" type="presParOf" srcId="{F14674CE-E558-4350-811D-3986106C97AA}" destId="{1A50DDC5-840F-4090-9474-EB6F5D64BCCB}" srcOrd="0" destOrd="0" presId="urn:microsoft.com/office/officeart/2005/8/layout/hierarchy4"/>
    <dgm:cxn modelId="{BAFC45AD-1063-4B23-A062-693E933DF436}" type="presParOf" srcId="{1A50DDC5-840F-4090-9474-EB6F5D64BCCB}" destId="{66223142-1308-433B-B58B-A778BD129BE4}" srcOrd="0" destOrd="0" presId="urn:microsoft.com/office/officeart/2005/8/layout/hierarchy4"/>
    <dgm:cxn modelId="{3BC05A9F-29D6-4C94-A12A-4EB5EA07E303}" type="presParOf" srcId="{1A50DDC5-840F-4090-9474-EB6F5D64BCCB}" destId="{CDC7E51B-8898-4C9D-AEC6-70C6AD1D377A}" srcOrd="1" destOrd="0" presId="urn:microsoft.com/office/officeart/2005/8/layout/hierarchy4"/>
    <dgm:cxn modelId="{35D6F70F-3ED8-4A93-9589-0E8FA9821867}" type="presParOf" srcId="{1A50DDC5-840F-4090-9474-EB6F5D64BCCB}" destId="{CFCA2352-3521-44DF-A65F-B137597DC3D2}" srcOrd="2" destOrd="0" presId="urn:microsoft.com/office/officeart/2005/8/layout/hierarchy4"/>
    <dgm:cxn modelId="{62D721CB-08C8-48C6-9AAA-36EFC6547ED2}" type="presParOf" srcId="{CFCA2352-3521-44DF-A65F-B137597DC3D2}" destId="{A854165D-CB1A-4FD4-BF04-91A614578168}" srcOrd="0" destOrd="0" presId="urn:microsoft.com/office/officeart/2005/8/layout/hierarchy4"/>
    <dgm:cxn modelId="{E4EEDF40-36C8-4849-B0EA-B6C2211FB54F}" type="presParOf" srcId="{A854165D-CB1A-4FD4-BF04-91A614578168}" destId="{517BF563-055E-47EF-A1FE-E91F334ABAA6}" srcOrd="0" destOrd="0" presId="urn:microsoft.com/office/officeart/2005/8/layout/hierarchy4"/>
    <dgm:cxn modelId="{2A962413-3490-460E-8B6B-6905ADDD8AF0}" type="presParOf" srcId="{A854165D-CB1A-4FD4-BF04-91A614578168}" destId="{7861CE4D-D3E0-45AC-8530-AF67CA3EEA4A}" srcOrd="1" destOrd="0" presId="urn:microsoft.com/office/officeart/2005/8/layout/hierarchy4"/>
    <dgm:cxn modelId="{A94DF99A-6931-4192-8028-B773DE032AAD}" type="presParOf" srcId="{009EA83A-7238-4F90-8996-5702C01F5D58}" destId="{754CB285-0F49-4961-AA88-0A4F71229CA8}" srcOrd="1" destOrd="0" presId="urn:microsoft.com/office/officeart/2005/8/layout/hierarchy4"/>
    <dgm:cxn modelId="{99BE5F60-39DD-4A3E-BB61-FAB72B99F1D3}" type="presParOf" srcId="{009EA83A-7238-4F90-8996-5702C01F5D58}" destId="{E9021D78-52D1-42B3-BEFF-A747D7975E3E}" srcOrd="2" destOrd="0" presId="urn:microsoft.com/office/officeart/2005/8/layout/hierarchy4"/>
    <dgm:cxn modelId="{7CC63E45-93D6-4B5D-AE16-984CE3A92787}" type="presParOf" srcId="{E9021D78-52D1-42B3-BEFF-A747D7975E3E}" destId="{C17CD0F0-A344-49EF-AD0F-AB92701C260D}" srcOrd="0" destOrd="0" presId="urn:microsoft.com/office/officeart/2005/8/layout/hierarchy4"/>
    <dgm:cxn modelId="{47FECD26-DFC0-461F-8B0A-5EF3DB4B62F3}" type="presParOf" srcId="{E9021D78-52D1-42B3-BEFF-A747D7975E3E}" destId="{0D88F088-13A9-42A3-8B98-DC908056F802}" srcOrd="1" destOrd="0" presId="urn:microsoft.com/office/officeart/2005/8/layout/hierarchy4"/>
    <dgm:cxn modelId="{A8C209E0-BFBA-4D80-B1EC-A12F86678E86}" type="presParOf" srcId="{E9021D78-52D1-42B3-BEFF-A747D7975E3E}" destId="{01B531CD-08BE-4A3D-B4B9-1D3EFA758E66}" srcOrd="2" destOrd="0" presId="urn:microsoft.com/office/officeart/2005/8/layout/hierarchy4"/>
    <dgm:cxn modelId="{B831A10C-2325-40D0-91FF-5E9EFA5E16D2}" type="presParOf" srcId="{01B531CD-08BE-4A3D-B4B9-1D3EFA758E66}" destId="{00E9920F-7C1B-49B4-B9BA-B0BBD85557ED}" srcOrd="0" destOrd="0" presId="urn:microsoft.com/office/officeart/2005/8/layout/hierarchy4"/>
    <dgm:cxn modelId="{8C23613A-E9BC-48CC-A772-190CFF078E20}" type="presParOf" srcId="{00E9920F-7C1B-49B4-B9BA-B0BBD85557ED}" destId="{DFA867FC-887E-46DC-B2EC-72BD3CB73551}" srcOrd="0" destOrd="0" presId="urn:microsoft.com/office/officeart/2005/8/layout/hierarchy4"/>
    <dgm:cxn modelId="{F49C14B4-E23D-4079-9B12-9819695C0253}" type="presParOf" srcId="{00E9920F-7C1B-49B4-B9BA-B0BBD85557ED}" destId="{CBEB1D61-99FE-4A5A-A1AC-E29E18A7503D}" srcOrd="1" destOrd="0" presId="urn:microsoft.com/office/officeart/2005/8/layout/hierarchy4"/>
    <dgm:cxn modelId="{4F96C131-D97D-4836-810F-CDB2FB5CF5B5}" type="presParOf" srcId="{00E9920F-7C1B-49B4-B9BA-B0BBD85557ED}" destId="{FBCB7EA3-BF99-4ED6-8FE6-62CE790E10A4}" srcOrd="2" destOrd="0" presId="urn:microsoft.com/office/officeart/2005/8/layout/hierarchy4"/>
    <dgm:cxn modelId="{B1C70B51-578A-408F-9768-5685A32A3DD7}" type="presParOf" srcId="{FBCB7EA3-BF99-4ED6-8FE6-62CE790E10A4}" destId="{4E2E6717-058A-48D7-B600-DB0CD4629B74}" srcOrd="0" destOrd="0" presId="urn:microsoft.com/office/officeart/2005/8/layout/hierarchy4"/>
    <dgm:cxn modelId="{FE2C4C00-5324-4FA7-AE8B-D923BE245FF6}" type="presParOf" srcId="{4E2E6717-058A-48D7-B600-DB0CD4629B74}" destId="{08B546A2-F725-4270-A283-456C393A8882}" srcOrd="0" destOrd="0" presId="urn:microsoft.com/office/officeart/2005/8/layout/hierarchy4"/>
    <dgm:cxn modelId="{F6355B3C-85CE-4ECB-ACFC-93A2D38D03A9}" type="presParOf" srcId="{4E2E6717-058A-48D7-B600-DB0CD4629B74}" destId="{BB9BD0F0-AA30-40D1-8023-B52111529006}" srcOrd="1" destOrd="0" presId="urn:microsoft.com/office/officeart/2005/8/layout/hierarchy4"/>
    <dgm:cxn modelId="{424A9EC1-C2BD-4E10-BF0B-E643E4B16B72}" type="presParOf" srcId="{01B531CD-08BE-4A3D-B4B9-1D3EFA758E66}" destId="{272174FE-A2D3-442E-B99B-502160FB86FE}" srcOrd="1" destOrd="0" presId="urn:microsoft.com/office/officeart/2005/8/layout/hierarchy4"/>
    <dgm:cxn modelId="{41E364C1-1F68-4003-B72D-28F06FE15100}" type="presParOf" srcId="{01B531CD-08BE-4A3D-B4B9-1D3EFA758E66}" destId="{FF92CD7C-342C-40C3-8DC7-D56FC3EC6462}" srcOrd="2" destOrd="0" presId="urn:microsoft.com/office/officeart/2005/8/layout/hierarchy4"/>
    <dgm:cxn modelId="{B8A24CA8-FA28-47D4-8746-38A0D7623B85}" type="presParOf" srcId="{FF92CD7C-342C-40C3-8DC7-D56FC3EC6462}" destId="{2861BD3F-43E8-49EF-8BD8-378506BF6EF0}" srcOrd="0" destOrd="0" presId="urn:microsoft.com/office/officeart/2005/8/layout/hierarchy4"/>
    <dgm:cxn modelId="{9A0BC362-8745-437A-A33E-24ABCB6A58B1}" type="presParOf" srcId="{FF92CD7C-342C-40C3-8DC7-D56FC3EC6462}" destId="{25C80E02-16E2-4437-BA77-8F29B933333B}" srcOrd="1" destOrd="0" presId="urn:microsoft.com/office/officeart/2005/8/layout/hierarchy4"/>
    <dgm:cxn modelId="{048D8F00-1C60-421E-961A-5FBDACA40A78}" type="presParOf" srcId="{FF92CD7C-342C-40C3-8DC7-D56FC3EC6462}" destId="{8690F880-2997-4047-B896-8404304F251C}" srcOrd="2" destOrd="0" presId="urn:microsoft.com/office/officeart/2005/8/layout/hierarchy4"/>
    <dgm:cxn modelId="{DEDF0860-EDAE-4CF7-BA75-C32D58C84732}" type="presParOf" srcId="{8690F880-2997-4047-B896-8404304F251C}" destId="{62C05A6B-E7AF-4810-9DED-7696BAB28B56}" srcOrd="0" destOrd="0" presId="urn:microsoft.com/office/officeart/2005/8/layout/hierarchy4"/>
    <dgm:cxn modelId="{8046D609-EBF6-44C7-B05B-04C503E57F5D}" type="presParOf" srcId="{62C05A6B-E7AF-4810-9DED-7696BAB28B56}" destId="{FE6CEDAA-821C-4550-A03C-C358D262A585}" srcOrd="0" destOrd="0" presId="urn:microsoft.com/office/officeart/2005/8/layout/hierarchy4"/>
    <dgm:cxn modelId="{E2DD9F56-DD5D-4B08-A9D6-FFF0B4547BEB}" type="presParOf" srcId="{62C05A6B-E7AF-4810-9DED-7696BAB28B56}" destId="{2A794EAC-E8D1-401B-BCD9-665BDC7A61F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E62CBB5-1089-4ED3-B92F-D2967217A2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0DA1CF7C-0CD4-4088-8CF2-0B0345B8D190}">
      <dgm:prSet/>
      <dgm:spPr/>
      <dgm:t>
        <a:bodyPr/>
        <a:lstStyle/>
        <a:p>
          <a:pPr rtl="0"/>
          <a:r>
            <a:rPr lang="fi-FI" dirty="0"/>
            <a:t>timbulnya kewajiban</a:t>
          </a:r>
          <a:endParaRPr lang="id-ID" dirty="0"/>
        </a:p>
      </dgm:t>
    </dgm:pt>
    <dgm:pt modelId="{EB44B346-7FBD-483F-8F29-7E5312E99482}" type="parTrans" cxnId="{FFCE098D-468C-4B9A-BA43-1A7E06BD648F}">
      <dgm:prSet/>
      <dgm:spPr/>
      <dgm:t>
        <a:bodyPr/>
        <a:lstStyle/>
        <a:p>
          <a:endParaRPr lang="id-ID"/>
        </a:p>
      </dgm:t>
    </dgm:pt>
    <dgm:pt modelId="{98389AC6-6260-490A-B5CD-6F760A1E32AA}" type="sibTrans" cxnId="{FFCE098D-468C-4B9A-BA43-1A7E06BD648F}">
      <dgm:prSet/>
      <dgm:spPr/>
      <dgm:t>
        <a:bodyPr/>
        <a:lstStyle/>
        <a:p>
          <a:endParaRPr lang="id-ID"/>
        </a:p>
      </dgm:t>
    </dgm:pt>
    <dgm:pt modelId="{2807AA65-80A7-4DDB-839C-86BD1AAF38A7}">
      <dgm:prSet/>
      <dgm:spPr/>
      <dgm:t>
        <a:bodyPr/>
        <a:lstStyle/>
        <a:p>
          <a:pPr rtl="0"/>
          <a:r>
            <a:rPr lang="fi-FI" dirty="0"/>
            <a:t>terjadinya konsumsi aset</a:t>
          </a:r>
          <a:endParaRPr lang="id-ID" dirty="0"/>
        </a:p>
      </dgm:t>
    </dgm:pt>
    <dgm:pt modelId="{A3233CA5-060D-45AF-8CDE-2E0B3A6BB8CB}" type="parTrans" cxnId="{0201ED27-6474-4A45-B11E-93607EBB7C7D}">
      <dgm:prSet/>
      <dgm:spPr/>
      <dgm:t>
        <a:bodyPr/>
        <a:lstStyle/>
        <a:p>
          <a:endParaRPr lang="id-ID"/>
        </a:p>
      </dgm:t>
    </dgm:pt>
    <dgm:pt modelId="{C82284A8-9BC7-4961-9E52-14AEE27C9DB1}" type="sibTrans" cxnId="{0201ED27-6474-4A45-B11E-93607EBB7C7D}">
      <dgm:prSet/>
      <dgm:spPr/>
      <dgm:t>
        <a:bodyPr/>
        <a:lstStyle/>
        <a:p>
          <a:endParaRPr lang="id-ID"/>
        </a:p>
      </dgm:t>
    </dgm:pt>
    <dgm:pt modelId="{005A2794-1A5E-48DF-A0F8-A39E2273DA23}">
      <dgm:prSet/>
      <dgm:spPr/>
      <dgm:t>
        <a:bodyPr/>
        <a:lstStyle/>
        <a:p>
          <a:pPr rtl="0"/>
          <a:r>
            <a:rPr lang="id-ID"/>
            <a:t>terjadinya penurunan manfaat ekonomi atau potensi jasa. </a:t>
          </a:r>
        </a:p>
      </dgm:t>
    </dgm:pt>
    <dgm:pt modelId="{37FBDCFF-442C-41CF-84AC-76099D15BD4D}" type="parTrans" cxnId="{46FF3B65-24AE-4794-AC04-758D9D84CDCB}">
      <dgm:prSet/>
      <dgm:spPr/>
      <dgm:t>
        <a:bodyPr/>
        <a:lstStyle/>
        <a:p>
          <a:endParaRPr lang="id-ID"/>
        </a:p>
      </dgm:t>
    </dgm:pt>
    <dgm:pt modelId="{3E528059-7DA1-4278-B7D1-3BC7D2D5605A}" type="sibTrans" cxnId="{46FF3B65-24AE-4794-AC04-758D9D84CDCB}">
      <dgm:prSet/>
      <dgm:spPr/>
      <dgm:t>
        <a:bodyPr/>
        <a:lstStyle/>
        <a:p>
          <a:endParaRPr lang="id-ID"/>
        </a:p>
      </dgm:t>
    </dgm:pt>
    <dgm:pt modelId="{D7D69C3F-28E6-4182-A4D0-77903193012B}">
      <dgm:prSet/>
      <dgm:spPr/>
      <dgm:t>
        <a:bodyPr/>
        <a:lstStyle/>
        <a:p>
          <a:pPr rtl="0"/>
          <a:r>
            <a:rPr lang="id-ID" dirty="0"/>
            <a:t>Untuk BLU diakui dengan mengacu pada peraturan perundangan  yang mengatur mengenai badan layanan umum.</a:t>
          </a:r>
        </a:p>
      </dgm:t>
    </dgm:pt>
    <dgm:pt modelId="{F5D991C0-8FE1-486C-BC04-9FAC682BED37}" type="parTrans" cxnId="{A9D75E5F-3226-491A-8458-0CD2C92A1D27}">
      <dgm:prSet/>
      <dgm:spPr/>
      <dgm:t>
        <a:bodyPr/>
        <a:lstStyle/>
        <a:p>
          <a:endParaRPr lang="id-ID"/>
        </a:p>
      </dgm:t>
    </dgm:pt>
    <dgm:pt modelId="{C7258DF6-7C8C-45AD-B55A-04C91067ED46}" type="sibTrans" cxnId="{A9D75E5F-3226-491A-8458-0CD2C92A1D27}">
      <dgm:prSet/>
      <dgm:spPr/>
      <dgm:t>
        <a:bodyPr/>
        <a:lstStyle/>
        <a:p>
          <a:endParaRPr lang="id-ID"/>
        </a:p>
      </dgm:t>
    </dgm:pt>
    <dgm:pt modelId="{6816309B-5A7C-4D7B-B986-20841B53CC3A}">
      <dgm:prSet/>
      <dgm:spPr/>
      <dgm:t>
        <a:bodyPr/>
        <a:lstStyle/>
        <a:p>
          <a:pPr rtl="0"/>
          <a:endParaRPr lang="id-ID" dirty="0"/>
        </a:p>
      </dgm:t>
    </dgm:pt>
    <dgm:pt modelId="{FA756287-CC8C-41BD-A847-22D36B9C8D84}" type="parTrans" cxnId="{5FADF9E0-0FA7-4633-9943-3F5558AC7179}">
      <dgm:prSet/>
      <dgm:spPr/>
      <dgm:t>
        <a:bodyPr/>
        <a:lstStyle/>
        <a:p>
          <a:endParaRPr lang="id-ID"/>
        </a:p>
      </dgm:t>
    </dgm:pt>
    <dgm:pt modelId="{10819EA7-BAB4-4323-B5A4-5EBDF56F6305}" type="sibTrans" cxnId="{5FADF9E0-0FA7-4633-9943-3F5558AC7179}">
      <dgm:prSet/>
      <dgm:spPr/>
      <dgm:t>
        <a:bodyPr/>
        <a:lstStyle/>
        <a:p>
          <a:endParaRPr lang="id-ID"/>
        </a:p>
      </dgm:t>
    </dgm:pt>
    <dgm:pt modelId="{8F02F367-02ED-4042-86C5-956DEB7E69FB}" type="pres">
      <dgm:prSet presAssocID="{6E62CBB5-1089-4ED3-B92F-D2967217A28E}" presName="linear" presStyleCnt="0">
        <dgm:presLayoutVars>
          <dgm:animLvl val="lvl"/>
          <dgm:resizeHandles val="exact"/>
        </dgm:presLayoutVars>
      </dgm:prSet>
      <dgm:spPr/>
    </dgm:pt>
    <dgm:pt modelId="{540F13F9-B7AC-41B6-AD58-729F4D3ABC1B}" type="pres">
      <dgm:prSet presAssocID="{0DA1CF7C-0CD4-4088-8CF2-0B0345B8D190}" presName="parentText" presStyleLbl="node1" presStyleIdx="0" presStyleCnt="4">
        <dgm:presLayoutVars>
          <dgm:chMax val="0"/>
          <dgm:bulletEnabled val="1"/>
        </dgm:presLayoutVars>
      </dgm:prSet>
      <dgm:spPr/>
    </dgm:pt>
    <dgm:pt modelId="{E2B065B7-524D-4EF8-A602-D52BD463B2FE}" type="pres">
      <dgm:prSet presAssocID="{98389AC6-6260-490A-B5CD-6F760A1E32AA}" presName="spacer" presStyleCnt="0"/>
      <dgm:spPr/>
    </dgm:pt>
    <dgm:pt modelId="{A919D5E0-A18E-41AD-8081-BE8CB8135A03}" type="pres">
      <dgm:prSet presAssocID="{2807AA65-80A7-4DDB-839C-86BD1AAF38A7}" presName="parentText" presStyleLbl="node1" presStyleIdx="1" presStyleCnt="4">
        <dgm:presLayoutVars>
          <dgm:chMax val="0"/>
          <dgm:bulletEnabled val="1"/>
        </dgm:presLayoutVars>
      </dgm:prSet>
      <dgm:spPr/>
    </dgm:pt>
    <dgm:pt modelId="{55DEEFEC-CE46-4DD5-A184-5420E8952211}" type="pres">
      <dgm:prSet presAssocID="{C82284A8-9BC7-4961-9E52-14AEE27C9DB1}" presName="spacer" presStyleCnt="0"/>
      <dgm:spPr/>
    </dgm:pt>
    <dgm:pt modelId="{4AC12B27-F5E6-416C-9810-62248B16502B}" type="pres">
      <dgm:prSet presAssocID="{005A2794-1A5E-48DF-A0F8-A39E2273DA23}" presName="parentText" presStyleLbl="node1" presStyleIdx="2" presStyleCnt="4">
        <dgm:presLayoutVars>
          <dgm:chMax val="0"/>
          <dgm:bulletEnabled val="1"/>
        </dgm:presLayoutVars>
      </dgm:prSet>
      <dgm:spPr/>
    </dgm:pt>
    <dgm:pt modelId="{468FE328-CDFC-461F-958D-987C4B266AA0}" type="pres">
      <dgm:prSet presAssocID="{3E528059-7DA1-4278-B7D1-3BC7D2D5605A}" presName="spacer" presStyleCnt="0"/>
      <dgm:spPr/>
    </dgm:pt>
    <dgm:pt modelId="{6D271C3D-AD7E-43EE-BA07-8F23AAE91A75}" type="pres">
      <dgm:prSet presAssocID="{D7D69C3F-28E6-4182-A4D0-77903193012B}" presName="parentText" presStyleLbl="node1" presStyleIdx="3" presStyleCnt="4">
        <dgm:presLayoutVars>
          <dgm:chMax val="0"/>
          <dgm:bulletEnabled val="1"/>
        </dgm:presLayoutVars>
      </dgm:prSet>
      <dgm:spPr/>
    </dgm:pt>
    <dgm:pt modelId="{1EB1547E-F9AF-4112-88CB-C74EE4E267C4}" type="pres">
      <dgm:prSet presAssocID="{D7D69C3F-28E6-4182-A4D0-77903193012B}" presName="childText" presStyleLbl="revTx" presStyleIdx="0" presStyleCnt="1">
        <dgm:presLayoutVars>
          <dgm:bulletEnabled val="1"/>
        </dgm:presLayoutVars>
      </dgm:prSet>
      <dgm:spPr/>
    </dgm:pt>
  </dgm:ptLst>
  <dgm:cxnLst>
    <dgm:cxn modelId="{0201ED27-6474-4A45-B11E-93607EBB7C7D}" srcId="{6E62CBB5-1089-4ED3-B92F-D2967217A28E}" destId="{2807AA65-80A7-4DDB-839C-86BD1AAF38A7}" srcOrd="1" destOrd="0" parTransId="{A3233CA5-060D-45AF-8CDE-2E0B3A6BB8CB}" sibTransId="{C82284A8-9BC7-4961-9E52-14AEE27C9DB1}"/>
    <dgm:cxn modelId="{A9D75E5F-3226-491A-8458-0CD2C92A1D27}" srcId="{6E62CBB5-1089-4ED3-B92F-D2967217A28E}" destId="{D7D69C3F-28E6-4182-A4D0-77903193012B}" srcOrd="3" destOrd="0" parTransId="{F5D991C0-8FE1-486C-BC04-9FAC682BED37}" sibTransId="{C7258DF6-7C8C-45AD-B55A-04C91067ED46}"/>
    <dgm:cxn modelId="{46FF3B65-24AE-4794-AC04-758D9D84CDCB}" srcId="{6E62CBB5-1089-4ED3-B92F-D2967217A28E}" destId="{005A2794-1A5E-48DF-A0F8-A39E2273DA23}" srcOrd="2" destOrd="0" parTransId="{37FBDCFF-442C-41CF-84AC-76099D15BD4D}" sibTransId="{3E528059-7DA1-4278-B7D1-3BC7D2D5605A}"/>
    <dgm:cxn modelId="{A1C39687-DE5A-4313-9AD2-F9A3C27E24DC}" type="presOf" srcId="{2807AA65-80A7-4DDB-839C-86BD1AAF38A7}" destId="{A919D5E0-A18E-41AD-8081-BE8CB8135A03}" srcOrd="0" destOrd="0" presId="urn:microsoft.com/office/officeart/2005/8/layout/vList2"/>
    <dgm:cxn modelId="{FFCE098D-468C-4B9A-BA43-1A7E06BD648F}" srcId="{6E62CBB5-1089-4ED3-B92F-D2967217A28E}" destId="{0DA1CF7C-0CD4-4088-8CF2-0B0345B8D190}" srcOrd="0" destOrd="0" parTransId="{EB44B346-7FBD-483F-8F29-7E5312E99482}" sibTransId="{98389AC6-6260-490A-B5CD-6F760A1E32AA}"/>
    <dgm:cxn modelId="{DD1373B8-85E4-432A-B73F-5394090FC3C7}" type="presOf" srcId="{6816309B-5A7C-4D7B-B986-20841B53CC3A}" destId="{1EB1547E-F9AF-4112-88CB-C74EE4E267C4}" srcOrd="0" destOrd="0" presId="urn:microsoft.com/office/officeart/2005/8/layout/vList2"/>
    <dgm:cxn modelId="{5AF6EBC3-7ACE-4075-A5A0-99F4403ACFA4}" type="presOf" srcId="{D7D69C3F-28E6-4182-A4D0-77903193012B}" destId="{6D271C3D-AD7E-43EE-BA07-8F23AAE91A75}" srcOrd="0" destOrd="0" presId="urn:microsoft.com/office/officeart/2005/8/layout/vList2"/>
    <dgm:cxn modelId="{DDFAD5D3-1E70-46B5-AAB8-DAFD855BAA48}" type="presOf" srcId="{0DA1CF7C-0CD4-4088-8CF2-0B0345B8D190}" destId="{540F13F9-B7AC-41B6-AD58-729F4D3ABC1B}" srcOrd="0" destOrd="0" presId="urn:microsoft.com/office/officeart/2005/8/layout/vList2"/>
    <dgm:cxn modelId="{5FADF9E0-0FA7-4633-9943-3F5558AC7179}" srcId="{D7D69C3F-28E6-4182-A4D0-77903193012B}" destId="{6816309B-5A7C-4D7B-B986-20841B53CC3A}" srcOrd="0" destOrd="0" parTransId="{FA756287-CC8C-41BD-A847-22D36B9C8D84}" sibTransId="{10819EA7-BAB4-4323-B5A4-5EBDF56F6305}"/>
    <dgm:cxn modelId="{FFC30AF3-7DE5-4CD9-86A5-6AA90945B1CF}" type="presOf" srcId="{005A2794-1A5E-48DF-A0F8-A39E2273DA23}" destId="{4AC12B27-F5E6-416C-9810-62248B16502B}" srcOrd="0" destOrd="0" presId="urn:microsoft.com/office/officeart/2005/8/layout/vList2"/>
    <dgm:cxn modelId="{A6A9B8FB-F2BB-4F2A-8F8D-F7CE2F06A312}" type="presOf" srcId="{6E62CBB5-1089-4ED3-B92F-D2967217A28E}" destId="{8F02F367-02ED-4042-86C5-956DEB7E69FB}" srcOrd="0" destOrd="0" presId="urn:microsoft.com/office/officeart/2005/8/layout/vList2"/>
    <dgm:cxn modelId="{4B5A51B2-FAD4-4420-A95A-028DEA58BB05}" type="presParOf" srcId="{8F02F367-02ED-4042-86C5-956DEB7E69FB}" destId="{540F13F9-B7AC-41B6-AD58-729F4D3ABC1B}" srcOrd="0" destOrd="0" presId="urn:microsoft.com/office/officeart/2005/8/layout/vList2"/>
    <dgm:cxn modelId="{EF845CFB-6707-42A5-AED2-01754586B8D9}" type="presParOf" srcId="{8F02F367-02ED-4042-86C5-956DEB7E69FB}" destId="{E2B065B7-524D-4EF8-A602-D52BD463B2FE}" srcOrd="1" destOrd="0" presId="urn:microsoft.com/office/officeart/2005/8/layout/vList2"/>
    <dgm:cxn modelId="{5460B6CC-7A89-460E-8B28-12253454F7E2}" type="presParOf" srcId="{8F02F367-02ED-4042-86C5-956DEB7E69FB}" destId="{A919D5E0-A18E-41AD-8081-BE8CB8135A03}" srcOrd="2" destOrd="0" presId="urn:microsoft.com/office/officeart/2005/8/layout/vList2"/>
    <dgm:cxn modelId="{8D071AA8-D8A4-4EC1-9BC0-00EC200D72C1}" type="presParOf" srcId="{8F02F367-02ED-4042-86C5-956DEB7E69FB}" destId="{55DEEFEC-CE46-4DD5-A184-5420E8952211}" srcOrd="3" destOrd="0" presId="urn:microsoft.com/office/officeart/2005/8/layout/vList2"/>
    <dgm:cxn modelId="{54A2E25A-D7D0-416B-9E50-922BAA24EBB3}" type="presParOf" srcId="{8F02F367-02ED-4042-86C5-956DEB7E69FB}" destId="{4AC12B27-F5E6-416C-9810-62248B16502B}" srcOrd="4" destOrd="0" presId="urn:microsoft.com/office/officeart/2005/8/layout/vList2"/>
    <dgm:cxn modelId="{920CB673-FE99-433E-AF53-A8507FC8720F}" type="presParOf" srcId="{8F02F367-02ED-4042-86C5-956DEB7E69FB}" destId="{468FE328-CDFC-461F-958D-987C4B266AA0}" srcOrd="5" destOrd="0" presId="urn:microsoft.com/office/officeart/2005/8/layout/vList2"/>
    <dgm:cxn modelId="{27632E24-2651-40D1-B2A0-3C735FEF6C60}" type="presParOf" srcId="{8F02F367-02ED-4042-86C5-956DEB7E69FB}" destId="{6D271C3D-AD7E-43EE-BA07-8F23AAE91A75}" srcOrd="6" destOrd="0" presId="urn:microsoft.com/office/officeart/2005/8/layout/vList2"/>
    <dgm:cxn modelId="{B37E3E84-2193-4C53-A4B5-93B1723846BB}" type="presParOf" srcId="{8F02F367-02ED-4042-86C5-956DEB7E69FB}" destId="{1EB1547E-F9AF-4112-88CB-C74EE4E267C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0FF6859-5618-42D9-80F3-ACECA6DFF0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F5D2F027-ECDA-4BC6-8D3B-4879B4B12E6D}">
      <dgm:prSet/>
      <dgm:spPr/>
      <dgm:t>
        <a:bodyPr/>
        <a:lstStyle/>
        <a:p>
          <a:pPr rtl="0"/>
          <a:r>
            <a:rPr lang="id-ID" dirty="0"/>
            <a:t>Beban Transfer adalah beban berupa pengeluaran uang atau kewajiban untuk mengeluarkan uang dari entitas pelaporan kepada suatu entitas pelaporan lain yang diwajibkan oleh peraturan perundang-undangan.</a:t>
          </a:r>
        </a:p>
      </dgm:t>
    </dgm:pt>
    <dgm:pt modelId="{AFFD8CDB-59B4-4DB2-AFF5-F036B7557206}" type="parTrans" cxnId="{E9317B6B-A67F-406B-A390-BCC99E5F7884}">
      <dgm:prSet/>
      <dgm:spPr/>
      <dgm:t>
        <a:bodyPr/>
        <a:lstStyle/>
        <a:p>
          <a:endParaRPr lang="id-ID"/>
        </a:p>
      </dgm:t>
    </dgm:pt>
    <dgm:pt modelId="{32022282-121A-479F-8060-37B2AD4A2622}" type="sibTrans" cxnId="{E9317B6B-A67F-406B-A390-BCC99E5F7884}">
      <dgm:prSet/>
      <dgm:spPr/>
      <dgm:t>
        <a:bodyPr/>
        <a:lstStyle/>
        <a:p>
          <a:endParaRPr lang="id-ID"/>
        </a:p>
      </dgm:t>
    </dgm:pt>
    <dgm:pt modelId="{E886C5A5-8E80-4D6E-B950-1F775702EE8B}">
      <dgm:prSet/>
      <dgm:spPr/>
      <dgm:t>
        <a:bodyPr/>
        <a:lstStyle/>
        <a:p>
          <a:pPr rtl="0"/>
          <a:r>
            <a:rPr lang="id-ID" dirty="0"/>
            <a:t>Koreksi  atas  beban, termasuk penerimaan kembali beban, yang terjadi pada periode beban dibukukan sebagai pengurang beban pada periode yang sama. </a:t>
          </a:r>
        </a:p>
      </dgm:t>
    </dgm:pt>
    <dgm:pt modelId="{E60011AD-103D-4AF6-B585-6DB5C0C3DED0}" type="parTrans" cxnId="{CBA7BAEC-ECE8-47D8-81EA-5A9CE3897A16}">
      <dgm:prSet/>
      <dgm:spPr/>
      <dgm:t>
        <a:bodyPr/>
        <a:lstStyle/>
        <a:p>
          <a:endParaRPr lang="id-ID"/>
        </a:p>
      </dgm:t>
    </dgm:pt>
    <dgm:pt modelId="{B9687CDB-C660-44A5-B08B-4CB03C48DD28}" type="sibTrans" cxnId="{CBA7BAEC-ECE8-47D8-81EA-5A9CE3897A16}">
      <dgm:prSet/>
      <dgm:spPr/>
      <dgm:t>
        <a:bodyPr/>
        <a:lstStyle/>
        <a:p>
          <a:endParaRPr lang="id-ID"/>
        </a:p>
      </dgm:t>
    </dgm:pt>
    <dgm:pt modelId="{24C745AB-BFBA-4A32-BB6A-695D8D85273B}">
      <dgm:prSet/>
      <dgm:spPr/>
      <dgm:t>
        <a:bodyPr/>
        <a:lstStyle/>
        <a:p>
          <a:pPr rtl="0"/>
          <a:r>
            <a:rPr lang="id-ID" dirty="0"/>
            <a:t>Apabila diterima pada periode berikutnya, koreksi atas  beban dibukukan dalam pendapatan lain-lain. Dalam hal mengakibatkan penambahan beban dilakukan dengan pembetulan pada akun ekuitas.</a:t>
          </a:r>
        </a:p>
      </dgm:t>
    </dgm:pt>
    <dgm:pt modelId="{2CC448B4-0A78-4BE0-93A0-B555772B1707}" type="parTrans" cxnId="{46D7D772-2B3A-40CD-A4A7-BCA74BFE7B7E}">
      <dgm:prSet/>
      <dgm:spPr/>
      <dgm:t>
        <a:bodyPr/>
        <a:lstStyle/>
        <a:p>
          <a:endParaRPr lang="id-ID"/>
        </a:p>
      </dgm:t>
    </dgm:pt>
    <dgm:pt modelId="{938BD70F-EA3E-4A01-8617-1B9EFA2AA53D}" type="sibTrans" cxnId="{46D7D772-2B3A-40CD-A4A7-BCA74BFE7B7E}">
      <dgm:prSet/>
      <dgm:spPr/>
      <dgm:t>
        <a:bodyPr/>
        <a:lstStyle/>
        <a:p>
          <a:endParaRPr lang="id-ID"/>
        </a:p>
      </dgm:t>
    </dgm:pt>
    <dgm:pt modelId="{3B7A9B8E-88C6-44B8-BE7A-C46458C7A4B6}">
      <dgm:prSet/>
      <dgm:spPr/>
      <dgm:t>
        <a:bodyPr/>
        <a:lstStyle/>
        <a:p>
          <a:pPr rtl="0"/>
          <a:r>
            <a:rPr lang="fi-FI" dirty="0"/>
            <a:t>Beban diklasifikasikan menurut klasifikasi ekonomi.</a:t>
          </a:r>
          <a:endParaRPr lang="id-ID" dirty="0"/>
        </a:p>
      </dgm:t>
    </dgm:pt>
    <dgm:pt modelId="{515B7386-D49B-43C3-8CBC-4B69A57D846F}" type="parTrans" cxnId="{53F7D543-5355-4340-8768-EFB8A7F7F45F}">
      <dgm:prSet/>
      <dgm:spPr/>
      <dgm:t>
        <a:bodyPr/>
        <a:lstStyle/>
        <a:p>
          <a:endParaRPr lang="id-ID"/>
        </a:p>
      </dgm:t>
    </dgm:pt>
    <dgm:pt modelId="{00F66ED6-F187-4853-BD72-CE8CDC403CE7}" type="sibTrans" cxnId="{53F7D543-5355-4340-8768-EFB8A7F7F45F}">
      <dgm:prSet/>
      <dgm:spPr/>
      <dgm:t>
        <a:bodyPr/>
        <a:lstStyle/>
        <a:p>
          <a:endParaRPr lang="id-ID"/>
        </a:p>
      </dgm:t>
    </dgm:pt>
    <dgm:pt modelId="{AC041A32-4F6B-427F-9E52-B9C524A9BA26}" type="pres">
      <dgm:prSet presAssocID="{90FF6859-5618-42D9-80F3-ACECA6DFF0F0}" presName="linear" presStyleCnt="0">
        <dgm:presLayoutVars>
          <dgm:animLvl val="lvl"/>
          <dgm:resizeHandles val="exact"/>
        </dgm:presLayoutVars>
      </dgm:prSet>
      <dgm:spPr/>
    </dgm:pt>
    <dgm:pt modelId="{E1499DC8-FBE4-4CD6-BB9D-71465A2A1EFF}" type="pres">
      <dgm:prSet presAssocID="{3B7A9B8E-88C6-44B8-BE7A-C46458C7A4B6}" presName="parentText" presStyleLbl="node1" presStyleIdx="0" presStyleCnt="4">
        <dgm:presLayoutVars>
          <dgm:chMax val="0"/>
          <dgm:bulletEnabled val="1"/>
        </dgm:presLayoutVars>
      </dgm:prSet>
      <dgm:spPr/>
    </dgm:pt>
    <dgm:pt modelId="{E508E2CB-FC5A-42FE-B10B-CB1FA5F83CFC}" type="pres">
      <dgm:prSet presAssocID="{00F66ED6-F187-4853-BD72-CE8CDC403CE7}" presName="spacer" presStyleCnt="0"/>
      <dgm:spPr/>
    </dgm:pt>
    <dgm:pt modelId="{5A7E0807-4022-437A-AF63-ADFB2F825239}" type="pres">
      <dgm:prSet presAssocID="{F5D2F027-ECDA-4BC6-8D3B-4879B4B12E6D}" presName="parentText" presStyleLbl="node1" presStyleIdx="1" presStyleCnt="4">
        <dgm:presLayoutVars>
          <dgm:chMax val="0"/>
          <dgm:bulletEnabled val="1"/>
        </dgm:presLayoutVars>
      </dgm:prSet>
      <dgm:spPr/>
    </dgm:pt>
    <dgm:pt modelId="{41746297-A6C9-4D75-9CA5-99E9C738030D}" type="pres">
      <dgm:prSet presAssocID="{32022282-121A-479F-8060-37B2AD4A2622}" presName="spacer" presStyleCnt="0"/>
      <dgm:spPr/>
    </dgm:pt>
    <dgm:pt modelId="{E288D7E9-21BD-4B42-8CB3-48AE836F6B2F}" type="pres">
      <dgm:prSet presAssocID="{E886C5A5-8E80-4D6E-B950-1F775702EE8B}" presName="parentText" presStyleLbl="node1" presStyleIdx="2" presStyleCnt="4">
        <dgm:presLayoutVars>
          <dgm:chMax val="0"/>
          <dgm:bulletEnabled val="1"/>
        </dgm:presLayoutVars>
      </dgm:prSet>
      <dgm:spPr/>
    </dgm:pt>
    <dgm:pt modelId="{87E2D4EF-D591-44C9-BDFF-9C94A951A21F}" type="pres">
      <dgm:prSet presAssocID="{B9687CDB-C660-44A5-B08B-4CB03C48DD28}" presName="spacer" presStyleCnt="0"/>
      <dgm:spPr/>
    </dgm:pt>
    <dgm:pt modelId="{EDC73C12-DEEB-4A2B-9F7B-4DEF20A08786}" type="pres">
      <dgm:prSet presAssocID="{24C745AB-BFBA-4A32-BB6A-695D8D85273B}" presName="parentText" presStyleLbl="node1" presStyleIdx="3" presStyleCnt="4">
        <dgm:presLayoutVars>
          <dgm:chMax val="0"/>
          <dgm:bulletEnabled val="1"/>
        </dgm:presLayoutVars>
      </dgm:prSet>
      <dgm:spPr/>
    </dgm:pt>
  </dgm:ptLst>
  <dgm:cxnLst>
    <dgm:cxn modelId="{14AB1103-AC06-4269-AAD1-4A1BA1AD4933}" type="presOf" srcId="{90FF6859-5618-42D9-80F3-ACECA6DFF0F0}" destId="{AC041A32-4F6B-427F-9E52-B9C524A9BA26}" srcOrd="0" destOrd="0" presId="urn:microsoft.com/office/officeart/2005/8/layout/vList2"/>
    <dgm:cxn modelId="{7297AA33-E5C3-4B74-9920-B712C2C69381}" type="presOf" srcId="{3B7A9B8E-88C6-44B8-BE7A-C46458C7A4B6}" destId="{E1499DC8-FBE4-4CD6-BB9D-71465A2A1EFF}" srcOrd="0" destOrd="0" presId="urn:microsoft.com/office/officeart/2005/8/layout/vList2"/>
    <dgm:cxn modelId="{99514A38-6975-4CB0-BB9C-54E36A583691}" type="presOf" srcId="{24C745AB-BFBA-4A32-BB6A-695D8D85273B}" destId="{EDC73C12-DEEB-4A2B-9F7B-4DEF20A08786}" srcOrd="0" destOrd="0" presId="urn:microsoft.com/office/officeart/2005/8/layout/vList2"/>
    <dgm:cxn modelId="{53F7D543-5355-4340-8768-EFB8A7F7F45F}" srcId="{90FF6859-5618-42D9-80F3-ACECA6DFF0F0}" destId="{3B7A9B8E-88C6-44B8-BE7A-C46458C7A4B6}" srcOrd="0" destOrd="0" parTransId="{515B7386-D49B-43C3-8CBC-4B69A57D846F}" sibTransId="{00F66ED6-F187-4853-BD72-CE8CDC403CE7}"/>
    <dgm:cxn modelId="{E9317B6B-A67F-406B-A390-BCC99E5F7884}" srcId="{90FF6859-5618-42D9-80F3-ACECA6DFF0F0}" destId="{F5D2F027-ECDA-4BC6-8D3B-4879B4B12E6D}" srcOrd="1" destOrd="0" parTransId="{AFFD8CDB-59B4-4DB2-AFF5-F036B7557206}" sibTransId="{32022282-121A-479F-8060-37B2AD4A2622}"/>
    <dgm:cxn modelId="{46D7D772-2B3A-40CD-A4A7-BCA74BFE7B7E}" srcId="{90FF6859-5618-42D9-80F3-ACECA6DFF0F0}" destId="{24C745AB-BFBA-4A32-BB6A-695D8D85273B}" srcOrd="3" destOrd="0" parTransId="{2CC448B4-0A78-4BE0-93A0-B555772B1707}" sibTransId="{938BD70F-EA3E-4A01-8617-1B9EFA2AA53D}"/>
    <dgm:cxn modelId="{15EAE9B6-B3AC-4324-92A5-569D6314E431}" type="presOf" srcId="{E886C5A5-8E80-4D6E-B950-1F775702EE8B}" destId="{E288D7E9-21BD-4B42-8CB3-48AE836F6B2F}" srcOrd="0" destOrd="0" presId="urn:microsoft.com/office/officeart/2005/8/layout/vList2"/>
    <dgm:cxn modelId="{CBA7BAEC-ECE8-47D8-81EA-5A9CE3897A16}" srcId="{90FF6859-5618-42D9-80F3-ACECA6DFF0F0}" destId="{E886C5A5-8E80-4D6E-B950-1F775702EE8B}" srcOrd="2" destOrd="0" parTransId="{E60011AD-103D-4AF6-B585-6DB5C0C3DED0}" sibTransId="{B9687CDB-C660-44A5-B08B-4CB03C48DD28}"/>
    <dgm:cxn modelId="{8D6385F6-8004-44A2-B47F-32735113541E}" type="presOf" srcId="{F5D2F027-ECDA-4BC6-8D3B-4879B4B12E6D}" destId="{5A7E0807-4022-437A-AF63-ADFB2F825239}" srcOrd="0" destOrd="0" presId="urn:microsoft.com/office/officeart/2005/8/layout/vList2"/>
    <dgm:cxn modelId="{AAA49795-1CF5-4DDA-9DAB-82F88393562C}" type="presParOf" srcId="{AC041A32-4F6B-427F-9E52-B9C524A9BA26}" destId="{E1499DC8-FBE4-4CD6-BB9D-71465A2A1EFF}" srcOrd="0" destOrd="0" presId="urn:microsoft.com/office/officeart/2005/8/layout/vList2"/>
    <dgm:cxn modelId="{4974469A-1D42-49CF-B0EB-CF78CA2DFF8D}" type="presParOf" srcId="{AC041A32-4F6B-427F-9E52-B9C524A9BA26}" destId="{E508E2CB-FC5A-42FE-B10B-CB1FA5F83CFC}" srcOrd="1" destOrd="0" presId="urn:microsoft.com/office/officeart/2005/8/layout/vList2"/>
    <dgm:cxn modelId="{8EAFD5B9-F4DC-4964-B2A5-C8A13D33CA40}" type="presParOf" srcId="{AC041A32-4F6B-427F-9E52-B9C524A9BA26}" destId="{5A7E0807-4022-437A-AF63-ADFB2F825239}" srcOrd="2" destOrd="0" presId="urn:microsoft.com/office/officeart/2005/8/layout/vList2"/>
    <dgm:cxn modelId="{C6E8AFF1-3EA3-48E1-98BE-C04E1783F011}" type="presParOf" srcId="{AC041A32-4F6B-427F-9E52-B9C524A9BA26}" destId="{41746297-A6C9-4D75-9CA5-99E9C738030D}" srcOrd="3" destOrd="0" presId="urn:microsoft.com/office/officeart/2005/8/layout/vList2"/>
    <dgm:cxn modelId="{9E2AED32-5F31-46F5-BD8D-786C6706B5D8}" type="presParOf" srcId="{AC041A32-4F6B-427F-9E52-B9C524A9BA26}" destId="{E288D7E9-21BD-4B42-8CB3-48AE836F6B2F}" srcOrd="4" destOrd="0" presId="urn:microsoft.com/office/officeart/2005/8/layout/vList2"/>
    <dgm:cxn modelId="{7BBC2484-583D-4B00-8290-302E25ADA27A}" type="presParOf" srcId="{AC041A32-4F6B-427F-9E52-B9C524A9BA26}" destId="{87E2D4EF-D591-44C9-BDFF-9C94A951A21F}" srcOrd="5" destOrd="0" presId="urn:microsoft.com/office/officeart/2005/8/layout/vList2"/>
    <dgm:cxn modelId="{4E628981-D803-42B2-AA45-EF94980E7021}" type="presParOf" srcId="{AC041A32-4F6B-427F-9E52-B9C524A9BA26}" destId="{EDC73C12-DEEB-4A2B-9F7B-4DEF20A087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EF7F69E-9E23-4A7F-B8BC-707DB52EC7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0D96DFDB-2166-4E4D-9854-B75313DC2773}">
      <dgm:prSet/>
      <dgm:spPr/>
      <dgm:t>
        <a:bodyPr/>
        <a:lstStyle/>
        <a:p>
          <a:pPr rtl="0"/>
          <a:r>
            <a:rPr lang="id-ID"/>
            <a:t>SURPLUS DEFISIT KEGIATAN NON OPERASIONAL</a:t>
          </a:r>
        </a:p>
      </dgm:t>
    </dgm:pt>
    <dgm:pt modelId="{DD84488E-3DD2-4C54-BF76-7BB33F12A1E2}" type="parTrans" cxnId="{40F2D188-8E33-4608-8A9D-AA9280753891}">
      <dgm:prSet/>
      <dgm:spPr/>
      <dgm:t>
        <a:bodyPr/>
        <a:lstStyle/>
        <a:p>
          <a:endParaRPr lang="id-ID"/>
        </a:p>
      </dgm:t>
    </dgm:pt>
    <dgm:pt modelId="{0A50A61C-D855-490C-B50C-48C8217B32C8}" type="sibTrans" cxnId="{40F2D188-8E33-4608-8A9D-AA9280753891}">
      <dgm:prSet/>
      <dgm:spPr/>
      <dgm:t>
        <a:bodyPr/>
        <a:lstStyle/>
        <a:p>
          <a:endParaRPr lang="id-ID"/>
        </a:p>
      </dgm:t>
    </dgm:pt>
    <dgm:pt modelId="{167CE56E-63BE-4E65-9A90-B064B5ACFD81}">
      <dgm:prSet/>
      <dgm:spPr/>
      <dgm:t>
        <a:bodyPr/>
        <a:lstStyle/>
        <a:p>
          <a:pPr rtl="0"/>
          <a:r>
            <a:rPr lang="it-IT"/>
            <a:t>Pendapatan dan beban yang sifatnya tidak rutin perlu dikelompokkan tersendiri dalam kegiatan non operasional. </a:t>
          </a:r>
          <a:endParaRPr lang="id-ID"/>
        </a:p>
      </dgm:t>
    </dgm:pt>
    <dgm:pt modelId="{C4FE3B44-66F2-41EE-BDB8-C768A0425ACC}" type="parTrans" cxnId="{42413C24-A68A-4213-A6C6-A0E8F3919BDD}">
      <dgm:prSet/>
      <dgm:spPr/>
      <dgm:t>
        <a:bodyPr/>
        <a:lstStyle/>
        <a:p>
          <a:endParaRPr lang="id-ID"/>
        </a:p>
      </dgm:t>
    </dgm:pt>
    <dgm:pt modelId="{68BB35BB-A901-4951-ACE3-1806B1D8E130}" type="sibTrans" cxnId="{42413C24-A68A-4213-A6C6-A0E8F3919BDD}">
      <dgm:prSet/>
      <dgm:spPr/>
      <dgm:t>
        <a:bodyPr/>
        <a:lstStyle/>
        <a:p>
          <a:endParaRPr lang="id-ID"/>
        </a:p>
      </dgm:t>
    </dgm:pt>
    <dgm:pt modelId="{BE4DC71B-D91B-4ED5-8A30-4A9E4428CADE}">
      <dgm:prSet/>
      <dgm:spPr/>
      <dgm:t>
        <a:bodyPr/>
        <a:lstStyle/>
        <a:p>
          <a:pPr rtl="0"/>
          <a:r>
            <a:rPr lang="es-ES" dirty="0" err="1"/>
            <a:t>Selisih</a:t>
          </a:r>
          <a:r>
            <a:rPr lang="es-ES" dirty="0"/>
            <a:t> </a:t>
          </a:r>
          <a:r>
            <a:rPr lang="es-ES" dirty="0" err="1"/>
            <a:t>lebih</a:t>
          </a:r>
          <a:r>
            <a:rPr lang="es-ES" dirty="0"/>
            <a:t>/</a:t>
          </a:r>
          <a:r>
            <a:rPr lang="es-ES" dirty="0" err="1"/>
            <a:t>kurang</a:t>
          </a:r>
          <a:r>
            <a:rPr lang="es-ES" dirty="0"/>
            <a:t> antara surplus/</a:t>
          </a:r>
          <a:r>
            <a:rPr lang="es-ES" dirty="0" err="1"/>
            <a:t>defisit</a:t>
          </a:r>
          <a:r>
            <a:rPr lang="es-ES" dirty="0"/>
            <a:t> </a:t>
          </a:r>
          <a:r>
            <a:rPr lang="es-ES" dirty="0" err="1"/>
            <a:t>dari</a:t>
          </a:r>
          <a:r>
            <a:rPr lang="es-ES" dirty="0"/>
            <a:t> </a:t>
          </a:r>
          <a:r>
            <a:rPr lang="es-ES" dirty="0" err="1"/>
            <a:t>kegiatan</a:t>
          </a:r>
          <a:r>
            <a:rPr lang="es-ES" dirty="0"/>
            <a:t> </a:t>
          </a:r>
          <a:r>
            <a:rPr lang="es-ES" dirty="0" err="1"/>
            <a:t>operasional</a:t>
          </a:r>
          <a:r>
            <a:rPr lang="es-ES" dirty="0"/>
            <a:t> dan surplus/</a:t>
          </a:r>
          <a:r>
            <a:rPr lang="es-ES" dirty="0" err="1"/>
            <a:t>defisit</a:t>
          </a:r>
          <a:r>
            <a:rPr lang="es-ES" dirty="0"/>
            <a:t> </a:t>
          </a:r>
          <a:r>
            <a:rPr lang="es-ES" dirty="0" err="1"/>
            <a:t>dari</a:t>
          </a:r>
          <a:r>
            <a:rPr lang="es-ES" dirty="0"/>
            <a:t> </a:t>
          </a:r>
          <a:r>
            <a:rPr lang="es-ES" dirty="0" err="1"/>
            <a:t>kegiatan</a:t>
          </a:r>
          <a:r>
            <a:rPr lang="es-ES" dirty="0"/>
            <a:t> non </a:t>
          </a:r>
          <a:r>
            <a:rPr lang="es-ES" dirty="0" err="1"/>
            <a:t>operasional</a:t>
          </a:r>
          <a:r>
            <a:rPr lang="es-ES" dirty="0"/>
            <a:t> </a:t>
          </a:r>
          <a:r>
            <a:rPr lang="es-ES" dirty="0" err="1"/>
            <a:t>merupakan</a:t>
          </a:r>
          <a:r>
            <a:rPr lang="es-ES" dirty="0"/>
            <a:t> surplus/</a:t>
          </a:r>
          <a:r>
            <a:rPr lang="es-ES" dirty="0" err="1"/>
            <a:t>defisit</a:t>
          </a:r>
          <a:r>
            <a:rPr lang="es-ES" dirty="0"/>
            <a:t> </a:t>
          </a:r>
          <a:r>
            <a:rPr lang="es-ES" dirty="0" err="1"/>
            <a:t>sebelum</a:t>
          </a:r>
          <a:r>
            <a:rPr lang="es-ES" dirty="0"/>
            <a:t> pos </a:t>
          </a:r>
          <a:r>
            <a:rPr lang="es-ES" dirty="0" err="1"/>
            <a:t>luar</a:t>
          </a:r>
          <a:r>
            <a:rPr lang="es-ES" dirty="0"/>
            <a:t> </a:t>
          </a:r>
          <a:r>
            <a:rPr lang="es-ES" dirty="0" err="1"/>
            <a:t>biasa</a:t>
          </a:r>
          <a:r>
            <a:rPr lang="es-ES" dirty="0"/>
            <a:t>.</a:t>
          </a:r>
          <a:endParaRPr lang="id-ID" dirty="0"/>
        </a:p>
      </dgm:t>
    </dgm:pt>
    <dgm:pt modelId="{4921B4CD-ECC3-45FE-A796-0DB3FDDF9820}" type="parTrans" cxnId="{AEE9C1A1-A176-49AC-BC68-9698DB47E02A}">
      <dgm:prSet/>
      <dgm:spPr/>
      <dgm:t>
        <a:bodyPr/>
        <a:lstStyle/>
        <a:p>
          <a:endParaRPr lang="id-ID"/>
        </a:p>
      </dgm:t>
    </dgm:pt>
    <dgm:pt modelId="{F5ADCF4E-AE1F-47D8-AFB8-49B0314DBE36}" type="sibTrans" cxnId="{AEE9C1A1-A176-49AC-BC68-9698DB47E02A}">
      <dgm:prSet/>
      <dgm:spPr/>
      <dgm:t>
        <a:bodyPr/>
        <a:lstStyle/>
        <a:p>
          <a:endParaRPr lang="id-ID"/>
        </a:p>
      </dgm:t>
    </dgm:pt>
    <dgm:pt modelId="{EBA49E6F-2263-4034-942D-18CBE92A464D}">
      <dgm:prSet/>
      <dgm:spPr/>
      <dgm:t>
        <a:bodyPr/>
        <a:lstStyle/>
        <a:p>
          <a:pPr rtl="0"/>
          <a:r>
            <a:rPr lang="id-ID"/>
            <a:t>POS LUAR BIASA</a:t>
          </a:r>
        </a:p>
      </dgm:t>
    </dgm:pt>
    <dgm:pt modelId="{AE856F91-D812-490F-8BE2-0CD18100DB57}" type="parTrans" cxnId="{B78E71C1-5D5C-4E52-8CFC-6749530F6ECE}">
      <dgm:prSet/>
      <dgm:spPr/>
      <dgm:t>
        <a:bodyPr/>
        <a:lstStyle/>
        <a:p>
          <a:endParaRPr lang="id-ID"/>
        </a:p>
      </dgm:t>
    </dgm:pt>
    <dgm:pt modelId="{448D1726-D6D5-46AD-AFE5-E43CCF925AE5}" type="sibTrans" cxnId="{B78E71C1-5D5C-4E52-8CFC-6749530F6ECE}">
      <dgm:prSet/>
      <dgm:spPr/>
      <dgm:t>
        <a:bodyPr/>
        <a:lstStyle/>
        <a:p>
          <a:endParaRPr lang="id-ID"/>
        </a:p>
      </dgm:t>
    </dgm:pt>
    <dgm:pt modelId="{DCAB6C32-9F54-4FC8-8E76-A5F49A01CB9D}">
      <dgm:prSet/>
      <dgm:spPr/>
      <dgm:t>
        <a:bodyPr/>
        <a:lstStyle/>
        <a:p>
          <a:pPr rtl="0"/>
          <a:r>
            <a:rPr lang="id-ID" dirty="0"/>
            <a:t>D</a:t>
          </a:r>
          <a:r>
            <a:rPr lang="es-ES" dirty="0" err="1"/>
            <a:t>isajikan</a:t>
          </a:r>
          <a:r>
            <a:rPr lang="es-ES" dirty="0"/>
            <a:t> </a:t>
          </a:r>
          <a:r>
            <a:rPr lang="es-ES" dirty="0" err="1"/>
            <a:t>terpisah</a:t>
          </a:r>
          <a:r>
            <a:rPr lang="es-ES" dirty="0"/>
            <a:t> </a:t>
          </a:r>
          <a:r>
            <a:rPr lang="es-ES" dirty="0" err="1"/>
            <a:t>dari</a:t>
          </a:r>
          <a:r>
            <a:rPr lang="es-ES" dirty="0"/>
            <a:t> pos-pos </a:t>
          </a:r>
          <a:r>
            <a:rPr lang="es-ES" dirty="0" err="1"/>
            <a:t>lainnya</a:t>
          </a:r>
          <a:r>
            <a:rPr lang="es-ES" dirty="0"/>
            <a:t> </a:t>
          </a:r>
          <a:r>
            <a:rPr lang="es-ES" dirty="0" err="1"/>
            <a:t>dalam</a:t>
          </a:r>
          <a:r>
            <a:rPr lang="es-ES" dirty="0"/>
            <a:t> </a:t>
          </a:r>
          <a:r>
            <a:rPr lang="es-ES" dirty="0" err="1"/>
            <a:t>Laporan</a:t>
          </a:r>
          <a:r>
            <a:rPr lang="es-ES" dirty="0"/>
            <a:t> </a:t>
          </a:r>
          <a:r>
            <a:rPr lang="es-ES" dirty="0" err="1"/>
            <a:t>Operasional</a:t>
          </a:r>
          <a:r>
            <a:rPr lang="es-ES" dirty="0"/>
            <a:t> dan </a:t>
          </a:r>
          <a:r>
            <a:rPr lang="es-ES" dirty="0" err="1"/>
            <a:t>disajikan</a:t>
          </a:r>
          <a:r>
            <a:rPr lang="es-ES" dirty="0"/>
            <a:t> </a:t>
          </a:r>
          <a:r>
            <a:rPr lang="es-ES" dirty="0" err="1"/>
            <a:t>sesudah</a:t>
          </a:r>
          <a:r>
            <a:rPr lang="es-ES" dirty="0"/>
            <a:t> Surplus/</a:t>
          </a:r>
          <a:r>
            <a:rPr lang="es-ES" dirty="0" err="1"/>
            <a:t>Defisit</a:t>
          </a:r>
          <a:r>
            <a:rPr lang="es-ES" dirty="0"/>
            <a:t> </a:t>
          </a:r>
          <a:r>
            <a:rPr lang="es-ES" dirty="0" err="1"/>
            <a:t>sebelum</a:t>
          </a:r>
          <a:r>
            <a:rPr lang="es-ES" dirty="0"/>
            <a:t> Pos </a:t>
          </a:r>
          <a:r>
            <a:rPr lang="es-ES" dirty="0" err="1"/>
            <a:t>Luar</a:t>
          </a:r>
          <a:r>
            <a:rPr lang="es-ES" dirty="0"/>
            <a:t> </a:t>
          </a:r>
          <a:r>
            <a:rPr lang="es-ES" dirty="0" err="1"/>
            <a:t>Biasa</a:t>
          </a:r>
          <a:r>
            <a:rPr lang="es-ES" dirty="0"/>
            <a:t>. </a:t>
          </a:r>
          <a:endParaRPr lang="id-ID" dirty="0"/>
        </a:p>
      </dgm:t>
    </dgm:pt>
    <dgm:pt modelId="{006F3C3A-FEC3-46CC-9189-84A36952EB1F}" type="parTrans" cxnId="{D4324041-50C6-4FCC-BC6C-FD3CD5A20E08}">
      <dgm:prSet/>
      <dgm:spPr/>
      <dgm:t>
        <a:bodyPr/>
        <a:lstStyle/>
        <a:p>
          <a:endParaRPr lang="id-ID"/>
        </a:p>
      </dgm:t>
    </dgm:pt>
    <dgm:pt modelId="{92EC223C-E222-46BE-911D-9F8B134E4722}" type="sibTrans" cxnId="{D4324041-50C6-4FCC-BC6C-FD3CD5A20E08}">
      <dgm:prSet/>
      <dgm:spPr/>
      <dgm:t>
        <a:bodyPr/>
        <a:lstStyle/>
        <a:p>
          <a:endParaRPr lang="id-ID"/>
        </a:p>
      </dgm:t>
    </dgm:pt>
    <dgm:pt modelId="{0E7DF06A-2CD3-4C0A-A611-3F92EDE0ACE3}">
      <dgm:prSet/>
      <dgm:spPr/>
      <dgm:t>
        <a:bodyPr/>
        <a:lstStyle/>
        <a:p>
          <a:pPr rtl="0"/>
          <a:r>
            <a:rPr lang="es-ES"/>
            <a:t>Sifat dan jumlah rupiah kejadian luar biasa harus diungkapkan pula dalam Catatan atas Laporan Keuangan. </a:t>
          </a:r>
          <a:endParaRPr lang="id-ID"/>
        </a:p>
      </dgm:t>
    </dgm:pt>
    <dgm:pt modelId="{E3F55EF2-4920-4190-A783-3ABB1122E75C}" type="parTrans" cxnId="{D7B2A92A-C0AE-4183-871E-DF1CFC8A7CB2}">
      <dgm:prSet/>
      <dgm:spPr/>
      <dgm:t>
        <a:bodyPr/>
        <a:lstStyle/>
        <a:p>
          <a:endParaRPr lang="id-ID"/>
        </a:p>
      </dgm:t>
    </dgm:pt>
    <dgm:pt modelId="{770D8EE9-5E7C-4E9D-BC9A-6828481261E8}" type="sibTrans" cxnId="{D7B2A92A-C0AE-4183-871E-DF1CFC8A7CB2}">
      <dgm:prSet/>
      <dgm:spPr/>
      <dgm:t>
        <a:bodyPr/>
        <a:lstStyle/>
        <a:p>
          <a:endParaRPr lang="id-ID"/>
        </a:p>
      </dgm:t>
    </dgm:pt>
    <dgm:pt modelId="{FEEFA231-0CB4-4E3A-860D-2C6A6E4D2D2C}">
      <dgm:prSet/>
      <dgm:spPr/>
      <dgm:t>
        <a:bodyPr/>
        <a:lstStyle/>
        <a:p>
          <a:pPr rtl="0"/>
          <a:r>
            <a:rPr lang="id-ID"/>
            <a:t>SURPLUS / DEFISIT LO</a:t>
          </a:r>
        </a:p>
      </dgm:t>
    </dgm:pt>
    <dgm:pt modelId="{66D0EDD0-EA62-4C52-9CFC-9DECFE9455FE}" type="parTrans" cxnId="{0FD4C7C6-330C-4BDB-8E46-AE29E1B6899E}">
      <dgm:prSet/>
      <dgm:spPr/>
      <dgm:t>
        <a:bodyPr/>
        <a:lstStyle/>
        <a:p>
          <a:endParaRPr lang="id-ID"/>
        </a:p>
      </dgm:t>
    </dgm:pt>
    <dgm:pt modelId="{AF00176C-C0EC-4E76-B890-5EE9D9D8ACDF}" type="sibTrans" cxnId="{0FD4C7C6-330C-4BDB-8E46-AE29E1B6899E}">
      <dgm:prSet/>
      <dgm:spPr/>
      <dgm:t>
        <a:bodyPr/>
        <a:lstStyle/>
        <a:p>
          <a:endParaRPr lang="id-ID"/>
        </a:p>
      </dgm:t>
    </dgm:pt>
    <dgm:pt modelId="{0F166E7E-8B41-4F33-B650-DA560F611E88}">
      <dgm:prSet/>
      <dgm:spPr/>
      <dgm:t>
        <a:bodyPr/>
        <a:lstStyle/>
        <a:p>
          <a:pPr rtl="0"/>
          <a:r>
            <a:rPr lang="id-ID" dirty="0"/>
            <a:t>P</a:t>
          </a:r>
          <a:r>
            <a:rPr lang="es-ES" dirty="0" err="1"/>
            <a:t>enjumlahan</a:t>
          </a:r>
          <a:r>
            <a:rPr lang="es-ES" dirty="0"/>
            <a:t> </a:t>
          </a:r>
          <a:r>
            <a:rPr lang="es-ES" dirty="0" err="1"/>
            <a:t>selisih</a:t>
          </a:r>
          <a:r>
            <a:rPr lang="es-ES" dirty="0"/>
            <a:t> </a:t>
          </a:r>
          <a:r>
            <a:rPr lang="es-ES" dirty="0" err="1"/>
            <a:t>lebih</a:t>
          </a:r>
          <a:r>
            <a:rPr lang="es-ES" dirty="0"/>
            <a:t>/</a:t>
          </a:r>
          <a:r>
            <a:rPr lang="es-ES" dirty="0" err="1"/>
            <a:t>kurang</a:t>
          </a:r>
          <a:r>
            <a:rPr lang="es-ES" dirty="0"/>
            <a:t> antara surplus/</a:t>
          </a:r>
          <a:r>
            <a:rPr lang="es-ES" dirty="0" err="1"/>
            <a:t>defisit</a:t>
          </a:r>
          <a:r>
            <a:rPr lang="es-ES" dirty="0"/>
            <a:t>  </a:t>
          </a:r>
          <a:r>
            <a:rPr lang="es-ES" dirty="0" err="1"/>
            <a:t>kegiatan</a:t>
          </a:r>
          <a:r>
            <a:rPr lang="es-ES" dirty="0"/>
            <a:t> </a:t>
          </a:r>
          <a:r>
            <a:rPr lang="es-ES" dirty="0" err="1"/>
            <a:t>operasional</a:t>
          </a:r>
          <a:r>
            <a:rPr lang="es-ES" dirty="0"/>
            <a:t>, </a:t>
          </a:r>
          <a:r>
            <a:rPr lang="es-ES" dirty="0" err="1"/>
            <a:t>kegiatan</a:t>
          </a:r>
          <a:r>
            <a:rPr lang="es-ES" dirty="0"/>
            <a:t> non </a:t>
          </a:r>
          <a:r>
            <a:rPr lang="es-ES" dirty="0" err="1"/>
            <a:t>operasional</a:t>
          </a:r>
          <a:r>
            <a:rPr lang="es-ES" dirty="0"/>
            <a:t>, dan </a:t>
          </a:r>
          <a:r>
            <a:rPr lang="es-ES" dirty="0" err="1"/>
            <a:t>kejadian</a:t>
          </a:r>
          <a:r>
            <a:rPr lang="es-ES" dirty="0"/>
            <a:t> </a:t>
          </a:r>
          <a:r>
            <a:rPr lang="es-ES" dirty="0" err="1"/>
            <a:t>luar</a:t>
          </a:r>
          <a:r>
            <a:rPr lang="es-ES" dirty="0"/>
            <a:t> </a:t>
          </a:r>
          <a:r>
            <a:rPr lang="es-ES" dirty="0" err="1"/>
            <a:t>biasa</a:t>
          </a:r>
          <a:r>
            <a:rPr lang="es-ES" dirty="0"/>
            <a:t>.</a:t>
          </a:r>
          <a:endParaRPr lang="id-ID" dirty="0"/>
        </a:p>
      </dgm:t>
    </dgm:pt>
    <dgm:pt modelId="{8A721B52-7899-4A37-8310-07911F89C2AF}" type="parTrans" cxnId="{3EC2FABD-792E-4CF6-B465-D70DE07BEE56}">
      <dgm:prSet/>
      <dgm:spPr/>
      <dgm:t>
        <a:bodyPr/>
        <a:lstStyle/>
        <a:p>
          <a:endParaRPr lang="id-ID"/>
        </a:p>
      </dgm:t>
    </dgm:pt>
    <dgm:pt modelId="{C9D93E37-166B-484D-875F-F7ED6F26A1AF}" type="sibTrans" cxnId="{3EC2FABD-792E-4CF6-B465-D70DE07BEE56}">
      <dgm:prSet/>
      <dgm:spPr/>
      <dgm:t>
        <a:bodyPr/>
        <a:lstStyle/>
        <a:p>
          <a:endParaRPr lang="id-ID"/>
        </a:p>
      </dgm:t>
    </dgm:pt>
    <dgm:pt modelId="{3F601402-0F6B-4BED-B5D1-D5F6A4757403}" type="pres">
      <dgm:prSet presAssocID="{2EF7F69E-9E23-4A7F-B8BC-707DB52EC793}" presName="linear" presStyleCnt="0">
        <dgm:presLayoutVars>
          <dgm:animLvl val="lvl"/>
          <dgm:resizeHandles val="exact"/>
        </dgm:presLayoutVars>
      </dgm:prSet>
      <dgm:spPr/>
    </dgm:pt>
    <dgm:pt modelId="{2EC0ECF6-868D-4CE4-B590-896D47043CF2}" type="pres">
      <dgm:prSet presAssocID="{0D96DFDB-2166-4E4D-9854-B75313DC2773}" presName="parentText" presStyleLbl="node1" presStyleIdx="0" presStyleCnt="3">
        <dgm:presLayoutVars>
          <dgm:chMax val="0"/>
          <dgm:bulletEnabled val="1"/>
        </dgm:presLayoutVars>
      </dgm:prSet>
      <dgm:spPr/>
    </dgm:pt>
    <dgm:pt modelId="{E6BA9054-5E89-4031-ABD7-9D9B05432E11}" type="pres">
      <dgm:prSet presAssocID="{0D96DFDB-2166-4E4D-9854-B75313DC2773}" presName="childText" presStyleLbl="revTx" presStyleIdx="0" presStyleCnt="3">
        <dgm:presLayoutVars>
          <dgm:bulletEnabled val="1"/>
        </dgm:presLayoutVars>
      </dgm:prSet>
      <dgm:spPr/>
    </dgm:pt>
    <dgm:pt modelId="{672B5FC9-5429-4B1C-A329-EF78D8CA3F5C}" type="pres">
      <dgm:prSet presAssocID="{EBA49E6F-2263-4034-942D-18CBE92A464D}" presName="parentText" presStyleLbl="node1" presStyleIdx="1" presStyleCnt="3">
        <dgm:presLayoutVars>
          <dgm:chMax val="0"/>
          <dgm:bulletEnabled val="1"/>
        </dgm:presLayoutVars>
      </dgm:prSet>
      <dgm:spPr/>
    </dgm:pt>
    <dgm:pt modelId="{37BEF0F2-5149-4631-9527-FCF4FF10BE05}" type="pres">
      <dgm:prSet presAssocID="{EBA49E6F-2263-4034-942D-18CBE92A464D}" presName="childText" presStyleLbl="revTx" presStyleIdx="1" presStyleCnt="3">
        <dgm:presLayoutVars>
          <dgm:bulletEnabled val="1"/>
        </dgm:presLayoutVars>
      </dgm:prSet>
      <dgm:spPr/>
    </dgm:pt>
    <dgm:pt modelId="{5E060859-4E30-4FE4-ACC2-FD0CDC27D90F}" type="pres">
      <dgm:prSet presAssocID="{FEEFA231-0CB4-4E3A-860D-2C6A6E4D2D2C}" presName="parentText" presStyleLbl="node1" presStyleIdx="2" presStyleCnt="3">
        <dgm:presLayoutVars>
          <dgm:chMax val="0"/>
          <dgm:bulletEnabled val="1"/>
        </dgm:presLayoutVars>
      </dgm:prSet>
      <dgm:spPr/>
    </dgm:pt>
    <dgm:pt modelId="{ADE8031A-2651-42CF-B929-6FA33860D2BC}" type="pres">
      <dgm:prSet presAssocID="{FEEFA231-0CB4-4E3A-860D-2C6A6E4D2D2C}" presName="childText" presStyleLbl="revTx" presStyleIdx="2" presStyleCnt="3">
        <dgm:presLayoutVars>
          <dgm:bulletEnabled val="1"/>
        </dgm:presLayoutVars>
      </dgm:prSet>
      <dgm:spPr/>
    </dgm:pt>
  </dgm:ptLst>
  <dgm:cxnLst>
    <dgm:cxn modelId="{3AB14200-4A2B-40F5-8460-5762C5E75349}" type="presOf" srcId="{0E7DF06A-2CD3-4C0A-A611-3F92EDE0ACE3}" destId="{37BEF0F2-5149-4631-9527-FCF4FF10BE05}" srcOrd="0" destOrd="1" presId="urn:microsoft.com/office/officeart/2005/8/layout/vList2"/>
    <dgm:cxn modelId="{60A95406-3D92-4D0D-9D50-C69545C81948}" type="presOf" srcId="{DCAB6C32-9F54-4FC8-8E76-A5F49A01CB9D}" destId="{37BEF0F2-5149-4631-9527-FCF4FF10BE05}" srcOrd="0" destOrd="0" presId="urn:microsoft.com/office/officeart/2005/8/layout/vList2"/>
    <dgm:cxn modelId="{42413C24-A68A-4213-A6C6-A0E8F3919BDD}" srcId="{0D96DFDB-2166-4E4D-9854-B75313DC2773}" destId="{167CE56E-63BE-4E65-9A90-B064B5ACFD81}" srcOrd="0" destOrd="0" parTransId="{C4FE3B44-66F2-41EE-BDB8-C768A0425ACC}" sibTransId="{68BB35BB-A901-4951-ACE3-1806B1D8E130}"/>
    <dgm:cxn modelId="{D7B2A92A-C0AE-4183-871E-DF1CFC8A7CB2}" srcId="{EBA49E6F-2263-4034-942D-18CBE92A464D}" destId="{0E7DF06A-2CD3-4C0A-A611-3F92EDE0ACE3}" srcOrd="1" destOrd="0" parTransId="{E3F55EF2-4920-4190-A783-3ABB1122E75C}" sibTransId="{770D8EE9-5E7C-4E9D-BC9A-6828481261E8}"/>
    <dgm:cxn modelId="{9FAD6731-1768-46B4-9CAD-B2BDC706DF9C}" type="presOf" srcId="{FEEFA231-0CB4-4E3A-860D-2C6A6E4D2D2C}" destId="{5E060859-4E30-4FE4-ACC2-FD0CDC27D90F}" srcOrd="0" destOrd="0" presId="urn:microsoft.com/office/officeart/2005/8/layout/vList2"/>
    <dgm:cxn modelId="{B5F45B3D-8CB1-4957-9FAB-BBF1165BF56B}" type="presOf" srcId="{EBA49E6F-2263-4034-942D-18CBE92A464D}" destId="{672B5FC9-5429-4B1C-A329-EF78D8CA3F5C}" srcOrd="0" destOrd="0" presId="urn:microsoft.com/office/officeart/2005/8/layout/vList2"/>
    <dgm:cxn modelId="{D4324041-50C6-4FCC-BC6C-FD3CD5A20E08}" srcId="{EBA49E6F-2263-4034-942D-18CBE92A464D}" destId="{DCAB6C32-9F54-4FC8-8E76-A5F49A01CB9D}" srcOrd="0" destOrd="0" parTransId="{006F3C3A-FEC3-46CC-9189-84A36952EB1F}" sibTransId="{92EC223C-E222-46BE-911D-9F8B134E4722}"/>
    <dgm:cxn modelId="{1A66396A-27A8-4D07-83BD-EC8089FBE72B}" type="presOf" srcId="{0D96DFDB-2166-4E4D-9854-B75313DC2773}" destId="{2EC0ECF6-868D-4CE4-B590-896D47043CF2}" srcOrd="0" destOrd="0" presId="urn:microsoft.com/office/officeart/2005/8/layout/vList2"/>
    <dgm:cxn modelId="{BEB4FE6A-A068-4202-B4CE-5D109088C6D7}" type="presOf" srcId="{0F166E7E-8B41-4F33-B650-DA560F611E88}" destId="{ADE8031A-2651-42CF-B929-6FA33860D2BC}" srcOrd="0" destOrd="0" presId="urn:microsoft.com/office/officeart/2005/8/layout/vList2"/>
    <dgm:cxn modelId="{B048F678-73DD-42E1-A1CA-346BEFD558C9}" type="presOf" srcId="{BE4DC71B-D91B-4ED5-8A30-4A9E4428CADE}" destId="{E6BA9054-5E89-4031-ABD7-9D9B05432E11}" srcOrd="0" destOrd="1" presId="urn:microsoft.com/office/officeart/2005/8/layout/vList2"/>
    <dgm:cxn modelId="{40F2D188-8E33-4608-8A9D-AA9280753891}" srcId="{2EF7F69E-9E23-4A7F-B8BC-707DB52EC793}" destId="{0D96DFDB-2166-4E4D-9854-B75313DC2773}" srcOrd="0" destOrd="0" parTransId="{DD84488E-3DD2-4C54-BF76-7BB33F12A1E2}" sibTransId="{0A50A61C-D855-490C-B50C-48C8217B32C8}"/>
    <dgm:cxn modelId="{98367E90-8794-46C9-A247-A30E347AD377}" type="presOf" srcId="{167CE56E-63BE-4E65-9A90-B064B5ACFD81}" destId="{E6BA9054-5E89-4031-ABD7-9D9B05432E11}" srcOrd="0" destOrd="0" presId="urn:microsoft.com/office/officeart/2005/8/layout/vList2"/>
    <dgm:cxn modelId="{AEE9C1A1-A176-49AC-BC68-9698DB47E02A}" srcId="{0D96DFDB-2166-4E4D-9854-B75313DC2773}" destId="{BE4DC71B-D91B-4ED5-8A30-4A9E4428CADE}" srcOrd="1" destOrd="0" parTransId="{4921B4CD-ECC3-45FE-A796-0DB3FDDF9820}" sibTransId="{F5ADCF4E-AE1F-47D8-AFB8-49B0314DBE36}"/>
    <dgm:cxn modelId="{3EC2FABD-792E-4CF6-B465-D70DE07BEE56}" srcId="{FEEFA231-0CB4-4E3A-860D-2C6A6E4D2D2C}" destId="{0F166E7E-8B41-4F33-B650-DA560F611E88}" srcOrd="0" destOrd="0" parTransId="{8A721B52-7899-4A37-8310-07911F89C2AF}" sibTransId="{C9D93E37-166B-484D-875F-F7ED6F26A1AF}"/>
    <dgm:cxn modelId="{B78E71C1-5D5C-4E52-8CFC-6749530F6ECE}" srcId="{2EF7F69E-9E23-4A7F-B8BC-707DB52EC793}" destId="{EBA49E6F-2263-4034-942D-18CBE92A464D}" srcOrd="1" destOrd="0" parTransId="{AE856F91-D812-490F-8BE2-0CD18100DB57}" sibTransId="{448D1726-D6D5-46AD-AFE5-E43CCF925AE5}"/>
    <dgm:cxn modelId="{0FD4C7C6-330C-4BDB-8E46-AE29E1B6899E}" srcId="{2EF7F69E-9E23-4A7F-B8BC-707DB52EC793}" destId="{FEEFA231-0CB4-4E3A-860D-2C6A6E4D2D2C}" srcOrd="2" destOrd="0" parTransId="{66D0EDD0-EA62-4C52-9CFC-9DECFE9455FE}" sibTransId="{AF00176C-C0EC-4E76-B890-5EE9D9D8ACDF}"/>
    <dgm:cxn modelId="{534240E5-7BD0-4EEB-8AE0-F081857E6224}" type="presOf" srcId="{2EF7F69E-9E23-4A7F-B8BC-707DB52EC793}" destId="{3F601402-0F6B-4BED-B5D1-D5F6A4757403}" srcOrd="0" destOrd="0" presId="urn:microsoft.com/office/officeart/2005/8/layout/vList2"/>
    <dgm:cxn modelId="{8557BC1F-D418-4433-81AC-715918B55F25}" type="presParOf" srcId="{3F601402-0F6B-4BED-B5D1-D5F6A4757403}" destId="{2EC0ECF6-868D-4CE4-B590-896D47043CF2}" srcOrd="0" destOrd="0" presId="urn:microsoft.com/office/officeart/2005/8/layout/vList2"/>
    <dgm:cxn modelId="{62635252-901C-44A1-BEA6-B621D6494295}" type="presParOf" srcId="{3F601402-0F6B-4BED-B5D1-D5F6A4757403}" destId="{E6BA9054-5E89-4031-ABD7-9D9B05432E11}" srcOrd="1" destOrd="0" presId="urn:microsoft.com/office/officeart/2005/8/layout/vList2"/>
    <dgm:cxn modelId="{E3A31B97-A69A-4EB5-88C2-E47C99176803}" type="presParOf" srcId="{3F601402-0F6B-4BED-B5D1-D5F6A4757403}" destId="{672B5FC9-5429-4B1C-A329-EF78D8CA3F5C}" srcOrd="2" destOrd="0" presId="urn:microsoft.com/office/officeart/2005/8/layout/vList2"/>
    <dgm:cxn modelId="{39E34FAF-9A3A-4568-B84D-9853D7CEF0E2}" type="presParOf" srcId="{3F601402-0F6B-4BED-B5D1-D5F6A4757403}" destId="{37BEF0F2-5149-4631-9527-FCF4FF10BE05}" srcOrd="3" destOrd="0" presId="urn:microsoft.com/office/officeart/2005/8/layout/vList2"/>
    <dgm:cxn modelId="{0B80FA0B-2EC3-4418-BFA1-524DF546C731}" type="presParOf" srcId="{3F601402-0F6B-4BED-B5D1-D5F6A4757403}" destId="{5E060859-4E30-4FE4-ACC2-FD0CDC27D90F}" srcOrd="4" destOrd="0" presId="urn:microsoft.com/office/officeart/2005/8/layout/vList2"/>
    <dgm:cxn modelId="{1B4BC0EF-7DAB-4ECC-94EB-B4E4DF51DCC5}" type="presParOf" srcId="{3F601402-0F6B-4BED-B5D1-D5F6A4757403}" destId="{ADE8031A-2651-42CF-B929-6FA33860D2B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E1F2ED7-4258-48D0-988B-C0FCA547C8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2DFE8F54-7886-47A1-B00F-932D0957DBCA}">
      <dgm:prSet/>
      <dgm:spPr/>
      <dgm:t>
        <a:bodyPr/>
        <a:lstStyle/>
        <a:p>
          <a:pPr rtl="0"/>
          <a:r>
            <a:rPr lang="id-ID" dirty="0"/>
            <a:t>Transaksi dalam mata uang asing harus dibukukan dalam mata uang rupiah</a:t>
          </a:r>
        </a:p>
      </dgm:t>
    </dgm:pt>
    <dgm:pt modelId="{AE7B98E4-5D3A-4B95-9D03-C988A6F3F7E8}" type="parTrans" cxnId="{5931A7E8-66F1-4021-89F2-03687592E5E1}">
      <dgm:prSet/>
      <dgm:spPr/>
      <dgm:t>
        <a:bodyPr/>
        <a:lstStyle/>
        <a:p>
          <a:endParaRPr lang="id-ID"/>
        </a:p>
      </dgm:t>
    </dgm:pt>
    <dgm:pt modelId="{CB52483D-2405-49F9-BD50-EC61A3067458}" type="sibTrans" cxnId="{5931A7E8-66F1-4021-89F2-03687592E5E1}">
      <dgm:prSet/>
      <dgm:spPr/>
      <dgm:t>
        <a:bodyPr/>
        <a:lstStyle/>
        <a:p>
          <a:endParaRPr lang="id-ID"/>
        </a:p>
      </dgm:t>
    </dgm:pt>
    <dgm:pt modelId="{9BC8332E-BEB1-487E-B171-57A24E76AC1E}">
      <dgm:prSet/>
      <dgm:spPr/>
      <dgm:t>
        <a:bodyPr/>
        <a:lstStyle/>
        <a:p>
          <a:pPr rtl="0"/>
          <a:r>
            <a:rPr lang="id-ID" dirty="0"/>
            <a:t>Dicatat berdasarkan kurs tengah bank </a:t>
          </a:r>
          <a:r>
            <a:rPr lang="id-ID" dirty="0" err="1"/>
            <a:t>sental</a:t>
          </a:r>
          <a:r>
            <a:rPr lang="id-ID" dirty="0"/>
            <a:t> pada tanggal transaksi</a:t>
          </a:r>
        </a:p>
      </dgm:t>
    </dgm:pt>
    <dgm:pt modelId="{116635B8-9521-425B-9865-EE019EDE70C8}" type="parTrans" cxnId="{8E5CFD39-ADDC-4CB7-884F-F0BA4F46838B}">
      <dgm:prSet/>
      <dgm:spPr/>
      <dgm:t>
        <a:bodyPr/>
        <a:lstStyle/>
        <a:p>
          <a:endParaRPr lang="id-ID"/>
        </a:p>
      </dgm:t>
    </dgm:pt>
    <dgm:pt modelId="{113F6F87-E3C7-498C-A13D-7034722C8FCF}" type="sibTrans" cxnId="{8E5CFD39-ADDC-4CB7-884F-F0BA4F46838B}">
      <dgm:prSet/>
      <dgm:spPr/>
      <dgm:t>
        <a:bodyPr/>
        <a:lstStyle/>
        <a:p>
          <a:endParaRPr lang="id-ID"/>
        </a:p>
      </dgm:t>
    </dgm:pt>
    <dgm:pt modelId="{243C84A1-B954-4940-80E1-0EA5B2F9D65A}">
      <dgm:prSet/>
      <dgm:spPr/>
      <dgm:t>
        <a:bodyPr/>
        <a:lstStyle/>
        <a:p>
          <a:pPr rtl="0"/>
          <a:r>
            <a:rPr lang="id-ID" dirty="0"/>
            <a:t>Jika </a:t>
          </a:r>
          <a:r>
            <a:rPr lang="id-ID" b="1" u="none" dirty="0">
              <a:solidFill>
                <a:schemeClr val="tx1">
                  <a:lumMod val="95000"/>
                  <a:lumOff val="5000"/>
                </a:schemeClr>
              </a:solidFill>
            </a:rPr>
            <a:t>tidak</a:t>
          </a:r>
          <a:r>
            <a:rPr lang="id-ID" b="1" u="none" dirty="0"/>
            <a:t> </a:t>
          </a:r>
          <a:r>
            <a:rPr lang="id-ID" dirty="0"/>
            <a:t>tersedia dana dalam mata uang asing, dicatat sebesar rupiah yang digunakan untuk memperoleh valuta asing tersebut</a:t>
          </a:r>
        </a:p>
      </dgm:t>
    </dgm:pt>
    <dgm:pt modelId="{E8C1FE59-2926-4846-B083-AC9F75ABEC28}" type="parTrans" cxnId="{5CD0EA91-DB6E-4699-8D5B-E83187717CB5}">
      <dgm:prSet/>
      <dgm:spPr/>
      <dgm:t>
        <a:bodyPr/>
        <a:lstStyle/>
        <a:p>
          <a:endParaRPr lang="id-ID"/>
        </a:p>
      </dgm:t>
    </dgm:pt>
    <dgm:pt modelId="{2E7FC4AD-4F36-46A9-8E17-A0EBB39FC33C}" type="sibTrans" cxnId="{5CD0EA91-DB6E-4699-8D5B-E83187717CB5}">
      <dgm:prSet/>
      <dgm:spPr/>
      <dgm:t>
        <a:bodyPr/>
        <a:lstStyle/>
        <a:p>
          <a:endParaRPr lang="id-ID"/>
        </a:p>
      </dgm:t>
    </dgm:pt>
    <dgm:pt modelId="{C257D147-3BAA-4852-B3AC-B102B796B163}" type="pres">
      <dgm:prSet presAssocID="{4E1F2ED7-4258-48D0-988B-C0FCA547C8C3}" presName="linear" presStyleCnt="0">
        <dgm:presLayoutVars>
          <dgm:animLvl val="lvl"/>
          <dgm:resizeHandles val="exact"/>
        </dgm:presLayoutVars>
      </dgm:prSet>
      <dgm:spPr/>
    </dgm:pt>
    <dgm:pt modelId="{6EB16B60-824A-4B2E-BEF1-75DEB5C5DAB8}" type="pres">
      <dgm:prSet presAssocID="{2DFE8F54-7886-47A1-B00F-932D0957DBCA}" presName="parentText" presStyleLbl="node1" presStyleIdx="0" presStyleCnt="3">
        <dgm:presLayoutVars>
          <dgm:chMax val="0"/>
          <dgm:bulletEnabled val="1"/>
        </dgm:presLayoutVars>
      </dgm:prSet>
      <dgm:spPr/>
    </dgm:pt>
    <dgm:pt modelId="{2EF07297-2CF8-4F40-8A59-DB14AA909180}" type="pres">
      <dgm:prSet presAssocID="{CB52483D-2405-49F9-BD50-EC61A3067458}" presName="spacer" presStyleCnt="0"/>
      <dgm:spPr/>
    </dgm:pt>
    <dgm:pt modelId="{36487D41-B657-4256-B3E2-A040913CE1D3}" type="pres">
      <dgm:prSet presAssocID="{9BC8332E-BEB1-487E-B171-57A24E76AC1E}" presName="parentText" presStyleLbl="node1" presStyleIdx="1" presStyleCnt="3">
        <dgm:presLayoutVars>
          <dgm:chMax val="0"/>
          <dgm:bulletEnabled val="1"/>
        </dgm:presLayoutVars>
      </dgm:prSet>
      <dgm:spPr/>
    </dgm:pt>
    <dgm:pt modelId="{318C95C5-2A5F-4D82-B6A7-6A909BF8718B}" type="pres">
      <dgm:prSet presAssocID="{113F6F87-E3C7-498C-A13D-7034722C8FCF}" presName="spacer" presStyleCnt="0"/>
      <dgm:spPr/>
    </dgm:pt>
    <dgm:pt modelId="{60B54189-B376-4DA6-94A1-5C3965CAB040}" type="pres">
      <dgm:prSet presAssocID="{243C84A1-B954-4940-80E1-0EA5B2F9D65A}" presName="parentText" presStyleLbl="node1" presStyleIdx="2" presStyleCnt="3">
        <dgm:presLayoutVars>
          <dgm:chMax val="0"/>
          <dgm:bulletEnabled val="1"/>
        </dgm:presLayoutVars>
      </dgm:prSet>
      <dgm:spPr/>
    </dgm:pt>
  </dgm:ptLst>
  <dgm:cxnLst>
    <dgm:cxn modelId="{8E5CFD39-ADDC-4CB7-884F-F0BA4F46838B}" srcId="{4E1F2ED7-4258-48D0-988B-C0FCA547C8C3}" destId="{9BC8332E-BEB1-487E-B171-57A24E76AC1E}" srcOrd="1" destOrd="0" parTransId="{116635B8-9521-425B-9865-EE019EDE70C8}" sibTransId="{113F6F87-E3C7-498C-A13D-7034722C8FCF}"/>
    <dgm:cxn modelId="{0BF4F768-CDB6-4608-83D3-C14376EFECB0}" type="presOf" srcId="{243C84A1-B954-4940-80E1-0EA5B2F9D65A}" destId="{60B54189-B376-4DA6-94A1-5C3965CAB040}" srcOrd="0" destOrd="0" presId="urn:microsoft.com/office/officeart/2005/8/layout/vList2"/>
    <dgm:cxn modelId="{16764069-A12B-4D2C-A5A1-2E1D2432503C}" type="presOf" srcId="{2DFE8F54-7886-47A1-B00F-932D0957DBCA}" destId="{6EB16B60-824A-4B2E-BEF1-75DEB5C5DAB8}" srcOrd="0" destOrd="0" presId="urn:microsoft.com/office/officeart/2005/8/layout/vList2"/>
    <dgm:cxn modelId="{5CD0EA91-DB6E-4699-8D5B-E83187717CB5}" srcId="{4E1F2ED7-4258-48D0-988B-C0FCA547C8C3}" destId="{243C84A1-B954-4940-80E1-0EA5B2F9D65A}" srcOrd="2" destOrd="0" parTransId="{E8C1FE59-2926-4846-B083-AC9F75ABEC28}" sibTransId="{2E7FC4AD-4F36-46A9-8E17-A0EBB39FC33C}"/>
    <dgm:cxn modelId="{1028649A-EBD7-46F6-858B-69F6A1F84F1F}" type="presOf" srcId="{4E1F2ED7-4258-48D0-988B-C0FCA547C8C3}" destId="{C257D147-3BAA-4852-B3AC-B102B796B163}" srcOrd="0" destOrd="0" presId="urn:microsoft.com/office/officeart/2005/8/layout/vList2"/>
    <dgm:cxn modelId="{5931A7E8-66F1-4021-89F2-03687592E5E1}" srcId="{4E1F2ED7-4258-48D0-988B-C0FCA547C8C3}" destId="{2DFE8F54-7886-47A1-B00F-932D0957DBCA}" srcOrd="0" destOrd="0" parTransId="{AE7B98E4-5D3A-4B95-9D03-C988A6F3F7E8}" sibTransId="{CB52483D-2405-49F9-BD50-EC61A3067458}"/>
    <dgm:cxn modelId="{8B3F86EA-994D-438C-A8EE-FEA60DE06CC5}" type="presOf" srcId="{9BC8332E-BEB1-487E-B171-57A24E76AC1E}" destId="{36487D41-B657-4256-B3E2-A040913CE1D3}" srcOrd="0" destOrd="0" presId="urn:microsoft.com/office/officeart/2005/8/layout/vList2"/>
    <dgm:cxn modelId="{5CD082AE-BD09-4405-8D45-5462EC88112E}" type="presParOf" srcId="{C257D147-3BAA-4852-B3AC-B102B796B163}" destId="{6EB16B60-824A-4B2E-BEF1-75DEB5C5DAB8}" srcOrd="0" destOrd="0" presId="urn:microsoft.com/office/officeart/2005/8/layout/vList2"/>
    <dgm:cxn modelId="{89066B6C-1DC2-41DB-9846-C3FB2F993900}" type="presParOf" srcId="{C257D147-3BAA-4852-B3AC-B102B796B163}" destId="{2EF07297-2CF8-4F40-8A59-DB14AA909180}" srcOrd="1" destOrd="0" presId="urn:microsoft.com/office/officeart/2005/8/layout/vList2"/>
    <dgm:cxn modelId="{D86317D9-B658-4BE1-AFEA-BC5CA458C538}" type="presParOf" srcId="{C257D147-3BAA-4852-B3AC-B102B796B163}" destId="{36487D41-B657-4256-B3E2-A040913CE1D3}" srcOrd="2" destOrd="0" presId="urn:microsoft.com/office/officeart/2005/8/layout/vList2"/>
    <dgm:cxn modelId="{9793696B-70A1-4094-BE54-886FD91139F5}" type="presParOf" srcId="{C257D147-3BAA-4852-B3AC-B102B796B163}" destId="{318C95C5-2A5F-4D82-B6A7-6A909BF8718B}" srcOrd="3" destOrd="0" presId="urn:microsoft.com/office/officeart/2005/8/layout/vList2"/>
    <dgm:cxn modelId="{A4F8CB66-D0C3-4A3A-B7BD-00382BA75AF7}" type="presParOf" srcId="{C257D147-3BAA-4852-B3AC-B102B796B163}" destId="{60B54189-B376-4DA6-94A1-5C3965CAB0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0FD57-EC61-4DBF-A703-941D0B453F20}"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id-ID"/>
        </a:p>
      </dgm:t>
    </dgm:pt>
    <dgm:pt modelId="{564F6440-33F0-4CBB-B8D3-7B9EA6039925}">
      <dgm:prSet/>
      <dgm:spPr/>
      <dgm:t>
        <a:bodyPr/>
        <a:lstStyle/>
        <a:p>
          <a:pPr rtl="0"/>
          <a:r>
            <a:rPr lang="id-ID" b="1"/>
            <a:t>Belanja</a:t>
          </a:r>
          <a:endParaRPr lang="id-ID"/>
        </a:p>
      </dgm:t>
    </dgm:pt>
    <dgm:pt modelId="{92DCD68E-7882-4396-A130-307D58200FE5}" type="parTrans" cxnId="{2ACD3D61-859E-4A49-8FF8-E1A315C71239}">
      <dgm:prSet/>
      <dgm:spPr/>
      <dgm:t>
        <a:bodyPr/>
        <a:lstStyle/>
        <a:p>
          <a:endParaRPr lang="id-ID"/>
        </a:p>
      </dgm:t>
    </dgm:pt>
    <dgm:pt modelId="{8FA822EE-414C-4870-AB1E-F53F088A82C1}" type="sibTrans" cxnId="{2ACD3D61-859E-4A49-8FF8-E1A315C71239}">
      <dgm:prSet/>
      <dgm:spPr/>
      <dgm:t>
        <a:bodyPr/>
        <a:lstStyle/>
        <a:p>
          <a:endParaRPr lang="id-ID"/>
        </a:p>
      </dgm:t>
    </dgm:pt>
    <dgm:pt modelId="{CC16DDEE-3FF9-4CDD-B7A4-F513AA082D65}">
      <dgm:prSet/>
      <dgm:spPr/>
      <dgm:t>
        <a:bodyPr/>
        <a:lstStyle/>
        <a:p>
          <a:pPr rtl="0"/>
          <a:r>
            <a:rPr lang="it-IT"/>
            <a:t>semua pengeluaran dari Rekening Kas Umum Negara/Daerah yang mengurangi </a:t>
          </a:r>
          <a:r>
            <a:rPr lang="it-IT" b="1"/>
            <a:t>Saldo Anggaran Lebih </a:t>
          </a:r>
          <a:r>
            <a:rPr lang="it-IT"/>
            <a:t>dalam periode tahun anggaran bersangkutan yang tidak akan diperoleh pembayarannya kembali oleh pemerintah.</a:t>
          </a:r>
          <a:endParaRPr lang="id-ID"/>
        </a:p>
      </dgm:t>
    </dgm:pt>
    <dgm:pt modelId="{68C4EAAF-524A-46A2-A87D-47B30FB26EA7}" type="parTrans" cxnId="{D96F7C76-8931-4C0F-A78F-D9B52047DD5B}">
      <dgm:prSet/>
      <dgm:spPr/>
      <dgm:t>
        <a:bodyPr/>
        <a:lstStyle/>
        <a:p>
          <a:endParaRPr lang="id-ID"/>
        </a:p>
      </dgm:t>
    </dgm:pt>
    <dgm:pt modelId="{F93C9BCC-8B8A-4CA9-84E7-7C72D62B6718}" type="sibTrans" cxnId="{D96F7C76-8931-4C0F-A78F-D9B52047DD5B}">
      <dgm:prSet/>
      <dgm:spPr/>
      <dgm:t>
        <a:bodyPr/>
        <a:lstStyle/>
        <a:p>
          <a:endParaRPr lang="id-ID"/>
        </a:p>
      </dgm:t>
    </dgm:pt>
    <dgm:pt modelId="{AD6E8412-663B-4DBA-BA3A-3051FD5AE5BB}">
      <dgm:prSet/>
      <dgm:spPr/>
      <dgm:t>
        <a:bodyPr/>
        <a:lstStyle/>
        <a:p>
          <a:pPr rtl="0"/>
          <a:r>
            <a:rPr lang="id-ID" b="1"/>
            <a:t>Beban</a:t>
          </a:r>
          <a:endParaRPr lang="id-ID"/>
        </a:p>
      </dgm:t>
    </dgm:pt>
    <dgm:pt modelId="{1C4F9317-3596-44DE-9BE6-506E35A4F972}" type="parTrans" cxnId="{74C030D6-63E1-4357-8198-876FCDF76236}">
      <dgm:prSet/>
      <dgm:spPr/>
      <dgm:t>
        <a:bodyPr/>
        <a:lstStyle/>
        <a:p>
          <a:endParaRPr lang="id-ID"/>
        </a:p>
      </dgm:t>
    </dgm:pt>
    <dgm:pt modelId="{F2C3363A-DF53-4AC4-AD10-3F0D3F722824}" type="sibTrans" cxnId="{74C030D6-63E1-4357-8198-876FCDF76236}">
      <dgm:prSet/>
      <dgm:spPr/>
      <dgm:t>
        <a:bodyPr/>
        <a:lstStyle/>
        <a:p>
          <a:endParaRPr lang="id-ID"/>
        </a:p>
      </dgm:t>
    </dgm:pt>
    <dgm:pt modelId="{B0926C94-43CC-4A0C-9C5C-63D78D0D3991}">
      <dgm:prSet/>
      <dgm:spPr/>
      <dgm:t>
        <a:bodyPr/>
        <a:lstStyle/>
        <a:p>
          <a:pPr rtl="0"/>
          <a:r>
            <a:rPr lang="id-ID"/>
            <a:t>penurunan manfaat ekonomi atau potensi jasa dalam periode pelaporan yang menurunkan ekuitas, yang dapat berupa pengeluaran atau konsumsi aset atau timbulnya kewajiban</a:t>
          </a:r>
          <a:r>
            <a:rPr lang="it-IT"/>
            <a:t>.</a:t>
          </a:r>
          <a:endParaRPr lang="id-ID"/>
        </a:p>
      </dgm:t>
    </dgm:pt>
    <dgm:pt modelId="{D24F0C04-505C-47A5-8ADE-C8722CCA4681}" type="parTrans" cxnId="{F9A6445C-2084-4312-80ED-0CAB60659C5B}">
      <dgm:prSet/>
      <dgm:spPr/>
      <dgm:t>
        <a:bodyPr/>
        <a:lstStyle/>
        <a:p>
          <a:endParaRPr lang="id-ID"/>
        </a:p>
      </dgm:t>
    </dgm:pt>
    <dgm:pt modelId="{EAFD86FA-78A4-4022-9438-15247A12DDB9}" type="sibTrans" cxnId="{F9A6445C-2084-4312-80ED-0CAB60659C5B}">
      <dgm:prSet/>
      <dgm:spPr/>
      <dgm:t>
        <a:bodyPr/>
        <a:lstStyle/>
        <a:p>
          <a:endParaRPr lang="id-ID"/>
        </a:p>
      </dgm:t>
    </dgm:pt>
    <dgm:pt modelId="{863A2AE8-F95A-4E53-B5A0-F08B91876C8F}" type="pres">
      <dgm:prSet presAssocID="{3830FD57-EC61-4DBF-A703-941D0B453F20}" presName="theList" presStyleCnt="0">
        <dgm:presLayoutVars>
          <dgm:dir/>
          <dgm:animLvl val="lvl"/>
          <dgm:resizeHandles val="exact"/>
        </dgm:presLayoutVars>
      </dgm:prSet>
      <dgm:spPr/>
    </dgm:pt>
    <dgm:pt modelId="{413507B8-DFAD-4999-A85B-5FC417E7AB70}" type="pres">
      <dgm:prSet presAssocID="{564F6440-33F0-4CBB-B8D3-7B9EA6039925}" presName="compNode" presStyleCnt="0"/>
      <dgm:spPr/>
    </dgm:pt>
    <dgm:pt modelId="{E95D970E-C596-4C7C-940C-49DE6801AF07}" type="pres">
      <dgm:prSet presAssocID="{564F6440-33F0-4CBB-B8D3-7B9EA6039925}" presName="aNode" presStyleLbl="bgShp" presStyleIdx="0" presStyleCnt="2"/>
      <dgm:spPr/>
    </dgm:pt>
    <dgm:pt modelId="{689B393B-B294-4695-890D-FB35BBEF9230}" type="pres">
      <dgm:prSet presAssocID="{564F6440-33F0-4CBB-B8D3-7B9EA6039925}" presName="textNode" presStyleLbl="bgShp" presStyleIdx="0" presStyleCnt="2"/>
      <dgm:spPr/>
    </dgm:pt>
    <dgm:pt modelId="{A9388AA3-BB48-43DF-9ACE-95E4022BAE86}" type="pres">
      <dgm:prSet presAssocID="{564F6440-33F0-4CBB-B8D3-7B9EA6039925}" presName="compChildNode" presStyleCnt="0"/>
      <dgm:spPr/>
    </dgm:pt>
    <dgm:pt modelId="{CACB488F-96A4-450A-81DE-D69007D6FF0C}" type="pres">
      <dgm:prSet presAssocID="{564F6440-33F0-4CBB-B8D3-7B9EA6039925}" presName="theInnerList" presStyleCnt="0"/>
      <dgm:spPr/>
    </dgm:pt>
    <dgm:pt modelId="{A5B27F72-2A41-465A-83B6-CA737092D8E9}" type="pres">
      <dgm:prSet presAssocID="{CC16DDEE-3FF9-4CDD-B7A4-F513AA082D65}" presName="childNode" presStyleLbl="node1" presStyleIdx="0" presStyleCnt="2">
        <dgm:presLayoutVars>
          <dgm:bulletEnabled val="1"/>
        </dgm:presLayoutVars>
      </dgm:prSet>
      <dgm:spPr/>
    </dgm:pt>
    <dgm:pt modelId="{9E87C6C0-85BE-4C3C-8B15-26912B441CCF}" type="pres">
      <dgm:prSet presAssocID="{564F6440-33F0-4CBB-B8D3-7B9EA6039925}" presName="aSpace" presStyleCnt="0"/>
      <dgm:spPr/>
    </dgm:pt>
    <dgm:pt modelId="{806EC179-7B8E-4E39-B5D7-0E3CA7AB1E66}" type="pres">
      <dgm:prSet presAssocID="{AD6E8412-663B-4DBA-BA3A-3051FD5AE5BB}" presName="compNode" presStyleCnt="0"/>
      <dgm:spPr/>
    </dgm:pt>
    <dgm:pt modelId="{9F1D4301-CE5F-4B3F-ADB5-1B914371DF19}" type="pres">
      <dgm:prSet presAssocID="{AD6E8412-663B-4DBA-BA3A-3051FD5AE5BB}" presName="aNode" presStyleLbl="bgShp" presStyleIdx="1" presStyleCnt="2"/>
      <dgm:spPr/>
    </dgm:pt>
    <dgm:pt modelId="{D3FF82B8-2A04-46BD-9AFD-F2A5A8F38B35}" type="pres">
      <dgm:prSet presAssocID="{AD6E8412-663B-4DBA-BA3A-3051FD5AE5BB}" presName="textNode" presStyleLbl="bgShp" presStyleIdx="1" presStyleCnt="2"/>
      <dgm:spPr/>
    </dgm:pt>
    <dgm:pt modelId="{45E64CD4-403E-4BAD-852D-7B96B74C775B}" type="pres">
      <dgm:prSet presAssocID="{AD6E8412-663B-4DBA-BA3A-3051FD5AE5BB}" presName="compChildNode" presStyleCnt="0"/>
      <dgm:spPr/>
    </dgm:pt>
    <dgm:pt modelId="{7346E7F8-9C33-4304-B196-3F9716E13133}" type="pres">
      <dgm:prSet presAssocID="{AD6E8412-663B-4DBA-BA3A-3051FD5AE5BB}" presName="theInnerList" presStyleCnt="0"/>
      <dgm:spPr/>
    </dgm:pt>
    <dgm:pt modelId="{AD374239-B3E4-4A44-92AC-78A0D0BF4519}" type="pres">
      <dgm:prSet presAssocID="{B0926C94-43CC-4A0C-9C5C-63D78D0D3991}" presName="childNode" presStyleLbl="node1" presStyleIdx="1" presStyleCnt="2">
        <dgm:presLayoutVars>
          <dgm:bulletEnabled val="1"/>
        </dgm:presLayoutVars>
      </dgm:prSet>
      <dgm:spPr/>
    </dgm:pt>
  </dgm:ptLst>
  <dgm:cxnLst>
    <dgm:cxn modelId="{A1EFDA08-AC1B-4338-8421-D3E9FEB76924}" type="presOf" srcId="{3830FD57-EC61-4DBF-A703-941D0B453F20}" destId="{863A2AE8-F95A-4E53-B5A0-F08B91876C8F}" srcOrd="0" destOrd="0" presId="urn:microsoft.com/office/officeart/2005/8/layout/lProcess2"/>
    <dgm:cxn modelId="{CCEC3D21-3C1A-4FD7-B2AF-73EBF6708950}" type="presOf" srcId="{564F6440-33F0-4CBB-B8D3-7B9EA6039925}" destId="{E95D970E-C596-4C7C-940C-49DE6801AF07}" srcOrd="0" destOrd="0" presId="urn:microsoft.com/office/officeart/2005/8/layout/lProcess2"/>
    <dgm:cxn modelId="{5DD10A2E-E1C6-4F1C-A6AF-E979FB7F5DBD}" type="presOf" srcId="{CC16DDEE-3FF9-4CDD-B7A4-F513AA082D65}" destId="{A5B27F72-2A41-465A-83B6-CA737092D8E9}" srcOrd="0" destOrd="0" presId="urn:microsoft.com/office/officeart/2005/8/layout/lProcess2"/>
    <dgm:cxn modelId="{F9A6445C-2084-4312-80ED-0CAB60659C5B}" srcId="{AD6E8412-663B-4DBA-BA3A-3051FD5AE5BB}" destId="{B0926C94-43CC-4A0C-9C5C-63D78D0D3991}" srcOrd="0" destOrd="0" parTransId="{D24F0C04-505C-47A5-8ADE-C8722CCA4681}" sibTransId="{EAFD86FA-78A4-4022-9438-15247A12DDB9}"/>
    <dgm:cxn modelId="{2ACD3D61-859E-4A49-8FF8-E1A315C71239}" srcId="{3830FD57-EC61-4DBF-A703-941D0B453F20}" destId="{564F6440-33F0-4CBB-B8D3-7B9EA6039925}" srcOrd="0" destOrd="0" parTransId="{92DCD68E-7882-4396-A130-307D58200FE5}" sibTransId="{8FA822EE-414C-4870-AB1E-F53F088A82C1}"/>
    <dgm:cxn modelId="{6036C44E-F498-4B31-AB56-36FF2217589B}" type="presOf" srcId="{AD6E8412-663B-4DBA-BA3A-3051FD5AE5BB}" destId="{9F1D4301-CE5F-4B3F-ADB5-1B914371DF19}" srcOrd="0" destOrd="0" presId="urn:microsoft.com/office/officeart/2005/8/layout/lProcess2"/>
    <dgm:cxn modelId="{D96F7C76-8931-4C0F-A78F-D9B52047DD5B}" srcId="{564F6440-33F0-4CBB-B8D3-7B9EA6039925}" destId="{CC16DDEE-3FF9-4CDD-B7A4-F513AA082D65}" srcOrd="0" destOrd="0" parTransId="{68C4EAAF-524A-46A2-A87D-47B30FB26EA7}" sibTransId="{F93C9BCC-8B8A-4CA9-84E7-7C72D62B6718}"/>
    <dgm:cxn modelId="{503FFE7F-0747-43BB-BEDF-BCD5F669F15F}" type="presOf" srcId="{B0926C94-43CC-4A0C-9C5C-63D78D0D3991}" destId="{AD374239-B3E4-4A44-92AC-78A0D0BF4519}" srcOrd="0" destOrd="0" presId="urn:microsoft.com/office/officeart/2005/8/layout/lProcess2"/>
    <dgm:cxn modelId="{3AE6FED5-80C7-4D6A-8993-4299939CD930}" type="presOf" srcId="{AD6E8412-663B-4DBA-BA3A-3051FD5AE5BB}" destId="{D3FF82B8-2A04-46BD-9AFD-F2A5A8F38B35}" srcOrd="1" destOrd="0" presId="urn:microsoft.com/office/officeart/2005/8/layout/lProcess2"/>
    <dgm:cxn modelId="{74C030D6-63E1-4357-8198-876FCDF76236}" srcId="{3830FD57-EC61-4DBF-A703-941D0B453F20}" destId="{AD6E8412-663B-4DBA-BA3A-3051FD5AE5BB}" srcOrd="1" destOrd="0" parTransId="{1C4F9317-3596-44DE-9BE6-506E35A4F972}" sibTransId="{F2C3363A-DF53-4AC4-AD10-3F0D3F722824}"/>
    <dgm:cxn modelId="{C07C62DC-6B61-4EE8-974B-C28F0E2315DF}" type="presOf" srcId="{564F6440-33F0-4CBB-B8D3-7B9EA6039925}" destId="{689B393B-B294-4695-890D-FB35BBEF9230}" srcOrd="1" destOrd="0" presId="urn:microsoft.com/office/officeart/2005/8/layout/lProcess2"/>
    <dgm:cxn modelId="{7D727A93-5A1E-4C7A-A788-071500C98A00}" type="presParOf" srcId="{863A2AE8-F95A-4E53-B5A0-F08B91876C8F}" destId="{413507B8-DFAD-4999-A85B-5FC417E7AB70}" srcOrd="0" destOrd="0" presId="urn:microsoft.com/office/officeart/2005/8/layout/lProcess2"/>
    <dgm:cxn modelId="{D0E4723B-0932-43E8-82C3-0FCF5E6DF004}" type="presParOf" srcId="{413507B8-DFAD-4999-A85B-5FC417E7AB70}" destId="{E95D970E-C596-4C7C-940C-49DE6801AF07}" srcOrd="0" destOrd="0" presId="urn:microsoft.com/office/officeart/2005/8/layout/lProcess2"/>
    <dgm:cxn modelId="{296ED0CC-B852-4E57-B64E-00CC44B67CCE}" type="presParOf" srcId="{413507B8-DFAD-4999-A85B-5FC417E7AB70}" destId="{689B393B-B294-4695-890D-FB35BBEF9230}" srcOrd="1" destOrd="0" presId="urn:microsoft.com/office/officeart/2005/8/layout/lProcess2"/>
    <dgm:cxn modelId="{75386BF2-6B48-4AA7-B209-EC136381FCFE}" type="presParOf" srcId="{413507B8-DFAD-4999-A85B-5FC417E7AB70}" destId="{A9388AA3-BB48-43DF-9ACE-95E4022BAE86}" srcOrd="2" destOrd="0" presId="urn:microsoft.com/office/officeart/2005/8/layout/lProcess2"/>
    <dgm:cxn modelId="{3E67D5AF-66EF-4ECF-B9D2-FB132834BE63}" type="presParOf" srcId="{A9388AA3-BB48-43DF-9ACE-95E4022BAE86}" destId="{CACB488F-96A4-450A-81DE-D69007D6FF0C}" srcOrd="0" destOrd="0" presId="urn:microsoft.com/office/officeart/2005/8/layout/lProcess2"/>
    <dgm:cxn modelId="{6825C4A2-36DB-4427-9885-BD9A345609E7}" type="presParOf" srcId="{CACB488F-96A4-450A-81DE-D69007D6FF0C}" destId="{A5B27F72-2A41-465A-83B6-CA737092D8E9}" srcOrd="0" destOrd="0" presId="urn:microsoft.com/office/officeart/2005/8/layout/lProcess2"/>
    <dgm:cxn modelId="{1B4D0990-6218-49FC-A3DF-F8EF484E9D10}" type="presParOf" srcId="{863A2AE8-F95A-4E53-B5A0-F08B91876C8F}" destId="{9E87C6C0-85BE-4C3C-8B15-26912B441CCF}" srcOrd="1" destOrd="0" presId="urn:microsoft.com/office/officeart/2005/8/layout/lProcess2"/>
    <dgm:cxn modelId="{226B3FB1-8CCC-4187-AAEE-00403417A2C5}" type="presParOf" srcId="{863A2AE8-F95A-4E53-B5A0-F08B91876C8F}" destId="{806EC179-7B8E-4E39-B5D7-0E3CA7AB1E66}" srcOrd="2" destOrd="0" presId="urn:microsoft.com/office/officeart/2005/8/layout/lProcess2"/>
    <dgm:cxn modelId="{C2571091-AEF6-469A-8D3C-3A19821F9D69}" type="presParOf" srcId="{806EC179-7B8E-4E39-B5D7-0E3CA7AB1E66}" destId="{9F1D4301-CE5F-4B3F-ADB5-1B914371DF19}" srcOrd="0" destOrd="0" presId="urn:microsoft.com/office/officeart/2005/8/layout/lProcess2"/>
    <dgm:cxn modelId="{671B19DD-9E0D-4E3E-8604-273DD8DAA9FB}" type="presParOf" srcId="{806EC179-7B8E-4E39-B5D7-0E3CA7AB1E66}" destId="{D3FF82B8-2A04-46BD-9AFD-F2A5A8F38B35}" srcOrd="1" destOrd="0" presId="urn:microsoft.com/office/officeart/2005/8/layout/lProcess2"/>
    <dgm:cxn modelId="{80D60B3B-C2C1-4492-B3C2-AA105B2BCC40}" type="presParOf" srcId="{806EC179-7B8E-4E39-B5D7-0E3CA7AB1E66}" destId="{45E64CD4-403E-4BAD-852D-7B96B74C775B}" srcOrd="2" destOrd="0" presId="urn:microsoft.com/office/officeart/2005/8/layout/lProcess2"/>
    <dgm:cxn modelId="{4FE46858-A272-4579-A522-2AAE5DD8288F}" type="presParOf" srcId="{45E64CD4-403E-4BAD-852D-7B96B74C775B}" destId="{7346E7F8-9C33-4304-B196-3F9716E13133}" srcOrd="0" destOrd="0" presId="urn:microsoft.com/office/officeart/2005/8/layout/lProcess2"/>
    <dgm:cxn modelId="{9962919F-1E9E-49D0-A8EE-EFEF2A9A8B8B}" type="presParOf" srcId="{7346E7F8-9C33-4304-B196-3F9716E13133}" destId="{AD374239-B3E4-4A44-92AC-78A0D0BF451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5295BBB-CE83-4680-A235-979AF2F8DC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69E8D809-9A3A-4A99-914A-26039E97D6B2}">
      <dgm:prSet/>
      <dgm:spPr/>
      <dgm:t>
        <a:bodyPr/>
        <a:lstStyle/>
        <a:p>
          <a:pPr rtl="0"/>
          <a:r>
            <a:rPr lang="id-ID"/>
            <a:t>Transaksi pendapatan-LO dan beban dalam bentuk barang/jasa  harus dilaporkan dalam Laporan Operasional dengan cara menaksir nilai wajar barang/jasa tersebut pada tanggal transaksi. </a:t>
          </a:r>
        </a:p>
      </dgm:t>
    </dgm:pt>
    <dgm:pt modelId="{C0F26FE9-293A-4309-B60A-8F9D7FA1B597}" type="parTrans" cxnId="{C89A20BE-243B-4772-985A-E5C306D36425}">
      <dgm:prSet/>
      <dgm:spPr/>
      <dgm:t>
        <a:bodyPr/>
        <a:lstStyle/>
        <a:p>
          <a:endParaRPr lang="id-ID"/>
        </a:p>
      </dgm:t>
    </dgm:pt>
    <dgm:pt modelId="{687004DB-05AC-48C1-8FE1-6E855FB00FE9}" type="sibTrans" cxnId="{C89A20BE-243B-4772-985A-E5C306D36425}">
      <dgm:prSet/>
      <dgm:spPr/>
      <dgm:t>
        <a:bodyPr/>
        <a:lstStyle/>
        <a:p>
          <a:endParaRPr lang="id-ID"/>
        </a:p>
      </dgm:t>
    </dgm:pt>
    <dgm:pt modelId="{95BE28A4-8A63-4262-8C0F-378A2EE64187}">
      <dgm:prSet/>
      <dgm:spPr/>
      <dgm:t>
        <a:bodyPr/>
        <a:lstStyle/>
        <a:p>
          <a:pPr rtl="0"/>
          <a:r>
            <a:rPr lang="id-ID"/>
            <a:t>Transaksi ini harus diungkapkan pada Catatan atas Laporan Keuangan sehingga dapat memberikan semua informasi yang relevan mengenai bentuk dari pendapatan dan beban. </a:t>
          </a:r>
        </a:p>
      </dgm:t>
    </dgm:pt>
    <dgm:pt modelId="{4A2AA633-70FE-464F-9532-81490C57F486}" type="parTrans" cxnId="{4040CED8-B2D1-4447-B38D-B5EF792F5743}">
      <dgm:prSet/>
      <dgm:spPr/>
      <dgm:t>
        <a:bodyPr/>
        <a:lstStyle/>
        <a:p>
          <a:endParaRPr lang="id-ID"/>
        </a:p>
      </dgm:t>
    </dgm:pt>
    <dgm:pt modelId="{32264B53-A550-466B-A643-54034C44B86E}" type="sibTrans" cxnId="{4040CED8-B2D1-4447-B38D-B5EF792F5743}">
      <dgm:prSet/>
      <dgm:spPr/>
      <dgm:t>
        <a:bodyPr/>
        <a:lstStyle/>
        <a:p>
          <a:endParaRPr lang="id-ID"/>
        </a:p>
      </dgm:t>
    </dgm:pt>
    <dgm:pt modelId="{FA84D7E1-CDD0-4EA9-9253-98865DE14956}" type="pres">
      <dgm:prSet presAssocID="{E5295BBB-CE83-4680-A235-979AF2F8DCB5}" presName="linear" presStyleCnt="0">
        <dgm:presLayoutVars>
          <dgm:animLvl val="lvl"/>
          <dgm:resizeHandles val="exact"/>
        </dgm:presLayoutVars>
      </dgm:prSet>
      <dgm:spPr/>
    </dgm:pt>
    <dgm:pt modelId="{2899DEB8-9078-4BF0-B17E-2CC8DDB8DCB0}" type="pres">
      <dgm:prSet presAssocID="{69E8D809-9A3A-4A99-914A-26039E97D6B2}" presName="parentText" presStyleLbl="node1" presStyleIdx="0" presStyleCnt="2">
        <dgm:presLayoutVars>
          <dgm:chMax val="0"/>
          <dgm:bulletEnabled val="1"/>
        </dgm:presLayoutVars>
      </dgm:prSet>
      <dgm:spPr/>
    </dgm:pt>
    <dgm:pt modelId="{BF5940B1-F877-4E24-8C86-E91B7F16FC5B}" type="pres">
      <dgm:prSet presAssocID="{687004DB-05AC-48C1-8FE1-6E855FB00FE9}" presName="spacer" presStyleCnt="0"/>
      <dgm:spPr/>
    </dgm:pt>
    <dgm:pt modelId="{4031F478-F4F7-4904-978F-66A421577F0A}" type="pres">
      <dgm:prSet presAssocID="{95BE28A4-8A63-4262-8C0F-378A2EE64187}" presName="parentText" presStyleLbl="node1" presStyleIdx="1" presStyleCnt="2">
        <dgm:presLayoutVars>
          <dgm:chMax val="0"/>
          <dgm:bulletEnabled val="1"/>
        </dgm:presLayoutVars>
      </dgm:prSet>
      <dgm:spPr/>
    </dgm:pt>
  </dgm:ptLst>
  <dgm:cxnLst>
    <dgm:cxn modelId="{D746A73A-54F0-4EDE-BB60-497816D2D8BA}" type="presOf" srcId="{95BE28A4-8A63-4262-8C0F-378A2EE64187}" destId="{4031F478-F4F7-4904-978F-66A421577F0A}" srcOrd="0" destOrd="0" presId="urn:microsoft.com/office/officeart/2005/8/layout/vList2"/>
    <dgm:cxn modelId="{11349E65-C013-4AE4-A1E7-5704AB0E96F8}" type="presOf" srcId="{E5295BBB-CE83-4680-A235-979AF2F8DCB5}" destId="{FA84D7E1-CDD0-4EA9-9253-98865DE14956}" srcOrd="0" destOrd="0" presId="urn:microsoft.com/office/officeart/2005/8/layout/vList2"/>
    <dgm:cxn modelId="{E18ED3B6-6D05-4075-952E-09DBB15CD699}" type="presOf" srcId="{69E8D809-9A3A-4A99-914A-26039E97D6B2}" destId="{2899DEB8-9078-4BF0-B17E-2CC8DDB8DCB0}" srcOrd="0" destOrd="0" presId="urn:microsoft.com/office/officeart/2005/8/layout/vList2"/>
    <dgm:cxn modelId="{C89A20BE-243B-4772-985A-E5C306D36425}" srcId="{E5295BBB-CE83-4680-A235-979AF2F8DCB5}" destId="{69E8D809-9A3A-4A99-914A-26039E97D6B2}" srcOrd="0" destOrd="0" parTransId="{C0F26FE9-293A-4309-B60A-8F9D7FA1B597}" sibTransId="{687004DB-05AC-48C1-8FE1-6E855FB00FE9}"/>
    <dgm:cxn modelId="{4040CED8-B2D1-4447-B38D-B5EF792F5743}" srcId="{E5295BBB-CE83-4680-A235-979AF2F8DCB5}" destId="{95BE28A4-8A63-4262-8C0F-378A2EE64187}" srcOrd="1" destOrd="0" parTransId="{4A2AA633-70FE-464F-9532-81490C57F486}" sibTransId="{32264B53-A550-466B-A643-54034C44B86E}"/>
    <dgm:cxn modelId="{D4B926DE-7B2B-4BD2-98F0-743DB558A06A}" type="presParOf" srcId="{FA84D7E1-CDD0-4EA9-9253-98865DE14956}" destId="{2899DEB8-9078-4BF0-B17E-2CC8DDB8DCB0}" srcOrd="0" destOrd="0" presId="urn:microsoft.com/office/officeart/2005/8/layout/vList2"/>
    <dgm:cxn modelId="{E694623A-2436-4FB7-A4FC-7483CA469B09}" type="presParOf" srcId="{FA84D7E1-CDD0-4EA9-9253-98865DE14956}" destId="{BF5940B1-F877-4E24-8C86-E91B7F16FC5B}" srcOrd="1" destOrd="0" presId="urn:microsoft.com/office/officeart/2005/8/layout/vList2"/>
    <dgm:cxn modelId="{2F1C560D-C487-47FE-A201-561DC9F835E3}" type="presParOf" srcId="{FA84D7E1-CDD0-4EA9-9253-98865DE14956}" destId="{4031F478-F4F7-4904-978F-66A421577F0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9953F03-7F02-4A62-BD9B-0CE8578C2A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D14037CF-4996-4017-A211-6CB3101F04D2}">
      <dgm:prSet/>
      <dgm:spPr/>
      <dgm:t>
        <a:bodyPr/>
        <a:lstStyle/>
        <a:p>
          <a:pPr rtl="0"/>
          <a:r>
            <a:rPr lang="en-US"/>
            <a:t>Keterkaitan laporan keuangan mengingat dual basis penganggaran dan pelaporan. </a:t>
          </a:r>
          <a:endParaRPr lang="id-ID"/>
        </a:p>
      </dgm:t>
    </dgm:pt>
    <dgm:pt modelId="{AB9C719A-7A9F-42D4-BBD0-5AA0988FE844}" type="parTrans" cxnId="{13F67F2C-3563-48E8-AD83-80150E89E985}">
      <dgm:prSet/>
      <dgm:spPr/>
      <dgm:t>
        <a:bodyPr/>
        <a:lstStyle/>
        <a:p>
          <a:endParaRPr lang="id-ID"/>
        </a:p>
      </dgm:t>
    </dgm:pt>
    <dgm:pt modelId="{000AF331-8FBF-413A-9705-F196F853F203}" type="sibTrans" cxnId="{13F67F2C-3563-48E8-AD83-80150E89E985}">
      <dgm:prSet/>
      <dgm:spPr/>
      <dgm:t>
        <a:bodyPr/>
        <a:lstStyle/>
        <a:p>
          <a:endParaRPr lang="id-ID"/>
        </a:p>
      </dgm:t>
    </dgm:pt>
    <dgm:pt modelId="{F206CB0E-2E3F-49C5-A6FB-1113566B2AB8}">
      <dgm:prSet/>
      <dgm:spPr/>
      <dgm:t>
        <a:bodyPr/>
        <a:lstStyle/>
        <a:p>
          <a:pPr rtl="0"/>
          <a:r>
            <a:rPr lang="en-US"/>
            <a:t>Keterkaitan laporan keuangan, terutama Laporan Operasional, dengan laporan kinerja</a:t>
          </a:r>
          <a:endParaRPr lang="id-ID"/>
        </a:p>
      </dgm:t>
    </dgm:pt>
    <dgm:pt modelId="{61510CEC-9A66-4DA1-A5D2-FD5DB402191D}" type="parTrans" cxnId="{9F03883E-2161-4FC1-94C4-627338847120}">
      <dgm:prSet/>
      <dgm:spPr/>
      <dgm:t>
        <a:bodyPr/>
        <a:lstStyle/>
        <a:p>
          <a:endParaRPr lang="id-ID"/>
        </a:p>
      </dgm:t>
    </dgm:pt>
    <dgm:pt modelId="{CE738047-1981-4A1B-A1E7-5534A946C7A4}" type="sibTrans" cxnId="{9F03883E-2161-4FC1-94C4-627338847120}">
      <dgm:prSet/>
      <dgm:spPr/>
      <dgm:t>
        <a:bodyPr/>
        <a:lstStyle/>
        <a:p>
          <a:endParaRPr lang="id-ID"/>
        </a:p>
      </dgm:t>
    </dgm:pt>
    <dgm:pt modelId="{2D218424-C654-4DED-8972-6D38FA5BA412}">
      <dgm:prSet/>
      <dgm:spPr/>
      <dgm:t>
        <a:bodyPr/>
        <a:lstStyle/>
        <a:p>
          <a:pPr rtl="0"/>
          <a:r>
            <a:rPr lang="en-US"/>
            <a:t>Laporan Operasional disusun untuk melengkapi pelaporan dan siklus akuntansi berbasis akrual sehingga :</a:t>
          </a:r>
          <a:endParaRPr lang="id-ID"/>
        </a:p>
      </dgm:t>
    </dgm:pt>
    <dgm:pt modelId="{64899099-5F32-43E8-A391-04FDFC5200B2}" type="parTrans" cxnId="{E163354C-F872-4A67-9D96-15BE56B53259}">
      <dgm:prSet/>
      <dgm:spPr/>
      <dgm:t>
        <a:bodyPr/>
        <a:lstStyle/>
        <a:p>
          <a:endParaRPr lang="id-ID"/>
        </a:p>
      </dgm:t>
    </dgm:pt>
    <dgm:pt modelId="{2E58BDA1-7F01-40FC-B296-789FC9FDEBDF}" type="sibTrans" cxnId="{E163354C-F872-4A67-9D96-15BE56B53259}">
      <dgm:prSet/>
      <dgm:spPr/>
      <dgm:t>
        <a:bodyPr/>
        <a:lstStyle/>
        <a:p>
          <a:endParaRPr lang="id-ID"/>
        </a:p>
      </dgm:t>
    </dgm:pt>
    <dgm:pt modelId="{36D1164A-B876-44BA-A791-3A8DBBA0DEC0}">
      <dgm:prSet/>
      <dgm:spPr/>
      <dgm:t>
        <a:bodyPr/>
        <a:lstStyle/>
        <a:p>
          <a:pPr rtl="0"/>
          <a:r>
            <a:rPr lang="en-US"/>
            <a:t>Laporan Operasional, Laporan Perubahan Ekuitas dan Neraca mempunyai keterkaitan yang dapat dipertanggungjawabkan</a:t>
          </a:r>
          <a:endParaRPr lang="id-ID"/>
        </a:p>
      </dgm:t>
    </dgm:pt>
    <dgm:pt modelId="{3E45DA59-0C58-4383-86A3-900F58BADB7B}" type="parTrans" cxnId="{49500FFF-7A66-43BD-833D-DF655087ED98}">
      <dgm:prSet/>
      <dgm:spPr/>
      <dgm:t>
        <a:bodyPr/>
        <a:lstStyle/>
        <a:p>
          <a:endParaRPr lang="id-ID"/>
        </a:p>
      </dgm:t>
    </dgm:pt>
    <dgm:pt modelId="{0049D88A-F077-460C-92E8-007344C51A3C}" type="sibTrans" cxnId="{49500FFF-7A66-43BD-833D-DF655087ED98}">
      <dgm:prSet/>
      <dgm:spPr/>
      <dgm:t>
        <a:bodyPr/>
        <a:lstStyle/>
        <a:p>
          <a:endParaRPr lang="id-ID"/>
        </a:p>
      </dgm:t>
    </dgm:pt>
    <dgm:pt modelId="{A298E5E1-9A2F-4DBF-B85C-3D8E4564C8B4}">
      <dgm:prSet/>
      <dgm:spPr/>
      <dgm:t>
        <a:bodyPr/>
        <a:lstStyle/>
        <a:p>
          <a:pPr rtl="0"/>
          <a:r>
            <a:rPr lang="en-US"/>
            <a:t>Laporan pertanggungjawaban anggaran dapat dibedakan dengan laporan kinerja keuangan</a:t>
          </a:r>
          <a:endParaRPr lang="id-ID"/>
        </a:p>
      </dgm:t>
    </dgm:pt>
    <dgm:pt modelId="{247FADAE-0569-44DC-83E8-71AAC92C3FF8}" type="parTrans" cxnId="{69EEAFA2-26D4-4493-9F7E-A7D8939BB75C}">
      <dgm:prSet/>
      <dgm:spPr/>
      <dgm:t>
        <a:bodyPr/>
        <a:lstStyle/>
        <a:p>
          <a:endParaRPr lang="id-ID"/>
        </a:p>
      </dgm:t>
    </dgm:pt>
    <dgm:pt modelId="{FFEAE091-1A14-440D-84CE-F7DF82877567}" type="sibTrans" cxnId="{69EEAFA2-26D4-4493-9F7E-A7D8939BB75C}">
      <dgm:prSet/>
      <dgm:spPr/>
      <dgm:t>
        <a:bodyPr/>
        <a:lstStyle/>
        <a:p>
          <a:endParaRPr lang="id-ID"/>
        </a:p>
      </dgm:t>
    </dgm:pt>
    <dgm:pt modelId="{15EA2C4E-DA72-43DD-B5DF-6B1B64E01858}">
      <dgm:prSet/>
      <dgm:spPr/>
      <dgm:t>
        <a:bodyPr/>
        <a:lstStyle/>
        <a:p>
          <a:pPr rtl="0"/>
          <a:r>
            <a:rPr lang="en-US"/>
            <a:t>Dapat diketahui kinerja operasional pemerintah untuk periode pelaporan tertentu</a:t>
          </a:r>
          <a:endParaRPr lang="id-ID"/>
        </a:p>
      </dgm:t>
    </dgm:pt>
    <dgm:pt modelId="{FA099E28-E21D-46CA-9E9A-0B436BA43E33}" type="parTrans" cxnId="{7BB095B5-7F55-463A-B267-E10F2309276C}">
      <dgm:prSet/>
      <dgm:spPr/>
      <dgm:t>
        <a:bodyPr/>
        <a:lstStyle/>
        <a:p>
          <a:endParaRPr lang="id-ID"/>
        </a:p>
      </dgm:t>
    </dgm:pt>
    <dgm:pt modelId="{6238587A-0314-4F09-896C-D5D74AD019DA}" type="sibTrans" cxnId="{7BB095B5-7F55-463A-B267-E10F2309276C}">
      <dgm:prSet/>
      <dgm:spPr/>
      <dgm:t>
        <a:bodyPr/>
        <a:lstStyle/>
        <a:p>
          <a:endParaRPr lang="id-ID"/>
        </a:p>
      </dgm:t>
    </dgm:pt>
    <dgm:pt modelId="{1C19B6A6-B4D3-46D7-A73C-7DD62D480488}">
      <dgm:prSet/>
      <dgm:spPr/>
      <dgm:t>
        <a:bodyPr/>
        <a:lstStyle/>
        <a:p>
          <a:pPr rtl="0"/>
          <a:r>
            <a:rPr lang="en-US"/>
            <a:t>Laporan Operasional mempunyai nilai prediktif karena informasinya dapat digunakan untuk memprediksi pendapatan LO yang akan diterima untuk mendanai kegiatan pemerintah dalam periode mendatang</a:t>
          </a:r>
          <a:endParaRPr lang="id-ID"/>
        </a:p>
      </dgm:t>
    </dgm:pt>
    <dgm:pt modelId="{8A6CC382-27B1-4EDA-883C-A6566A3BB914}" type="parTrans" cxnId="{9705627F-74B4-489C-9EC1-4ACB7FD1968B}">
      <dgm:prSet/>
      <dgm:spPr/>
      <dgm:t>
        <a:bodyPr/>
        <a:lstStyle/>
        <a:p>
          <a:endParaRPr lang="id-ID"/>
        </a:p>
      </dgm:t>
    </dgm:pt>
    <dgm:pt modelId="{982C9E6E-5D1A-45E0-B15C-A9138905D2C4}" type="sibTrans" cxnId="{9705627F-74B4-489C-9EC1-4ACB7FD1968B}">
      <dgm:prSet/>
      <dgm:spPr/>
      <dgm:t>
        <a:bodyPr/>
        <a:lstStyle/>
        <a:p>
          <a:endParaRPr lang="id-ID"/>
        </a:p>
      </dgm:t>
    </dgm:pt>
    <dgm:pt modelId="{DAD7B3EC-40A1-4350-A408-1920AE1966B9}" type="pres">
      <dgm:prSet presAssocID="{69953F03-7F02-4A62-BD9B-0CE8578C2A68}" presName="linear" presStyleCnt="0">
        <dgm:presLayoutVars>
          <dgm:animLvl val="lvl"/>
          <dgm:resizeHandles val="exact"/>
        </dgm:presLayoutVars>
      </dgm:prSet>
      <dgm:spPr/>
    </dgm:pt>
    <dgm:pt modelId="{FF836936-5827-473D-BE8C-DE1B30BF606C}" type="pres">
      <dgm:prSet presAssocID="{D14037CF-4996-4017-A211-6CB3101F04D2}" presName="parentText" presStyleLbl="node1" presStyleIdx="0" presStyleCnt="3">
        <dgm:presLayoutVars>
          <dgm:chMax val="0"/>
          <dgm:bulletEnabled val="1"/>
        </dgm:presLayoutVars>
      </dgm:prSet>
      <dgm:spPr/>
    </dgm:pt>
    <dgm:pt modelId="{34961CE0-933D-41D5-A9AB-7D81F152FEFD}" type="pres">
      <dgm:prSet presAssocID="{000AF331-8FBF-413A-9705-F196F853F203}" presName="spacer" presStyleCnt="0"/>
      <dgm:spPr/>
    </dgm:pt>
    <dgm:pt modelId="{A9DA376B-F47B-49D8-B506-CD71B027B0ED}" type="pres">
      <dgm:prSet presAssocID="{F206CB0E-2E3F-49C5-A6FB-1113566B2AB8}" presName="parentText" presStyleLbl="node1" presStyleIdx="1" presStyleCnt="3">
        <dgm:presLayoutVars>
          <dgm:chMax val="0"/>
          <dgm:bulletEnabled val="1"/>
        </dgm:presLayoutVars>
      </dgm:prSet>
      <dgm:spPr/>
    </dgm:pt>
    <dgm:pt modelId="{4DBDBE87-F677-4683-B3E7-CBEC77D81AD7}" type="pres">
      <dgm:prSet presAssocID="{CE738047-1981-4A1B-A1E7-5534A946C7A4}" presName="spacer" presStyleCnt="0"/>
      <dgm:spPr/>
    </dgm:pt>
    <dgm:pt modelId="{49452CE4-3915-4A75-B7D3-74A9749A352B}" type="pres">
      <dgm:prSet presAssocID="{2D218424-C654-4DED-8972-6D38FA5BA412}" presName="parentText" presStyleLbl="node1" presStyleIdx="2" presStyleCnt="3">
        <dgm:presLayoutVars>
          <dgm:chMax val="0"/>
          <dgm:bulletEnabled val="1"/>
        </dgm:presLayoutVars>
      </dgm:prSet>
      <dgm:spPr/>
    </dgm:pt>
    <dgm:pt modelId="{BCAC141C-D114-4173-B04B-33CE7FD274E1}" type="pres">
      <dgm:prSet presAssocID="{2D218424-C654-4DED-8972-6D38FA5BA412}" presName="childText" presStyleLbl="revTx" presStyleIdx="0" presStyleCnt="1">
        <dgm:presLayoutVars>
          <dgm:bulletEnabled val="1"/>
        </dgm:presLayoutVars>
      </dgm:prSet>
      <dgm:spPr/>
    </dgm:pt>
  </dgm:ptLst>
  <dgm:cxnLst>
    <dgm:cxn modelId="{B378A715-58A1-441E-BE2F-C2C5955C6795}" type="presOf" srcId="{2D218424-C654-4DED-8972-6D38FA5BA412}" destId="{49452CE4-3915-4A75-B7D3-74A9749A352B}" srcOrd="0" destOrd="0" presId="urn:microsoft.com/office/officeart/2005/8/layout/vList2"/>
    <dgm:cxn modelId="{13F67F2C-3563-48E8-AD83-80150E89E985}" srcId="{69953F03-7F02-4A62-BD9B-0CE8578C2A68}" destId="{D14037CF-4996-4017-A211-6CB3101F04D2}" srcOrd="0" destOrd="0" parTransId="{AB9C719A-7A9F-42D4-BBD0-5AA0988FE844}" sibTransId="{000AF331-8FBF-413A-9705-F196F853F203}"/>
    <dgm:cxn modelId="{F9BDA138-8B17-4DBE-9C39-E3DC2EFA231A}" type="presOf" srcId="{69953F03-7F02-4A62-BD9B-0CE8578C2A68}" destId="{DAD7B3EC-40A1-4350-A408-1920AE1966B9}" srcOrd="0" destOrd="0" presId="urn:microsoft.com/office/officeart/2005/8/layout/vList2"/>
    <dgm:cxn modelId="{9F03883E-2161-4FC1-94C4-627338847120}" srcId="{69953F03-7F02-4A62-BD9B-0CE8578C2A68}" destId="{F206CB0E-2E3F-49C5-A6FB-1113566B2AB8}" srcOrd="1" destOrd="0" parTransId="{61510CEC-9A66-4DA1-A5D2-FD5DB402191D}" sibTransId="{CE738047-1981-4A1B-A1E7-5534A946C7A4}"/>
    <dgm:cxn modelId="{E163354C-F872-4A67-9D96-15BE56B53259}" srcId="{69953F03-7F02-4A62-BD9B-0CE8578C2A68}" destId="{2D218424-C654-4DED-8972-6D38FA5BA412}" srcOrd="2" destOrd="0" parTransId="{64899099-5F32-43E8-A391-04FDFC5200B2}" sibTransId="{2E58BDA1-7F01-40FC-B296-789FC9FDEBDF}"/>
    <dgm:cxn modelId="{870CF479-883C-4597-916C-149DD088D91B}" type="presOf" srcId="{A298E5E1-9A2F-4DBF-B85C-3D8E4564C8B4}" destId="{BCAC141C-D114-4173-B04B-33CE7FD274E1}" srcOrd="0" destOrd="1" presId="urn:microsoft.com/office/officeart/2005/8/layout/vList2"/>
    <dgm:cxn modelId="{9705627F-74B4-489C-9EC1-4ACB7FD1968B}" srcId="{2D218424-C654-4DED-8972-6D38FA5BA412}" destId="{1C19B6A6-B4D3-46D7-A73C-7DD62D480488}" srcOrd="3" destOrd="0" parTransId="{8A6CC382-27B1-4EDA-883C-A6566A3BB914}" sibTransId="{982C9E6E-5D1A-45E0-B15C-A9138905D2C4}"/>
    <dgm:cxn modelId="{A625B291-9413-4A43-896F-0A6938BD3384}" type="presOf" srcId="{F206CB0E-2E3F-49C5-A6FB-1113566B2AB8}" destId="{A9DA376B-F47B-49D8-B506-CD71B027B0ED}" srcOrd="0" destOrd="0" presId="urn:microsoft.com/office/officeart/2005/8/layout/vList2"/>
    <dgm:cxn modelId="{E8ABC797-D6C0-4FD0-8297-D92B57CBBD33}" type="presOf" srcId="{D14037CF-4996-4017-A211-6CB3101F04D2}" destId="{FF836936-5827-473D-BE8C-DE1B30BF606C}" srcOrd="0" destOrd="0" presId="urn:microsoft.com/office/officeart/2005/8/layout/vList2"/>
    <dgm:cxn modelId="{B5CEB4A1-872A-4C8F-9D98-0B1571AEF5F4}" type="presOf" srcId="{15EA2C4E-DA72-43DD-B5DF-6B1B64E01858}" destId="{BCAC141C-D114-4173-B04B-33CE7FD274E1}" srcOrd="0" destOrd="2" presId="urn:microsoft.com/office/officeart/2005/8/layout/vList2"/>
    <dgm:cxn modelId="{69EEAFA2-26D4-4493-9F7E-A7D8939BB75C}" srcId="{2D218424-C654-4DED-8972-6D38FA5BA412}" destId="{A298E5E1-9A2F-4DBF-B85C-3D8E4564C8B4}" srcOrd="1" destOrd="0" parTransId="{247FADAE-0569-44DC-83E8-71AAC92C3FF8}" sibTransId="{FFEAE091-1A14-440D-84CE-F7DF82877567}"/>
    <dgm:cxn modelId="{C76C2FAE-B586-43A0-A21B-F653D22D9D21}" type="presOf" srcId="{36D1164A-B876-44BA-A791-3A8DBBA0DEC0}" destId="{BCAC141C-D114-4173-B04B-33CE7FD274E1}" srcOrd="0" destOrd="0" presId="urn:microsoft.com/office/officeart/2005/8/layout/vList2"/>
    <dgm:cxn modelId="{7BB095B5-7F55-463A-B267-E10F2309276C}" srcId="{2D218424-C654-4DED-8972-6D38FA5BA412}" destId="{15EA2C4E-DA72-43DD-B5DF-6B1B64E01858}" srcOrd="2" destOrd="0" parTransId="{FA099E28-E21D-46CA-9E9A-0B436BA43E33}" sibTransId="{6238587A-0314-4F09-896C-D5D74AD019DA}"/>
    <dgm:cxn modelId="{92A69CC3-CB4A-4C32-A813-44A6FFBE120A}" type="presOf" srcId="{1C19B6A6-B4D3-46D7-A73C-7DD62D480488}" destId="{BCAC141C-D114-4173-B04B-33CE7FD274E1}" srcOrd="0" destOrd="3" presId="urn:microsoft.com/office/officeart/2005/8/layout/vList2"/>
    <dgm:cxn modelId="{49500FFF-7A66-43BD-833D-DF655087ED98}" srcId="{2D218424-C654-4DED-8972-6D38FA5BA412}" destId="{36D1164A-B876-44BA-A791-3A8DBBA0DEC0}" srcOrd="0" destOrd="0" parTransId="{3E45DA59-0C58-4383-86A3-900F58BADB7B}" sibTransId="{0049D88A-F077-460C-92E8-007344C51A3C}"/>
    <dgm:cxn modelId="{0AF94EFA-2872-4187-AE00-091C1ACFFDD2}" type="presParOf" srcId="{DAD7B3EC-40A1-4350-A408-1920AE1966B9}" destId="{FF836936-5827-473D-BE8C-DE1B30BF606C}" srcOrd="0" destOrd="0" presId="urn:microsoft.com/office/officeart/2005/8/layout/vList2"/>
    <dgm:cxn modelId="{FA7FC964-D7EF-4C1C-996D-8DFDE05272DF}" type="presParOf" srcId="{DAD7B3EC-40A1-4350-A408-1920AE1966B9}" destId="{34961CE0-933D-41D5-A9AB-7D81F152FEFD}" srcOrd="1" destOrd="0" presId="urn:microsoft.com/office/officeart/2005/8/layout/vList2"/>
    <dgm:cxn modelId="{8AAE4324-D783-4A2F-A335-C5DC54A06486}" type="presParOf" srcId="{DAD7B3EC-40A1-4350-A408-1920AE1966B9}" destId="{A9DA376B-F47B-49D8-B506-CD71B027B0ED}" srcOrd="2" destOrd="0" presId="urn:microsoft.com/office/officeart/2005/8/layout/vList2"/>
    <dgm:cxn modelId="{CE51F337-B436-43D5-ABAF-FBAB0A78B46F}" type="presParOf" srcId="{DAD7B3EC-40A1-4350-A408-1920AE1966B9}" destId="{4DBDBE87-F677-4683-B3E7-CBEC77D81AD7}" srcOrd="3" destOrd="0" presId="urn:microsoft.com/office/officeart/2005/8/layout/vList2"/>
    <dgm:cxn modelId="{CBED4859-B996-4AF3-8A03-C01846268BCA}" type="presParOf" srcId="{DAD7B3EC-40A1-4350-A408-1920AE1966B9}" destId="{49452CE4-3915-4A75-B7D3-74A9749A352B}" srcOrd="4" destOrd="0" presId="urn:microsoft.com/office/officeart/2005/8/layout/vList2"/>
    <dgm:cxn modelId="{8F7DCB23-A9A4-4766-BF7A-206FB1D12562}" type="presParOf" srcId="{DAD7B3EC-40A1-4350-A408-1920AE1966B9}" destId="{BCAC141C-D114-4173-B04B-33CE7FD274E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C5A41FF-3C1F-4241-A627-F545F858C9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C3C789C6-D681-4881-AD11-23ACA7BF62CB}">
      <dgm:prSet/>
      <dgm:spPr/>
      <dgm:t>
        <a:bodyPr/>
        <a:lstStyle/>
        <a:p>
          <a:pPr rtl="0"/>
          <a:r>
            <a:rPr lang="id-ID"/>
            <a:t>Kas dan setara kas harus disajikan dalam laporan arus kas</a:t>
          </a:r>
        </a:p>
      </dgm:t>
    </dgm:pt>
    <dgm:pt modelId="{4DD5B2CD-3F45-43B5-9CC9-12E1425F5F98}" type="parTrans" cxnId="{E08DE02A-3B09-4FA2-B98C-036AA29B2417}">
      <dgm:prSet/>
      <dgm:spPr/>
      <dgm:t>
        <a:bodyPr/>
        <a:lstStyle/>
        <a:p>
          <a:endParaRPr lang="id-ID"/>
        </a:p>
      </dgm:t>
    </dgm:pt>
    <dgm:pt modelId="{A0F930F2-B408-4D39-8EEA-ECEC0765EA64}" type="sibTrans" cxnId="{E08DE02A-3B09-4FA2-B98C-036AA29B2417}">
      <dgm:prSet/>
      <dgm:spPr/>
      <dgm:t>
        <a:bodyPr/>
        <a:lstStyle/>
        <a:p>
          <a:endParaRPr lang="id-ID"/>
        </a:p>
      </dgm:t>
    </dgm:pt>
    <dgm:pt modelId="{526A3AB0-84C6-42B1-A9D6-533C3B1A2739}">
      <dgm:prSet/>
      <dgm:spPr/>
      <dgm:t>
        <a:bodyPr/>
        <a:lstStyle/>
        <a:p>
          <a:pPr rtl="0"/>
          <a:r>
            <a:rPr lang="id-ID" dirty="0"/>
            <a:t>Suatu investasi yang mempunyai masa jatuh tempo tiga bulan atau kurang disebut setara kas</a:t>
          </a:r>
        </a:p>
      </dgm:t>
    </dgm:pt>
    <dgm:pt modelId="{708B6CB2-9B0A-46F7-9C14-E0B877FB0306}" type="parTrans" cxnId="{AD521AD4-B2B9-420C-B659-966E5BCB7D88}">
      <dgm:prSet/>
      <dgm:spPr/>
      <dgm:t>
        <a:bodyPr/>
        <a:lstStyle/>
        <a:p>
          <a:endParaRPr lang="id-ID"/>
        </a:p>
      </dgm:t>
    </dgm:pt>
    <dgm:pt modelId="{2F902E23-261A-49F8-BE7B-7A76CA750264}" type="sibTrans" cxnId="{AD521AD4-B2B9-420C-B659-966E5BCB7D88}">
      <dgm:prSet/>
      <dgm:spPr/>
      <dgm:t>
        <a:bodyPr/>
        <a:lstStyle/>
        <a:p>
          <a:endParaRPr lang="id-ID"/>
        </a:p>
      </dgm:t>
    </dgm:pt>
    <dgm:pt modelId="{35524FA5-B95E-40D5-B912-3A29FCA8269D}">
      <dgm:prSet/>
      <dgm:spPr/>
      <dgm:t>
        <a:bodyPr/>
        <a:lstStyle/>
        <a:p>
          <a:pPr rtl="0"/>
          <a:r>
            <a:rPr lang="id-ID" dirty="0"/>
            <a:t>Mutasi antar pos-pos kas dan setara kas </a:t>
          </a:r>
          <a:r>
            <a:rPr lang="id-ID" u="sng" dirty="0"/>
            <a:t>tidak </a:t>
          </a:r>
          <a:r>
            <a:rPr lang="id-ID" dirty="0"/>
            <a:t>diinformasikan</a:t>
          </a:r>
        </a:p>
      </dgm:t>
    </dgm:pt>
    <dgm:pt modelId="{C5620918-D8EC-4633-9956-A617BEAD18FE}" type="parTrans" cxnId="{875E5368-D965-4C0C-94BD-7981F18F106F}">
      <dgm:prSet/>
      <dgm:spPr/>
      <dgm:t>
        <a:bodyPr/>
        <a:lstStyle/>
        <a:p>
          <a:endParaRPr lang="id-ID"/>
        </a:p>
      </dgm:t>
    </dgm:pt>
    <dgm:pt modelId="{E307B300-20B8-46A9-9BCC-F60CF750116F}" type="sibTrans" cxnId="{875E5368-D965-4C0C-94BD-7981F18F106F}">
      <dgm:prSet/>
      <dgm:spPr/>
      <dgm:t>
        <a:bodyPr/>
        <a:lstStyle/>
        <a:p>
          <a:endParaRPr lang="id-ID"/>
        </a:p>
      </dgm:t>
    </dgm:pt>
    <dgm:pt modelId="{E207E4DA-BB65-4E92-8CCE-AC93B52658F5}">
      <dgm:prSet/>
      <dgm:spPr/>
      <dgm:t>
        <a:bodyPr/>
        <a:lstStyle/>
        <a:p>
          <a:pPr rtl="0"/>
          <a:r>
            <a:rPr lang="id-ID" dirty="0"/>
            <a:t>Mengungkapkan komponen kas dan setara kas yang jumlahnya sama di neraca </a:t>
          </a:r>
        </a:p>
      </dgm:t>
    </dgm:pt>
    <dgm:pt modelId="{B277FC1B-E5A2-4F4D-83A2-82B4C2C5E5D1}" type="parTrans" cxnId="{587F6A65-4E48-4E66-A3BC-1A82832D8BA4}">
      <dgm:prSet/>
      <dgm:spPr/>
      <dgm:t>
        <a:bodyPr/>
        <a:lstStyle/>
        <a:p>
          <a:endParaRPr lang="id-ID"/>
        </a:p>
      </dgm:t>
    </dgm:pt>
    <dgm:pt modelId="{0D28E733-4E5E-4EFC-9D17-A061E75FD14F}" type="sibTrans" cxnId="{587F6A65-4E48-4E66-A3BC-1A82832D8BA4}">
      <dgm:prSet/>
      <dgm:spPr/>
      <dgm:t>
        <a:bodyPr/>
        <a:lstStyle/>
        <a:p>
          <a:endParaRPr lang="id-ID"/>
        </a:p>
      </dgm:t>
    </dgm:pt>
    <dgm:pt modelId="{03777F5C-40AA-4D4D-BD39-A87DDDCA86D2}" type="pres">
      <dgm:prSet presAssocID="{DC5A41FF-3C1F-4241-A627-F545F858C96E}" presName="linear" presStyleCnt="0">
        <dgm:presLayoutVars>
          <dgm:animLvl val="lvl"/>
          <dgm:resizeHandles val="exact"/>
        </dgm:presLayoutVars>
      </dgm:prSet>
      <dgm:spPr/>
    </dgm:pt>
    <dgm:pt modelId="{ECC42E73-5278-4525-9B1C-4080C66B90B9}" type="pres">
      <dgm:prSet presAssocID="{C3C789C6-D681-4881-AD11-23ACA7BF62CB}" presName="parentText" presStyleLbl="node1" presStyleIdx="0" presStyleCnt="4">
        <dgm:presLayoutVars>
          <dgm:chMax val="0"/>
          <dgm:bulletEnabled val="1"/>
        </dgm:presLayoutVars>
      </dgm:prSet>
      <dgm:spPr/>
    </dgm:pt>
    <dgm:pt modelId="{0CB33B42-4FFE-4253-A7C1-C4F39A5808D5}" type="pres">
      <dgm:prSet presAssocID="{A0F930F2-B408-4D39-8EEA-ECEC0765EA64}" presName="spacer" presStyleCnt="0"/>
      <dgm:spPr/>
    </dgm:pt>
    <dgm:pt modelId="{4D102EF4-D614-4E75-9E44-338A97412FDA}" type="pres">
      <dgm:prSet presAssocID="{526A3AB0-84C6-42B1-A9D6-533C3B1A2739}" presName="parentText" presStyleLbl="node1" presStyleIdx="1" presStyleCnt="4">
        <dgm:presLayoutVars>
          <dgm:chMax val="0"/>
          <dgm:bulletEnabled val="1"/>
        </dgm:presLayoutVars>
      </dgm:prSet>
      <dgm:spPr/>
    </dgm:pt>
    <dgm:pt modelId="{1C5EFE52-11CA-4803-AD6F-637C5806D6A2}" type="pres">
      <dgm:prSet presAssocID="{2F902E23-261A-49F8-BE7B-7A76CA750264}" presName="spacer" presStyleCnt="0"/>
      <dgm:spPr/>
    </dgm:pt>
    <dgm:pt modelId="{42BEA361-D609-484A-8A97-79381BD23C58}" type="pres">
      <dgm:prSet presAssocID="{35524FA5-B95E-40D5-B912-3A29FCA8269D}" presName="parentText" presStyleLbl="node1" presStyleIdx="2" presStyleCnt="4">
        <dgm:presLayoutVars>
          <dgm:chMax val="0"/>
          <dgm:bulletEnabled val="1"/>
        </dgm:presLayoutVars>
      </dgm:prSet>
      <dgm:spPr/>
    </dgm:pt>
    <dgm:pt modelId="{0734F95F-C1B9-4FC6-B1B3-32D32F363DE7}" type="pres">
      <dgm:prSet presAssocID="{E307B300-20B8-46A9-9BCC-F60CF750116F}" presName="spacer" presStyleCnt="0"/>
      <dgm:spPr/>
    </dgm:pt>
    <dgm:pt modelId="{D1E42318-40B9-4806-BE36-7BA07AFDE461}" type="pres">
      <dgm:prSet presAssocID="{E207E4DA-BB65-4E92-8CCE-AC93B52658F5}" presName="parentText" presStyleLbl="node1" presStyleIdx="3" presStyleCnt="4">
        <dgm:presLayoutVars>
          <dgm:chMax val="0"/>
          <dgm:bulletEnabled val="1"/>
        </dgm:presLayoutVars>
      </dgm:prSet>
      <dgm:spPr/>
    </dgm:pt>
  </dgm:ptLst>
  <dgm:cxnLst>
    <dgm:cxn modelId="{E08DE02A-3B09-4FA2-B98C-036AA29B2417}" srcId="{DC5A41FF-3C1F-4241-A627-F545F858C96E}" destId="{C3C789C6-D681-4881-AD11-23ACA7BF62CB}" srcOrd="0" destOrd="0" parTransId="{4DD5B2CD-3F45-43B5-9CC9-12E1425F5F98}" sibTransId="{A0F930F2-B408-4D39-8EEA-ECEC0765EA64}"/>
    <dgm:cxn modelId="{A8691831-EA70-42ED-AA08-8B9ADE436B7E}" type="presOf" srcId="{C3C789C6-D681-4881-AD11-23ACA7BF62CB}" destId="{ECC42E73-5278-4525-9B1C-4080C66B90B9}" srcOrd="0" destOrd="0" presId="urn:microsoft.com/office/officeart/2005/8/layout/vList2"/>
    <dgm:cxn modelId="{587F6A65-4E48-4E66-A3BC-1A82832D8BA4}" srcId="{DC5A41FF-3C1F-4241-A627-F545F858C96E}" destId="{E207E4DA-BB65-4E92-8CCE-AC93B52658F5}" srcOrd="3" destOrd="0" parTransId="{B277FC1B-E5A2-4F4D-83A2-82B4C2C5E5D1}" sibTransId="{0D28E733-4E5E-4EFC-9D17-A061E75FD14F}"/>
    <dgm:cxn modelId="{875E5368-D965-4C0C-94BD-7981F18F106F}" srcId="{DC5A41FF-3C1F-4241-A627-F545F858C96E}" destId="{35524FA5-B95E-40D5-B912-3A29FCA8269D}" srcOrd="2" destOrd="0" parTransId="{C5620918-D8EC-4633-9956-A617BEAD18FE}" sibTransId="{E307B300-20B8-46A9-9BCC-F60CF750116F}"/>
    <dgm:cxn modelId="{59429F81-062F-4310-A482-F200EF7CA6A9}" type="presOf" srcId="{DC5A41FF-3C1F-4241-A627-F545F858C96E}" destId="{03777F5C-40AA-4D4D-BD39-A87DDDCA86D2}" srcOrd="0" destOrd="0" presId="urn:microsoft.com/office/officeart/2005/8/layout/vList2"/>
    <dgm:cxn modelId="{F1C471AF-4141-496A-8D65-88DFF5430588}" type="presOf" srcId="{E207E4DA-BB65-4E92-8CCE-AC93B52658F5}" destId="{D1E42318-40B9-4806-BE36-7BA07AFDE461}" srcOrd="0" destOrd="0" presId="urn:microsoft.com/office/officeart/2005/8/layout/vList2"/>
    <dgm:cxn modelId="{853A50BE-D023-488E-8ECC-FC809417D6EF}" type="presOf" srcId="{526A3AB0-84C6-42B1-A9D6-533C3B1A2739}" destId="{4D102EF4-D614-4E75-9E44-338A97412FDA}" srcOrd="0" destOrd="0" presId="urn:microsoft.com/office/officeart/2005/8/layout/vList2"/>
    <dgm:cxn modelId="{E047B2D3-8298-4544-B3DA-7ACFDC7F9712}" type="presOf" srcId="{35524FA5-B95E-40D5-B912-3A29FCA8269D}" destId="{42BEA361-D609-484A-8A97-79381BD23C58}" srcOrd="0" destOrd="0" presId="urn:microsoft.com/office/officeart/2005/8/layout/vList2"/>
    <dgm:cxn modelId="{AD521AD4-B2B9-420C-B659-966E5BCB7D88}" srcId="{DC5A41FF-3C1F-4241-A627-F545F858C96E}" destId="{526A3AB0-84C6-42B1-A9D6-533C3B1A2739}" srcOrd="1" destOrd="0" parTransId="{708B6CB2-9B0A-46F7-9C14-E0B877FB0306}" sibTransId="{2F902E23-261A-49F8-BE7B-7A76CA750264}"/>
    <dgm:cxn modelId="{EE86B520-70B1-44EA-85EF-4FC15A7C958A}" type="presParOf" srcId="{03777F5C-40AA-4D4D-BD39-A87DDDCA86D2}" destId="{ECC42E73-5278-4525-9B1C-4080C66B90B9}" srcOrd="0" destOrd="0" presId="urn:microsoft.com/office/officeart/2005/8/layout/vList2"/>
    <dgm:cxn modelId="{9DE0FE84-59C4-461E-8B8F-7758447761CC}" type="presParOf" srcId="{03777F5C-40AA-4D4D-BD39-A87DDDCA86D2}" destId="{0CB33B42-4FFE-4253-A7C1-C4F39A5808D5}" srcOrd="1" destOrd="0" presId="urn:microsoft.com/office/officeart/2005/8/layout/vList2"/>
    <dgm:cxn modelId="{C8568FAA-F1C8-4372-8FDF-1581D06E711E}" type="presParOf" srcId="{03777F5C-40AA-4D4D-BD39-A87DDDCA86D2}" destId="{4D102EF4-D614-4E75-9E44-338A97412FDA}" srcOrd="2" destOrd="0" presId="urn:microsoft.com/office/officeart/2005/8/layout/vList2"/>
    <dgm:cxn modelId="{5FE7B429-E28E-4901-9784-55133D96523C}" type="presParOf" srcId="{03777F5C-40AA-4D4D-BD39-A87DDDCA86D2}" destId="{1C5EFE52-11CA-4803-AD6F-637C5806D6A2}" srcOrd="3" destOrd="0" presId="urn:microsoft.com/office/officeart/2005/8/layout/vList2"/>
    <dgm:cxn modelId="{E13BA985-C718-4421-946F-C28350E4C641}" type="presParOf" srcId="{03777F5C-40AA-4D4D-BD39-A87DDDCA86D2}" destId="{42BEA361-D609-484A-8A97-79381BD23C58}" srcOrd="4" destOrd="0" presId="urn:microsoft.com/office/officeart/2005/8/layout/vList2"/>
    <dgm:cxn modelId="{0F54460C-00E6-43E7-9580-845FDBDDE103}" type="presParOf" srcId="{03777F5C-40AA-4D4D-BD39-A87DDDCA86D2}" destId="{0734F95F-C1B9-4FC6-B1B3-32D32F363DE7}" srcOrd="5" destOrd="0" presId="urn:microsoft.com/office/officeart/2005/8/layout/vList2"/>
    <dgm:cxn modelId="{5DB85CCE-9F85-4D6B-9A1E-5968D3FFFABA}" type="presParOf" srcId="{03777F5C-40AA-4D4D-BD39-A87DDDCA86D2}" destId="{D1E42318-40B9-4806-BE36-7BA07AFDE4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2EEED7F-6B70-404C-9217-1AF63D3520A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D21E85D7-3EAF-407E-B410-D8FADA3AF021}">
      <dgm:prSet/>
      <dgm:spPr/>
      <dgm:t>
        <a:bodyPr/>
        <a:lstStyle/>
        <a:p>
          <a:pPr rtl="0"/>
          <a:r>
            <a:rPr lang="id-ID" b="1" dirty="0"/>
            <a:t>Aktivitas operasi</a:t>
          </a:r>
          <a:endParaRPr lang="id-ID" dirty="0"/>
        </a:p>
      </dgm:t>
    </dgm:pt>
    <dgm:pt modelId="{75705EE3-A7AB-4DDA-A74A-1404F5769D7B}" type="parTrans" cxnId="{CFF63582-9C93-4DE0-93B6-77AC3E46362B}">
      <dgm:prSet/>
      <dgm:spPr/>
      <dgm:t>
        <a:bodyPr/>
        <a:lstStyle/>
        <a:p>
          <a:endParaRPr lang="id-ID"/>
        </a:p>
      </dgm:t>
    </dgm:pt>
    <dgm:pt modelId="{955B53B7-B110-4ACE-8B63-C9D88482C9D0}" type="sibTrans" cxnId="{CFF63582-9C93-4DE0-93B6-77AC3E46362B}">
      <dgm:prSet/>
      <dgm:spPr/>
      <dgm:t>
        <a:bodyPr/>
        <a:lstStyle/>
        <a:p>
          <a:endParaRPr lang="id-ID"/>
        </a:p>
      </dgm:t>
    </dgm:pt>
    <dgm:pt modelId="{C8A4041E-9775-4ACE-B155-83DDBD860A47}">
      <dgm:prSet custT="1"/>
      <dgm:spPr/>
      <dgm:t>
        <a:bodyPr/>
        <a:lstStyle/>
        <a:p>
          <a:pPr rtl="0"/>
          <a:r>
            <a:rPr lang="id-ID" sz="1400" b="1" dirty="0"/>
            <a:t>Untuk kegiatan operasional pemerintah selama satu periode akuntansi</a:t>
          </a:r>
          <a:endParaRPr lang="id-ID" sz="1400" dirty="0"/>
        </a:p>
      </dgm:t>
    </dgm:pt>
    <dgm:pt modelId="{ADEF5C25-821C-42C2-A322-213B04055441}" type="parTrans" cxnId="{AF89E962-CCBC-4951-840A-5C183F5A57CB}">
      <dgm:prSet/>
      <dgm:spPr/>
      <dgm:t>
        <a:bodyPr/>
        <a:lstStyle/>
        <a:p>
          <a:endParaRPr lang="id-ID"/>
        </a:p>
      </dgm:t>
    </dgm:pt>
    <dgm:pt modelId="{E0948869-89E0-439C-920A-111987573867}" type="sibTrans" cxnId="{AF89E962-CCBC-4951-840A-5C183F5A57CB}">
      <dgm:prSet/>
      <dgm:spPr/>
      <dgm:t>
        <a:bodyPr/>
        <a:lstStyle/>
        <a:p>
          <a:endParaRPr lang="id-ID"/>
        </a:p>
      </dgm:t>
    </dgm:pt>
    <dgm:pt modelId="{D247E32D-48B4-48F1-ADB7-457ECF57DA10}">
      <dgm:prSet custT="1"/>
      <dgm:spPr/>
      <dgm:t>
        <a:bodyPr/>
        <a:lstStyle/>
        <a:p>
          <a:pPr rtl="0"/>
          <a:r>
            <a:rPr lang="id-ID" sz="1400" b="1" dirty="0"/>
            <a:t>Merupakan indikator  kemampuan operasi pemerintah dalam menghasilkan kas untuk membiayai aktivitas operasionalnya di masa </a:t>
          </a:r>
          <a:r>
            <a:rPr lang="id-ID" sz="1400" b="1" dirty="0" err="1"/>
            <a:t>yad</a:t>
          </a:r>
          <a:r>
            <a:rPr lang="id-ID" sz="1400" b="1" dirty="0"/>
            <a:t> tanpa mengandalkan sumber pendanaan dari luar </a:t>
          </a:r>
          <a:endParaRPr lang="id-ID" sz="1400" dirty="0"/>
        </a:p>
      </dgm:t>
    </dgm:pt>
    <dgm:pt modelId="{4E0A2560-07C8-419A-8E53-7BF12FC99944}" type="parTrans" cxnId="{BF375FFA-2065-419B-A1BD-B0E35EB9112D}">
      <dgm:prSet/>
      <dgm:spPr/>
      <dgm:t>
        <a:bodyPr/>
        <a:lstStyle/>
        <a:p>
          <a:endParaRPr lang="id-ID"/>
        </a:p>
      </dgm:t>
    </dgm:pt>
    <dgm:pt modelId="{8D967B77-D7C8-4258-83DE-F0FD1F4DDE1B}" type="sibTrans" cxnId="{BF375FFA-2065-419B-A1BD-B0E35EB9112D}">
      <dgm:prSet/>
      <dgm:spPr/>
      <dgm:t>
        <a:bodyPr/>
        <a:lstStyle/>
        <a:p>
          <a:endParaRPr lang="id-ID"/>
        </a:p>
      </dgm:t>
    </dgm:pt>
    <dgm:pt modelId="{84466698-239C-408D-B9BD-F865E225DBD7}">
      <dgm:prSet/>
      <dgm:spPr/>
      <dgm:t>
        <a:bodyPr/>
        <a:lstStyle/>
        <a:p>
          <a:pPr rtl="0"/>
          <a:r>
            <a:rPr lang="id-ID" b="1"/>
            <a:t>Aktivitas Investasi</a:t>
          </a:r>
          <a:endParaRPr lang="id-ID"/>
        </a:p>
      </dgm:t>
    </dgm:pt>
    <dgm:pt modelId="{B633252A-1E80-42D1-AD39-31C343070225}" type="parTrans" cxnId="{933114DC-129A-48D1-A1C2-0ADD92434D54}">
      <dgm:prSet/>
      <dgm:spPr/>
      <dgm:t>
        <a:bodyPr/>
        <a:lstStyle/>
        <a:p>
          <a:endParaRPr lang="id-ID"/>
        </a:p>
      </dgm:t>
    </dgm:pt>
    <dgm:pt modelId="{D8D25B5B-6AC9-4EB9-92D2-81C3E5A46A30}" type="sibTrans" cxnId="{933114DC-129A-48D1-A1C2-0ADD92434D54}">
      <dgm:prSet/>
      <dgm:spPr/>
      <dgm:t>
        <a:bodyPr/>
        <a:lstStyle/>
        <a:p>
          <a:endParaRPr lang="id-ID"/>
        </a:p>
      </dgm:t>
    </dgm:pt>
    <dgm:pt modelId="{137FD6F2-0154-4F33-9AC9-3FAE2F1625AC}">
      <dgm:prSet custT="1"/>
      <dgm:spPr/>
      <dgm:t>
        <a:bodyPr/>
        <a:lstStyle/>
        <a:p>
          <a:pPr rtl="0"/>
          <a:r>
            <a:rPr lang="id-ID" sz="1400" b="1"/>
            <a:t>Untuk perolehan dan pelepasan aset tetap serta investasi lainnya yang tidak termasuk dalam setara kas</a:t>
          </a:r>
          <a:endParaRPr lang="id-ID" sz="1400"/>
        </a:p>
      </dgm:t>
    </dgm:pt>
    <dgm:pt modelId="{30445AFA-643A-4699-BCF8-095F78646DC1}" type="parTrans" cxnId="{564A190D-6AD2-465E-A777-710EE283982E}">
      <dgm:prSet/>
      <dgm:spPr/>
      <dgm:t>
        <a:bodyPr/>
        <a:lstStyle/>
        <a:p>
          <a:endParaRPr lang="id-ID"/>
        </a:p>
      </dgm:t>
    </dgm:pt>
    <dgm:pt modelId="{12D0E953-3EFB-4598-82B0-895BF1D8DDED}" type="sibTrans" cxnId="{564A190D-6AD2-465E-A777-710EE283982E}">
      <dgm:prSet/>
      <dgm:spPr/>
      <dgm:t>
        <a:bodyPr/>
        <a:lstStyle/>
        <a:p>
          <a:endParaRPr lang="id-ID"/>
        </a:p>
      </dgm:t>
    </dgm:pt>
    <dgm:pt modelId="{8D682865-7001-4CB2-B864-2BBDFD59D4C7}">
      <dgm:prSet custT="1"/>
      <dgm:spPr/>
      <dgm:t>
        <a:bodyPr/>
        <a:lstStyle/>
        <a:p>
          <a:pPr rtl="0"/>
          <a:r>
            <a:rPr lang="id-ID" sz="1400" b="1"/>
            <a:t>Dalam rangka perolehan dan pelepasan sumber daya ekonomi yang bertujuan untuk meningkatkan dan mendukung pelayanan pemerintah kepada masyarakat di masa yad.</a:t>
          </a:r>
          <a:endParaRPr lang="id-ID" sz="1400"/>
        </a:p>
      </dgm:t>
    </dgm:pt>
    <dgm:pt modelId="{4D712387-336F-4A52-9D26-E60B4D87BFBE}" type="parTrans" cxnId="{CC617122-C80E-4052-BBFF-8F9C22FA2FA4}">
      <dgm:prSet/>
      <dgm:spPr/>
      <dgm:t>
        <a:bodyPr/>
        <a:lstStyle/>
        <a:p>
          <a:endParaRPr lang="id-ID"/>
        </a:p>
      </dgm:t>
    </dgm:pt>
    <dgm:pt modelId="{8F2D8148-8662-43A7-9AAB-D1446F6BF7CF}" type="sibTrans" cxnId="{CC617122-C80E-4052-BBFF-8F9C22FA2FA4}">
      <dgm:prSet/>
      <dgm:spPr/>
      <dgm:t>
        <a:bodyPr/>
        <a:lstStyle/>
        <a:p>
          <a:endParaRPr lang="id-ID"/>
        </a:p>
      </dgm:t>
    </dgm:pt>
    <dgm:pt modelId="{A42B43E8-83AD-4BF6-B703-0197EFD926E6}">
      <dgm:prSet/>
      <dgm:spPr/>
      <dgm:t>
        <a:bodyPr/>
        <a:lstStyle/>
        <a:p>
          <a:pPr rtl="0"/>
          <a:r>
            <a:rPr lang="id-ID" b="1" dirty="0"/>
            <a:t>Aktivitas Pendanaan</a:t>
          </a:r>
        </a:p>
      </dgm:t>
    </dgm:pt>
    <dgm:pt modelId="{AF00AD2A-44DA-4B65-8791-FCCED95A9442}" type="parTrans" cxnId="{584C260F-D81B-4DEF-87C1-A3BB955C2BA0}">
      <dgm:prSet/>
      <dgm:spPr/>
      <dgm:t>
        <a:bodyPr/>
        <a:lstStyle/>
        <a:p>
          <a:endParaRPr lang="id-ID"/>
        </a:p>
      </dgm:t>
    </dgm:pt>
    <dgm:pt modelId="{45EF0281-7E79-4D34-A9B8-C6AB6D37D891}" type="sibTrans" cxnId="{584C260F-D81B-4DEF-87C1-A3BB955C2BA0}">
      <dgm:prSet/>
      <dgm:spPr/>
      <dgm:t>
        <a:bodyPr/>
        <a:lstStyle/>
        <a:p>
          <a:endParaRPr lang="id-ID"/>
        </a:p>
      </dgm:t>
    </dgm:pt>
    <dgm:pt modelId="{D427462A-5665-466B-A7CE-6664BBCE8C93}">
      <dgm:prSet custT="1"/>
      <dgm:spPr/>
      <dgm:t>
        <a:bodyPr/>
        <a:lstStyle/>
        <a:p>
          <a:pPr rtl="0"/>
          <a:r>
            <a:rPr lang="id-ID" sz="1400" b="1"/>
            <a:t>Berhubungan dengan  pemberian piutang jangka panjang dan/atau pelunasan utang jangka panjang yang mengakibatkan perubahan dalam jumlah dan komposisi piutang jangka panjang dan utang jangka panjang</a:t>
          </a:r>
        </a:p>
      </dgm:t>
    </dgm:pt>
    <dgm:pt modelId="{74B4F85E-5F71-41F6-83C5-4731F1E36159}" type="parTrans" cxnId="{F8DDAFD0-E847-4582-B1B2-33484BC83056}">
      <dgm:prSet/>
      <dgm:spPr/>
      <dgm:t>
        <a:bodyPr/>
        <a:lstStyle/>
        <a:p>
          <a:endParaRPr lang="id-ID"/>
        </a:p>
      </dgm:t>
    </dgm:pt>
    <dgm:pt modelId="{1958115C-2A87-40F4-B10F-0AB3569127BC}" type="sibTrans" cxnId="{F8DDAFD0-E847-4582-B1B2-33484BC83056}">
      <dgm:prSet/>
      <dgm:spPr/>
      <dgm:t>
        <a:bodyPr/>
        <a:lstStyle/>
        <a:p>
          <a:endParaRPr lang="id-ID"/>
        </a:p>
      </dgm:t>
    </dgm:pt>
    <dgm:pt modelId="{BA84F8B9-D6F9-4E71-96EF-96EA4885C0A2}">
      <dgm:prSet/>
      <dgm:spPr/>
      <dgm:t>
        <a:bodyPr/>
        <a:lstStyle/>
        <a:p>
          <a:pPr rtl="0"/>
          <a:r>
            <a:rPr lang="id-ID" b="1"/>
            <a:t>Aktivitas transitoris</a:t>
          </a:r>
        </a:p>
      </dgm:t>
    </dgm:pt>
    <dgm:pt modelId="{7104EA63-3482-4249-AC8A-293F9F3B4BF7}" type="parTrans" cxnId="{8FD76844-FBE4-4C4F-8687-28E6976E4EDE}">
      <dgm:prSet/>
      <dgm:spPr/>
      <dgm:t>
        <a:bodyPr/>
        <a:lstStyle/>
        <a:p>
          <a:endParaRPr lang="id-ID"/>
        </a:p>
      </dgm:t>
    </dgm:pt>
    <dgm:pt modelId="{1172308D-F1F7-4B60-A10E-3EDE78F18A0B}" type="sibTrans" cxnId="{8FD76844-FBE4-4C4F-8687-28E6976E4EDE}">
      <dgm:prSet/>
      <dgm:spPr/>
      <dgm:t>
        <a:bodyPr/>
        <a:lstStyle/>
        <a:p>
          <a:endParaRPr lang="id-ID"/>
        </a:p>
      </dgm:t>
    </dgm:pt>
    <dgm:pt modelId="{221DA462-9B63-4F6C-BEA4-46600F2C9C3E}">
      <dgm:prSet custT="1"/>
      <dgm:spPr/>
      <dgm:t>
        <a:bodyPr/>
        <a:lstStyle/>
        <a:p>
          <a:pPr rtl="0"/>
          <a:r>
            <a:rPr lang="id-ID" sz="1400" b="1"/>
            <a:t>Aktivitas penerimaan dan pengeluaran kas yang tidak termasuk dalam aktivitas operasi, investasi dan pendanaan.</a:t>
          </a:r>
        </a:p>
      </dgm:t>
    </dgm:pt>
    <dgm:pt modelId="{373D55C2-1117-443E-AB1F-1F9F27690626}" type="parTrans" cxnId="{9E67DDF3-223D-4C77-A0B6-D6B0232E1A8D}">
      <dgm:prSet/>
      <dgm:spPr/>
      <dgm:t>
        <a:bodyPr/>
        <a:lstStyle/>
        <a:p>
          <a:endParaRPr lang="id-ID"/>
        </a:p>
      </dgm:t>
    </dgm:pt>
    <dgm:pt modelId="{C63671E9-A9CC-43BE-8E3E-CF4A9C15145E}" type="sibTrans" cxnId="{9E67DDF3-223D-4C77-A0B6-D6B0232E1A8D}">
      <dgm:prSet/>
      <dgm:spPr/>
      <dgm:t>
        <a:bodyPr/>
        <a:lstStyle/>
        <a:p>
          <a:endParaRPr lang="id-ID"/>
        </a:p>
      </dgm:t>
    </dgm:pt>
    <dgm:pt modelId="{693A7110-8E76-4209-B73C-FC470A95DABC}" type="pres">
      <dgm:prSet presAssocID="{A2EEED7F-6B70-404C-9217-1AF63D3520A1}" presName="vert0" presStyleCnt="0">
        <dgm:presLayoutVars>
          <dgm:dir/>
          <dgm:animOne val="branch"/>
          <dgm:animLvl val="lvl"/>
        </dgm:presLayoutVars>
      </dgm:prSet>
      <dgm:spPr/>
    </dgm:pt>
    <dgm:pt modelId="{EE342634-7405-4D1D-B90A-E25EEA4C0B2D}" type="pres">
      <dgm:prSet presAssocID="{D21E85D7-3EAF-407E-B410-D8FADA3AF021}" presName="thickLine" presStyleLbl="alignNode1" presStyleIdx="0" presStyleCnt="4"/>
      <dgm:spPr/>
    </dgm:pt>
    <dgm:pt modelId="{51E350FC-9787-4DC6-AE00-30EF61570017}" type="pres">
      <dgm:prSet presAssocID="{D21E85D7-3EAF-407E-B410-D8FADA3AF021}" presName="horz1" presStyleCnt="0"/>
      <dgm:spPr/>
    </dgm:pt>
    <dgm:pt modelId="{847E77A3-266B-467F-964D-2F6A4D1B3F76}" type="pres">
      <dgm:prSet presAssocID="{D21E85D7-3EAF-407E-B410-D8FADA3AF021}" presName="tx1" presStyleLbl="revTx" presStyleIdx="0" presStyleCnt="10"/>
      <dgm:spPr/>
    </dgm:pt>
    <dgm:pt modelId="{67579BA6-9C5C-4165-B33D-D088D41BE4C5}" type="pres">
      <dgm:prSet presAssocID="{D21E85D7-3EAF-407E-B410-D8FADA3AF021}" presName="vert1" presStyleCnt="0"/>
      <dgm:spPr/>
    </dgm:pt>
    <dgm:pt modelId="{24B8D2E3-5DDB-4D9B-89E1-5755FA4F4644}" type="pres">
      <dgm:prSet presAssocID="{C8A4041E-9775-4ACE-B155-83DDBD860A47}" presName="vertSpace2a" presStyleCnt="0"/>
      <dgm:spPr/>
    </dgm:pt>
    <dgm:pt modelId="{60FCAEE7-BBF6-4D0E-A2BC-F563904D69BC}" type="pres">
      <dgm:prSet presAssocID="{C8A4041E-9775-4ACE-B155-83DDBD860A47}" presName="horz2" presStyleCnt="0"/>
      <dgm:spPr/>
    </dgm:pt>
    <dgm:pt modelId="{51744372-8B19-43D6-94E4-0E96085CB6BB}" type="pres">
      <dgm:prSet presAssocID="{C8A4041E-9775-4ACE-B155-83DDBD860A47}" presName="horzSpace2" presStyleCnt="0"/>
      <dgm:spPr/>
    </dgm:pt>
    <dgm:pt modelId="{C129B8FB-620B-4433-8338-EADB73F29940}" type="pres">
      <dgm:prSet presAssocID="{C8A4041E-9775-4ACE-B155-83DDBD860A47}" presName="tx2" presStyleLbl="revTx" presStyleIdx="1" presStyleCnt="10"/>
      <dgm:spPr/>
    </dgm:pt>
    <dgm:pt modelId="{3842374B-0455-4102-A945-8B306A980D38}" type="pres">
      <dgm:prSet presAssocID="{C8A4041E-9775-4ACE-B155-83DDBD860A47}" presName="vert2" presStyleCnt="0"/>
      <dgm:spPr/>
    </dgm:pt>
    <dgm:pt modelId="{858C3427-722E-447D-B966-DED3FA933FDB}" type="pres">
      <dgm:prSet presAssocID="{C8A4041E-9775-4ACE-B155-83DDBD860A47}" presName="thinLine2b" presStyleLbl="callout" presStyleIdx="0" presStyleCnt="6"/>
      <dgm:spPr/>
    </dgm:pt>
    <dgm:pt modelId="{52795951-B6B1-4BD0-A170-C16B6B6652F5}" type="pres">
      <dgm:prSet presAssocID="{C8A4041E-9775-4ACE-B155-83DDBD860A47}" presName="vertSpace2b" presStyleCnt="0"/>
      <dgm:spPr/>
    </dgm:pt>
    <dgm:pt modelId="{1A99B155-7390-427A-BE19-3AE251EDDAF7}" type="pres">
      <dgm:prSet presAssocID="{D247E32D-48B4-48F1-ADB7-457ECF57DA10}" presName="horz2" presStyleCnt="0"/>
      <dgm:spPr/>
    </dgm:pt>
    <dgm:pt modelId="{4F439FE4-FD28-42B7-8FB7-9254A2CA5628}" type="pres">
      <dgm:prSet presAssocID="{D247E32D-48B4-48F1-ADB7-457ECF57DA10}" presName="horzSpace2" presStyleCnt="0"/>
      <dgm:spPr/>
    </dgm:pt>
    <dgm:pt modelId="{0C00FA61-979E-4626-8E07-A8C053C61823}" type="pres">
      <dgm:prSet presAssocID="{D247E32D-48B4-48F1-ADB7-457ECF57DA10}" presName="tx2" presStyleLbl="revTx" presStyleIdx="2" presStyleCnt="10"/>
      <dgm:spPr/>
    </dgm:pt>
    <dgm:pt modelId="{06E43BD5-D0AB-45B1-BBA0-DFB642F94E8F}" type="pres">
      <dgm:prSet presAssocID="{D247E32D-48B4-48F1-ADB7-457ECF57DA10}" presName="vert2" presStyleCnt="0"/>
      <dgm:spPr/>
    </dgm:pt>
    <dgm:pt modelId="{9EEAA0AA-8AE4-4DA3-90C8-D0AB6979F5D8}" type="pres">
      <dgm:prSet presAssocID="{D247E32D-48B4-48F1-ADB7-457ECF57DA10}" presName="thinLine2b" presStyleLbl="callout" presStyleIdx="1" presStyleCnt="6"/>
      <dgm:spPr/>
    </dgm:pt>
    <dgm:pt modelId="{4C96F689-4872-49DA-8C25-F3F788442B2C}" type="pres">
      <dgm:prSet presAssocID="{D247E32D-48B4-48F1-ADB7-457ECF57DA10}" presName="vertSpace2b" presStyleCnt="0"/>
      <dgm:spPr/>
    </dgm:pt>
    <dgm:pt modelId="{3468CCA0-B15D-4F94-9BBE-BDA2580EA324}" type="pres">
      <dgm:prSet presAssocID="{84466698-239C-408D-B9BD-F865E225DBD7}" presName="thickLine" presStyleLbl="alignNode1" presStyleIdx="1" presStyleCnt="4"/>
      <dgm:spPr/>
    </dgm:pt>
    <dgm:pt modelId="{BA73E449-6805-400A-97C2-5ECA703A39F2}" type="pres">
      <dgm:prSet presAssocID="{84466698-239C-408D-B9BD-F865E225DBD7}" presName="horz1" presStyleCnt="0"/>
      <dgm:spPr/>
    </dgm:pt>
    <dgm:pt modelId="{F9F4AB22-7922-49E1-93DD-AC9E81947C17}" type="pres">
      <dgm:prSet presAssocID="{84466698-239C-408D-B9BD-F865E225DBD7}" presName="tx1" presStyleLbl="revTx" presStyleIdx="3" presStyleCnt="10"/>
      <dgm:spPr/>
    </dgm:pt>
    <dgm:pt modelId="{591020E3-7D18-4E34-9AB1-33062294DE59}" type="pres">
      <dgm:prSet presAssocID="{84466698-239C-408D-B9BD-F865E225DBD7}" presName="vert1" presStyleCnt="0"/>
      <dgm:spPr/>
    </dgm:pt>
    <dgm:pt modelId="{96E2F734-9E51-467D-AD34-B1C0212E48F2}" type="pres">
      <dgm:prSet presAssocID="{137FD6F2-0154-4F33-9AC9-3FAE2F1625AC}" presName="vertSpace2a" presStyleCnt="0"/>
      <dgm:spPr/>
    </dgm:pt>
    <dgm:pt modelId="{EE510C94-AEDB-4952-AE57-9D0BE7D701AB}" type="pres">
      <dgm:prSet presAssocID="{137FD6F2-0154-4F33-9AC9-3FAE2F1625AC}" presName="horz2" presStyleCnt="0"/>
      <dgm:spPr/>
    </dgm:pt>
    <dgm:pt modelId="{91293854-5EC3-42A8-B00D-04DB27F8D4BE}" type="pres">
      <dgm:prSet presAssocID="{137FD6F2-0154-4F33-9AC9-3FAE2F1625AC}" presName="horzSpace2" presStyleCnt="0"/>
      <dgm:spPr/>
    </dgm:pt>
    <dgm:pt modelId="{1DBBCB48-BEA1-4C7C-8628-E97A6DA6BEC4}" type="pres">
      <dgm:prSet presAssocID="{137FD6F2-0154-4F33-9AC9-3FAE2F1625AC}" presName="tx2" presStyleLbl="revTx" presStyleIdx="4" presStyleCnt="10"/>
      <dgm:spPr/>
    </dgm:pt>
    <dgm:pt modelId="{3BAF1BDF-0942-472A-B5B9-766AC089E484}" type="pres">
      <dgm:prSet presAssocID="{137FD6F2-0154-4F33-9AC9-3FAE2F1625AC}" presName="vert2" presStyleCnt="0"/>
      <dgm:spPr/>
    </dgm:pt>
    <dgm:pt modelId="{DF888F1B-7EE3-489A-B65E-F5B72B8FC111}" type="pres">
      <dgm:prSet presAssocID="{137FD6F2-0154-4F33-9AC9-3FAE2F1625AC}" presName="thinLine2b" presStyleLbl="callout" presStyleIdx="2" presStyleCnt="6"/>
      <dgm:spPr/>
    </dgm:pt>
    <dgm:pt modelId="{764E3295-D8CA-4BB2-9EF6-5842E2CC8111}" type="pres">
      <dgm:prSet presAssocID="{137FD6F2-0154-4F33-9AC9-3FAE2F1625AC}" presName="vertSpace2b" presStyleCnt="0"/>
      <dgm:spPr/>
    </dgm:pt>
    <dgm:pt modelId="{76C09BBD-F224-448D-A6D0-EDAD7DCA41F1}" type="pres">
      <dgm:prSet presAssocID="{8D682865-7001-4CB2-B864-2BBDFD59D4C7}" presName="horz2" presStyleCnt="0"/>
      <dgm:spPr/>
    </dgm:pt>
    <dgm:pt modelId="{07B3C70C-A10E-472C-9B9C-EAEDEACBC76B}" type="pres">
      <dgm:prSet presAssocID="{8D682865-7001-4CB2-B864-2BBDFD59D4C7}" presName="horzSpace2" presStyleCnt="0"/>
      <dgm:spPr/>
    </dgm:pt>
    <dgm:pt modelId="{EA3F8E21-350E-4001-B68A-D335DAE4FBE7}" type="pres">
      <dgm:prSet presAssocID="{8D682865-7001-4CB2-B864-2BBDFD59D4C7}" presName="tx2" presStyleLbl="revTx" presStyleIdx="5" presStyleCnt="10"/>
      <dgm:spPr/>
    </dgm:pt>
    <dgm:pt modelId="{EA72A173-9925-42B7-9996-2DAABE340F5C}" type="pres">
      <dgm:prSet presAssocID="{8D682865-7001-4CB2-B864-2BBDFD59D4C7}" presName="vert2" presStyleCnt="0"/>
      <dgm:spPr/>
    </dgm:pt>
    <dgm:pt modelId="{4386ED08-E0E6-4142-A49F-2190D14CFCF5}" type="pres">
      <dgm:prSet presAssocID="{8D682865-7001-4CB2-B864-2BBDFD59D4C7}" presName="thinLine2b" presStyleLbl="callout" presStyleIdx="3" presStyleCnt="6"/>
      <dgm:spPr/>
    </dgm:pt>
    <dgm:pt modelId="{A29E7D34-F32B-4032-AAF0-7F829E0FCCAE}" type="pres">
      <dgm:prSet presAssocID="{8D682865-7001-4CB2-B864-2BBDFD59D4C7}" presName="vertSpace2b" presStyleCnt="0"/>
      <dgm:spPr/>
    </dgm:pt>
    <dgm:pt modelId="{140CC285-D40B-472B-A322-FB305A1968D4}" type="pres">
      <dgm:prSet presAssocID="{A42B43E8-83AD-4BF6-B703-0197EFD926E6}" presName="thickLine" presStyleLbl="alignNode1" presStyleIdx="2" presStyleCnt="4"/>
      <dgm:spPr/>
    </dgm:pt>
    <dgm:pt modelId="{488B7151-975D-45DB-A1EF-04A9E832A939}" type="pres">
      <dgm:prSet presAssocID="{A42B43E8-83AD-4BF6-B703-0197EFD926E6}" presName="horz1" presStyleCnt="0"/>
      <dgm:spPr/>
    </dgm:pt>
    <dgm:pt modelId="{B03B20A6-2370-4491-B99E-B19ED648AECD}" type="pres">
      <dgm:prSet presAssocID="{A42B43E8-83AD-4BF6-B703-0197EFD926E6}" presName="tx1" presStyleLbl="revTx" presStyleIdx="6" presStyleCnt="10"/>
      <dgm:spPr/>
    </dgm:pt>
    <dgm:pt modelId="{6EA4FE26-CF10-45FB-BEB2-2134D2256270}" type="pres">
      <dgm:prSet presAssocID="{A42B43E8-83AD-4BF6-B703-0197EFD926E6}" presName="vert1" presStyleCnt="0"/>
      <dgm:spPr/>
    </dgm:pt>
    <dgm:pt modelId="{92A21D89-787B-4620-94E9-5DA576A76004}" type="pres">
      <dgm:prSet presAssocID="{D427462A-5665-466B-A7CE-6664BBCE8C93}" presName="vertSpace2a" presStyleCnt="0"/>
      <dgm:spPr/>
    </dgm:pt>
    <dgm:pt modelId="{8FE0594B-BFB2-4B61-98E9-2FCE6AF3C729}" type="pres">
      <dgm:prSet presAssocID="{D427462A-5665-466B-A7CE-6664BBCE8C93}" presName="horz2" presStyleCnt="0"/>
      <dgm:spPr/>
    </dgm:pt>
    <dgm:pt modelId="{3B1E2495-92A1-4BC9-9719-A8CCAFA15ECF}" type="pres">
      <dgm:prSet presAssocID="{D427462A-5665-466B-A7CE-6664BBCE8C93}" presName="horzSpace2" presStyleCnt="0"/>
      <dgm:spPr/>
    </dgm:pt>
    <dgm:pt modelId="{2B41DAAB-D08E-4D68-8DFF-434A1249D214}" type="pres">
      <dgm:prSet presAssocID="{D427462A-5665-466B-A7CE-6664BBCE8C93}" presName="tx2" presStyleLbl="revTx" presStyleIdx="7" presStyleCnt="10"/>
      <dgm:spPr/>
    </dgm:pt>
    <dgm:pt modelId="{A3656199-F46F-41DA-9B0C-6723A6D197E0}" type="pres">
      <dgm:prSet presAssocID="{D427462A-5665-466B-A7CE-6664BBCE8C93}" presName="vert2" presStyleCnt="0"/>
      <dgm:spPr/>
    </dgm:pt>
    <dgm:pt modelId="{CADFEDD3-8A1E-489A-A870-4CD2394B6E3A}" type="pres">
      <dgm:prSet presAssocID="{D427462A-5665-466B-A7CE-6664BBCE8C93}" presName="thinLine2b" presStyleLbl="callout" presStyleIdx="4" presStyleCnt="6"/>
      <dgm:spPr/>
    </dgm:pt>
    <dgm:pt modelId="{F959E66E-58D6-4090-BF08-58A16E3DB2F7}" type="pres">
      <dgm:prSet presAssocID="{D427462A-5665-466B-A7CE-6664BBCE8C93}" presName="vertSpace2b" presStyleCnt="0"/>
      <dgm:spPr/>
    </dgm:pt>
    <dgm:pt modelId="{5025A38E-481C-4940-8E47-A9A0C88A01BA}" type="pres">
      <dgm:prSet presAssocID="{BA84F8B9-D6F9-4E71-96EF-96EA4885C0A2}" presName="thickLine" presStyleLbl="alignNode1" presStyleIdx="3" presStyleCnt="4"/>
      <dgm:spPr/>
    </dgm:pt>
    <dgm:pt modelId="{44C5F1B1-CAF3-4A1B-99F7-B68FA3894B0B}" type="pres">
      <dgm:prSet presAssocID="{BA84F8B9-D6F9-4E71-96EF-96EA4885C0A2}" presName="horz1" presStyleCnt="0"/>
      <dgm:spPr/>
    </dgm:pt>
    <dgm:pt modelId="{967DD3E8-F3B8-4591-BE1E-C66D2AD98622}" type="pres">
      <dgm:prSet presAssocID="{BA84F8B9-D6F9-4E71-96EF-96EA4885C0A2}" presName="tx1" presStyleLbl="revTx" presStyleIdx="8" presStyleCnt="10"/>
      <dgm:spPr/>
    </dgm:pt>
    <dgm:pt modelId="{62DC5E34-6AC0-4AEC-BA37-4B8E2F8EF7B0}" type="pres">
      <dgm:prSet presAssocID="{BA84F8B9-D6F9-4E71-96EF-96EA4885C0A2}" presName="vert1" presStyleCnt="0"/>
      <dgm:spPr/>
    </dgm:pt>
    <dgm:pt modelId="{04DE00E8-118F-4F5E-B080-0D3096A0DE45}" type="pres">
      <dgm:prSet presAssocID="{221DA462-9B63-4F6C-BEA4-46600F2C9C3E}" presName="vertSpace2a" presStyleCnt="0"/>
      <dgm:spPr/>
    </dgm:pt>
    <dgm:pt modelId="{C3A10355-D3E3-434F-819B-871015133633}" type="pres">
      <dgm:prSet presAssocID="{221DA462-9B63-4F6C-BEA4-46600F2C9C3E}" presName="horz2" presStyleCnt="0"/>
      <dgm:spPr/>
    </dgm:pt>
    <dgm:pt modelId="{69958167-20C5-4EC1-98B9-1400BD8D833B}" type="pres">
      <dgm:prSet presAssocID="{221DA462-9B63-4F6C-BEA4-46600F2C9C3E}" presName="horzSpace2" presStyleCnt="0"/>
      <dgm:spPr/>
    </dgm:pt>
    <dgm:pt modelId="{2AFFE1B4-7B06-4C1F-B8B4-2A7C02FEC36F}" type="pres">
      <dgm:prSet presAssocID="{221DA462-9B63-4F6C-BEA4-46600F2C9C3E}" presName="tx2" presStyleLbl="revTx" presStyleIdx="9" presStyleCnt="10"/>
      <dgm:spPr/>
    </dgm:pt>
    <dgm:pt modelId="{875BC345-D55A-4DD7-AE16-92991A9E58AF}" type="pres">
      <dgm:prSet presAssocID="{221DA462-9B63-4F6C-BEA4-46600F2C9C3E}" presName="vert2" presStyleCnt="0"/>
      <dgm:spPr/>
    </dgm:pt>
    <dgm:pt modelId="{E7864410-C81C-4EAE-AD9C-0C8E56E68B87}" type="pres">
      <dgm:prSet presAssocID="{221DA462-9B63-4F6C-BEA4-46600F2C9C3E}" presName="thinLine2b" presStyleLbl="callout" presStyleIdx="5" presStyleCnt="6"/>
      <dgm:spPr/>
    </dgm:pt>
    <dgm:pt modelId="{2989AB74-B87D-4427-9CED-C8225DB05527}" type="pres">
      <dgm:prSet presAssocID="{221DA462-9B63-4F6C-BEA4-46600F2C9C3E}" presName="vertSpace2b" presStyleCnt="0"/>
      <dgm:spPr/>
    </dgm:pt>
  </dgm:ptLst>
  <dgm:cxnLst>
    <dgm:cxn modelId="{564A190D-6AD2-465E-A777-710EE283982E}" srcId="{84466698-239C-408D-B9BD-F865E225DBD7}" destId="{137FD6F2-0154-4F33-9AC9-3FAE2F1625AC}" srcOrd="0" destOrd="0" parTransId="{30445AFA-643A-4699-BCF8-095F78646DC1}" sibTransId="{12D0E953-3EFB-4598-82B0-895BF1D8DDED}"/>
    <dgm:cxn modelId="{584C260F-D81B-4DEF-87C1-A3BB955C2BA0}" srcId="{A2EEED7F-6B70-404C-9217-1AF63D3520A1}" destId="{A42B43E8-83AD-4BF6-B703-0197EFD926E6}" srcOrd="2" destOrd="0" parTransId="{AF00AD2A-44DA-4B65-8791-FCCED95A9442}" sibTransId="{45EF0281-7E79-4D34-A9B8-C6AB6D37D891}"/>
    <dgm:cxn modelId="{CC617122-C80E-4052-BBFF-8F9C22FA2FA4}" srcId="{84466698-239C-408D-B9BD-F865E225DBD7}" destId="{8D682865-7001-4CB2-B864-2BBDFD59D4C7}" srcOrd="1" destOrd="0" parTransId="{4D712387-336F-4A52-9D26-E60B4D87BFBE}" sibTransId="{8F2D8148-8662-43A7-9AAB-D1446F6BF7CF}"/>
    <dgm:cxn modelId="{6DE26F33-6389-4F3A-85D1-8A99690FC032}" type="presOf" srcId="{A2EEED7F-6B70-404C-9217-1AF63D3520A1}" destId="{693A7110-8E76-4209-B73C-FC470A95DABC}" srcOrd="0" destOrd="0" presId="urn:microsoft.com/office/officeart/2008/layout/LinedList"/>
    <dgm:cxn modelId="{18162C3B-D241-42A4-A17D-00D571FFC13F}" type="presOf" srcId="{D21E85D7-3EAF-407E-B410-D8FADA3AF021}" destId="{847E77A3-266B-467F-964D-2F6A4D1B3F76}" srcOrd="0" destOrd="0" presId="urn:microsoft.com/office/officeart/2008/layout/LinedList"/>
    <dgm:cxn modelId="{AF89E962-CCBC-4951-840A-5C183F5A57CB}" srcId="{D21E85D7-3EAF-407E-B410-D8FADA3AF021}" destId="{C8A4041E-9775-4ACE-B155-83DDBD860A47}" srcOrd="0" destOrd="0" parTransId="{ADEF5C25-821C-42C2-A322-213B04055441}" sibTransId="{E0948869-89E0-439C-920A-111987573867}"/>
    <dgm:cxn modelId="{8FD76844-FBE4-4C4F-8687-28E6976E4EDE}" srcId="{A2EEED7F-6B70-404C-9217-1AF63D3520A1}" destId="{BA84F8B9-D6F9-4E71-96EF-96EA4885C0A2}" srcOrd="3" destOrd="0" parTransId="{7104EA63-3482-4249-AC8A-293F9F3B4BF7}" sibTransId="{1172308D-F1F7-4B60-A10E-3EDE78F18A0B}"/>
    <dgm:cxn modelId="{CFF63582-9C93-4DE0-93B6-77AC3E46362B}" srcId="{A2EEED7F-6B70-404C-9217-1AF63D3520A1}" destId="{D21E85D7-3EAF-407E-B410-D8FADA3AF021}" srcOrd="0" destOrd="0" parTransId="{75705EE3-A7AB-4DDA-A74A-1404F5769D7B}" sibTransId="{955B53B7-B110-4ACE-8B63-C9D88482C9D0}"/>
    <dgm:cxn modelId="{A138F688-9940-4BF0-BB1D-1DBD8EAB38F8}" type="presOf" srcId="{A42B43E8-83AD-4BF6-B703-0197EFD926E6}" destId="{B03B20A6-2370-4491-B99E-B19ED648AECD}" srcOrd="0" destOrd="0" presId="urn:microsoft.com/office/officeart/2008/layout/LinedList"/>
    <dgm:cxn modelId="{95C69A92-6733-4FD5-A11C-ABA12B286923}" type="presOf" srcId="{8D682865-7001-4CB2-B864-2BBDFD59D4C7}" destId="{EA3F8E21-350E-4001-B68A-D335DAE4FBE7}" srcOrd="0" destOrd="0" presId="urn:microsoft.com/office/officeart/2008/layout/LinedList"/>
    <dgm:cxn modelId="{FCDA2BA2-97C5-43F1-920D-3B545536EC48}" type="presOf" srcId="{137FD6F2-0154-4F33-9AC9-3FAE2F1625AC}" destId="{1DBBCB48-BEA1-4C7C-8628-E97A6DA6BEC4}" srcOrd="0" destOrd="0" presId="urn:microsoft.com/office/officeart/2008/layout/LinedList"/>
    <dgm:cxn modelId="{D97D45BF-5019-4F5A-9CEA-C3152E2566BC}" type="presOf" srcId="{84466698-239C-408D-B9BD-F865E225DBD7}" destId="{F9F4AB22-7922-49E1-93DD-AC9E81947C17}" srcOrd="0" destOrd="0" presId="urn:microsoft.com/office/officeart/2008/layout/LinedList"/>
    <dgm:cxn modelId="{CDA75BCF-39EC-4C6D-81A2-F923E837AE51}" type="presOf" srcId="{221DA462-9B63-4F6C-BEA4-46600F2C9C3E}" destId="{2AFFE1B4-7B06-4C1F-B8B4-2A7C02FEC36F}" srcOrd="0" destOrd="0" presId="urn:microsoft.com/office/officeart/2008/layout/LinedList"/>
    <dgm:cxn modelId="{F8DDAFD0-E847-4582-B1B2-33484BC83056}" srcId="{A42B43E8-83AD-4BF6-B703-0197EFD926E6}" destId="{D427462A-5665-466B-A7CE-6664BBCE8C93}" srcOrd="0" destOrd="0" parTransId="{74B4F85E-5F71-41F6-83C5-4731F1E36159}" sibTransId="{1958115C-2A87-40F4-B10F-0AB3569127BC}"/>
    <dgm:cxn modelId="{92CEAAD4-D579-4932-A138-43042C6A2274}" type="presOf" srcId="{BA84F8B9-D6F9-4E71-96EF-96EA4885C0A2}" destId="{967DD3E8-F3B8-4591-BE1E-C66D2AD98622}" srcOrd="0" destOrd="0" presId="urn:microsoft.com/office/officeart/2008/layout/LinedList"/>
    <dgm:cxn modelId="{3900C7D8-31E7-472A-90C4-BDC2D3F4998E}" type="presOf" srcId="{D427462A-5665-466B-A7CE-6664BBCE8C93}" destId="{2B41DAAB-D08E-4D68-8DFF-434A1249D214}" srcOrd="0" destOrd="0" presId="urn:microsoft.com/office/officeart/2008/layout/LinedList"/>
    <dgm:cxn modelId="{4B1F94DA-5617-4952-BA2C-FE981D508375}" type="presOf" srcId="{D247E32D-48B4-48F1-ADB7-457ECF57DA10}" destId="{0C00FA61-979E-4626-8E07-A8C053C61823}" srcOrd="0" destOrd="0" presId="urn:microsoft.com/office/officeart/2008/layout/LinedList"/>
    <dgm:cxn modelId="{933114DC-129A-48D1-A1C2-0ADD92434D54}" srcId="{A2EEED7F-6B70-404C-9217-1AF63D3520A1}" destId="{84466698-239C-408D-B9BD-F865E225DBD7}" srcOrd="1" destOrd="0" parTransId="{B633252A-1E80-42D1-AD39-31C343070225}" sibTransId="{D8D25B5B-6AC9-4EB9-92D2-81C3E5A46A30}"/>
    <dgm:cxn modelId="{764971E0-75F2-44B8-931B-F33B9D52ABB3}" type="presOf" srcId="{C8A4041E-9775-4ACE-B155-83DDBD860A47}" destId="{C129B8FB-620B-4433-8338-EADB73F29940}" srcOrd="0" destOrd="0" presId="urn:microsoft.com/office/officeart/2008/layout/LinedList"/>
    <dgm:cxn modelId="{9E67DDF3-223D-4C77-A0B6-D6B0232E1A8D}" srcId="{BA84F8B9-D6F9-4E71-96EF-96EA4885C0A2}" destId="{221DA462-9B63-4F6C-BEA4-46600F2C9C3E}" srcOrd="0" destOrd="0" parTransId="{373D55C2-1117-443E-AB1F-1F9F27690626}" sibTransId="{C63671E9-A9CC-43BE-8E3E-CF4A9C15145E}"/>
    <dgm:cxn modelId="{BF375FFA-2065-419B-A1BD-B0E35EB9112D}" srcId="{D21E85D7-3EAF-407E-B410-D8FADA3AF021}" destId="{D247E32D-48B4-48F1-ADB7-457ECF57DA10}" srcOrd="1" destOrd="0" parTransId="{4E0A2560-07C8-419A-8E53-7BF12FC99944}" sibTransId="{8D967B77-D7C8-4258-83DE-F0FD1F4DDE1B}"/>
    <dgm:cxn modelId="{68148C41-2D2F-455B-875F-6A9367DC65F0}" type="presParOf" srcId="{693A7110-8E76-4209-B73C-FC470A95DABC}" destId="{EE342634-7405-4D1D-B90A-E25EEA4C0B2D}" srcOrd="0" destOrd="0" presId="urn:microsoft.com/office/officeart/2008/layout/LinedList"/>
    <dgm:cxn modelId="{CA4DB21D-7B93-414F-91E5-9D6906E0DD19}" type="presParOf" srcId="{693A7110-8E76-4209-B73C-FC470A95DABC}" destId="{51E350FC-9787-4DC6-AE00-30EF61570017}" srcOrd="1" destOrd="0" presId="urn:microsoft.com/office/officeart/2008/layout/LinedList"/>
    <dgm:cxn modelId="{8611D386-B38D-4E82-BAA8-977C1FA598ED}" type="presParOf" srcId="{51E350FC-9787-4DC6-AE00-30EF61570017}" destId="{847E77A3-266B-467F-964D-2F6A4D1B3F76}" srcOrd="0" destOrd="0" presId="urn:microsoft.com/office/officeart/2008/layout/LinedList"/>
    <dgm:cxn modelId="{5F87BE08-BC38-453F-A604-4EADD83B5DE0}" type="presParOf" srcId="{51E350FC-9787-4DC6-AE00-30EF61570017}" destId="{67579BA6-9C5C-4165-B33D-D088D41BE4C5}" srcOrd="1" destOrd="0" presId="urn:microsoft.com/office/officeart/2008/layout/LinedList"/>
    <dgm:cxn modelId="{5083833A-7840-4136-9957-9477E0592E1E}" type="presParOf" srcId="{67579BA6-9C5C-4165-B33D-D088D41BE4C5}" destId="{24B8D2E3-5DDB-4D9B-89E1-5755FA4F4644}" srcOrd="0" destOrd="0" presId="urn:microsoft.com/office/officeart/2008/layout/LinedList"/>
    <dgm:cxn modelId="{10F437BD-3381-4038-A2AF-E5D95E815091}" type="presParOf" srcId="{67579BA6-9C5C-4165-B33D-D088D41BE4C5}" destId="{60FCAEE7-BBF6-4D0E-A2BC-F563904D69BC}" srcOrd="1" destOrd="0" presId="urn:microsoft.com/office/officeart/2008/layout/LinedList"/>
    <dgm:cxn modelId="{3843E77D-F18F-4BF4-AE1E-1C36510194B4}" type="presParOf" srcId="{60FCAEE7-BBF6-4D0E-A2BC-F563904D69BC}" destId="{51744372-8B19-43D6-94E4-0E96085CB6BB}" srcOrd="0" destOrd="0" presId="urn:microsoft.com/office/officeart/2008/layout/LinedList"/>
    <dgm:cxn modelId="{9B1AB330-37AA-4327-8A86-F1F972F1354C}" type="presParOf" srcId="{60FCAEE7-BBF6-4D0E-A2BC-F563904D69BC}" destId="{C129B8FB-620B-4433-8338-EADB73F29940}" srcOrd="1" destOrd="0" presId="urn:microsoft.com/office/officeart/2008/layout/LinedList"/>
    <dgm:cxn modelId="{9D86F7C5-833F-474C-8F37-B5F2B711C8E0}" type="presParOf" srcId="{60FCAEE7-BBF6-4D0E-A2BC-F563904D69BC}" destId="{3842374B-0455-4102-A945-8B306A980D38}" srcOrd="2" destOrd="0" presId="urn:microsoft.com/office/officeart/2008/layout/LinedList"/>
    <dgm:cxn modelId="{4B8BDC77-CDCF-4EE7-8DF4-28D55B72CEB8}" type="presParOf" srcId="{67579BA6-9C5C-4165-B33D-D088D41BE4C5}" destId="{858C3427-722E-447D-B966-DED3FA933FDB}" srcOrd="2" destOrd="0" presId="urn:microsoft.com/office/officeart/2008/layout/LinedList"/>
    <dgm:cxn modelId="{5E498307-8CBA-405D-A08E-3656FC2968CA}" type="presParOf" srcId="{67579BA6-9C5C-4165-B33D-D088D41BE4C5}" destId="{52795951-B6B1-4BD0-A170-C16B6B6652F5}" srcOrd="3" destOrd="0" presId="urn:microsoft.com/office/officeart/2008/layout/LinedList"/>
    <dgm:cxn modelId="{CFC5C23A-3015-4DD2-965D-57FEA75F3118}" type="presParOf" srcId="{67579BA6-9C5C-4165-B33D-D088D41BE4C5}" destId="{1A99B155-7390-427A-BE19-3AE251EDDAF7}" srcOrd="4" destOrd="0" presId="urn:microsoft.com/office/officeart/2008/layout/LinedList"/>
    <dgm:cxn modelId="{223729B6-B307-4863-86F2-87730A701F71}" type="presParOf" srcId="{1A99B155-7390-427A-BE19-3AE251EDDAF7}" destId="{4F439FE4-FD28-42B7-8FB7-9254A2CA5628}" srcOrd="0" destOrd="0" presId="urn:microsoft.com/office/officeart/2008/layout/LinedList"/>
    <dgm:cxn modelId="{8545CA97-B08B-443C-A242-F79F535878AA}" type="presParOf" srcId="{1A99B155-7390-427A-BE19-3AE251EDDAF7}" destId="{0C00FA61-979E-4626-8E07-A8C053C61823}" srcOrd="1" destOrd="0" presId="urn:microsoft.com/office/officeart/2008/layout/LinedList"/>
    <dgm:cxn modelId="{CFBDFB5B-6576-4A2D-B9E3-37CC45D881FD}" type="presParOf" srcId="{1A99B155-7390-427A-BE19-3AE251EDDAF7}" destId="{06E43BD5-D0AB-45B1-BBA0-DFB642F94E8F}" srcOrd="2" destOrd="0" presId="urn:microsoft.com/office/officeart/2008/layout/LinedList"/>
    <dgm:cxn modelId="{5DD18015-9521-4050-8681-7830304AD065}" type="presParOf" srcId="{67579BA6-9C5C-4165-B33D-D088D41BE4C5}" destId="{9EEAA0AA-8AE4-4DA3-90C8-D0AB6979F5D8}" srcOrd="5" destOrd="0" presId="urn:microsoft.com/office/officeart/2008/layout/LinedList"/>
    <dgm:cxn modelId="{BB70643C-261F-41F1-B579-1538196AB3CA}" type="presParOf" srcId="{67579BA6-9C5C-4165-B33D-D088D41BE4C5}" destId="{4C96F689-4872-49DA-8C25-F3F788442B2C}" srcOrd="6" destOrd="0" presId="urn:microsoft.com/office/officeart/2008/layout/LinedList"/>
    <dgm:cxn modelId="{B8541117-C97B-43C8-8B8E-031DCF07BCDC}" type="presParOf" srcId="{693A7110-8E76-4209-B73C-FC470A95DABC}" destId="{3468CCA0-B15D-4F94-9BBE-BDA2580EA324}" srcOrd="2" destOrd="0" presId="urn:microsoft.com/office/officeart/2008/layout/LinedList"/>
    <dgm:cxn modelId="{D35309A9-5343-40C5-A368-C664AC2DC267}" type="presParOf" srcId="{693A7110-8E76-4209-B73C-FC470A95DABC}" destId="{BA73E449-6805-400A-97C2-5ECA703A39F2}" srcOrd="3" destOrd="0" presId="urn:microsoft.com/office/officeart/2008/layout/LinedList"/>
    <dgm:cxn modelId="{F4EF00F1-AAFC-4E92-B616-046161919EB6}" type="presParOf" srcId="{BA73E449-6805-400A-97C2-5ECA703A39F2}" destId="{F9F4AB22-7922-49E1-93DD-AC9E81947C17}" srcOrd="0" destOrd="0" presId="urn:microsoft.com/office/officeart/2008/layout/LinedList"/>
    <dgm:cxn modelId="{47C9FA33-1A19-421D-A903-84AC0F239DB5}" type="presParOf" srcId="{BA73E449-6805-400A-97C2-5ECA703A39F2}" destId="{591020E3-7D18-4E34-9AB1-33062294DE59}" srcOrd="1" destOrd="0" presId="urn:microsoft.com/office/officeart/2008/layout/LinedList"/>
    <dgm:cxn modelId="{D8FC71D8-5279-4DFE-A79F-AA15B008C0B7}" type="presParOf" srcId="{591020E3-7D18-4E34-9AB1-33062294DE59}" destId="{96E2F734-9E51-467D-AD34-B1C0212E48F2}" srcOrd="0" destOrd="0" presId="urn:microsoft.com/office/officeart/2008/layout/LinedList"/>
    <dgm:cxn modelId="{78125AD0-7F6A-4D84-9EDE-28459E974BA1}" type="presParOf" srcId="{591020E3-7D18-4E34-9AB1-33062294DE59}" destId="{EE510C94-AEDB-4952-AE57-9D0BE7D701AB}" srcOrd="1" destOrd="0" presId="urn:microsoft.com/office/officeart/2008/layout/LinedList"/>
    <dgm:cxn modelId="{0A8E1495-6BAC-44D1-A078-F566467B4CA7}" type="presParOf" srcId="{EE510C94-AEDB-4952-AE57-9D0BE7D701AB}" destId="{91293854-5EC3-42A8-B00D-04DB27F8D4BE}" srcOrd="0" destOrd="0" presId="urn:microsoft.com/office/officeart/2008/layout/LinedList"/>
    <dgm:cxn modelId="{F122AB10-946A-4CBD-B629-B969D41C24C0}" type="presParOf" srcId="{EE510C94-AEDB-4952-AE57-9D0BE7D701AB}" destId="{1DBBCB48-BEA1-4C7C-8628-E97A6DA6BEC4}" srcOrd="1" destOrd="0" presId="urn:microsoft.com/office/officeart/2008/layout/LinedList"/>
    <dgm:cxn modelId="{62B96006-977A-4283-A081-3D378F803CD1}" type="presParOf" srcId="{EE510C94-AEDB-4952-AE57-9D0BE7D701AB}" destId="{3BAF1BDF-0942-472A-B5B9-766AC089E484}" srcOrd="2" destOrd="0" presId="urn:microsoft.com/office/officeart/2008/layout/LinedList"/>
    <dgm:cxn modelId="{6B2ED607-2D43-4E6E-8DB4-A51F5ACEF0BF}" type="presParOf" srcId="{591020E3-7D18-4E34-9AB1-33062294DE59}" destId="{DF888F1B-7EE3-489A-B65E-F5B72B8FC111}" srcOrd="2" destOrd="0" presId="urn:microsoft.com/office/officeart/2008/layout/LinedList"/>
    <dgm:cxn modelId="{074A1A32-0BF0-4E50-9E99-5D880E8F3A36}" type="presParOf" srcId="{591020E3-7D18-4E34-9AB1-33062294DE59}" destId="{764E3295-D8CA-4BB2-9EF6-5842E2CC8111}" srcOrd="3" destOrd="0" presId="urn:microsoft.com/office/officeart/2008/layout/LinedList"/>
    <dgm:cxn modelId="{639FED51-FFA9-482A-AA60-EA727D253E79}" type="presParOf" srcId="{591020E3-7D18-4E34-9AB1-33062294DE59}" destId="{76C09BBD-F224-448D-A6D0-EDAD7DCA41F1}" srcOrd="4" destOrd="0" presId="urn:microsoft.com/office/officeart/2008/layout/LinedList"/>
    <dgm:cxn modelId="{136CDCF3-B503-4ECF-8244-78C1F42C9948}" type="presParOf" srcId="{76C09BBD-F224-448D-A6D0-EDAD7DCA41F1}" destId="{07B3C70C-A10E-472C-9B9C-EAEDEACBC76B}" srcOrd="0" destOrd="0" presId="urn:microsoft.com/office/officeart/2008/layout/LinedList"/>
    <dgm:cxn modelId="{6E4AD90D-3266-4206-BA78-2A7145169ED2}" type="presParOf" srcId="{76C09BBD-F224-448D-A6D0-EDAD7DCA41F1}" destId="{EA3F8E21-350E-4001-B68A-D335DAE4FBE7}" srcOrd="1" destOrd="0" presId="urn:microsoft.com/office/officeart/2008/layout/LinedList"/>
    <dgm:cxn modelId="{48CF9125-0A7D-40E0-B043-9DB38851DBBD}" type="presParOf" srcId="{76C09BBD-F224-448D-A6D0-EDAD7DCA41F1}" destId="{EA72A173-9925-42B7-9996-2DAABE340F5C}" srcOrd="2" destOrd="0" presId="urn:microsoft.com/office/officeart/2008/layout/LinedList"/>
    <dgm:cxn modelId="{2B82827E-03AC-4044-8E92-FCDDCF983521}" type="presParOf" srcId="{591020E3-7D18-4E34-9AB1-33062294DE59}" destId="{4386ED08-E0E6-4142-A49F-2190D14CFCF5}" srcOrd="5" destOrd="0" presId="urn:microsoft.com/office/officeart/2008/layout/LinedList"/>
    <dgm:cxn modelId="{4FCEFA85-FBC0-4CD3-82C8-7F45444DCCDE}" type="presParOf" srcId="{591020E3-7D18-4E34-9AB1-33062294DE59}" destId="{A29E7D34-F32B-4032-AAF0-7F829E0FCCAE}" srcOrd="6" destOrd="0" presId="urn:microsoft.com/office/officeart/2008/layout/LinedList"/>
    <dgm:cxn modelId="{E6AC8175-02EA-4498-9395-74ADAF69EB02}" type="presParOf" srcId="{693A7110-8E76-4209-B73C-FC470A95DABC}" destId="{140CC285-D40B-472B-A322-FB305A1968D4}" srcOrd="4" destOrd="0" presId="urn:microsoft.com/office/officeart/2008/layout/LinedList"/>
    <dgm:cxn modelId="{DEB0226E-6BB8-4E1D-86BF-4D9462C8235D}" type="presParOf" srcId="{693A7110-8E76-4209-B73C-FC470A95DABC}" destId="{488B7151-975D-45DB-A1EF-04A9E832A939}" srcOrd="5" destOrd="0" presId="urn:microsoft.com/office/officeart/2008/layout/LinedList"/>
    <dgm:cxn modelId="{5394FB6D-8A01-4336-921F-B1381BAA5066}" type="presParOf" srcId="{488B7151-975D-45DB-A1EF-04A9E832A939}" destId="{B03B20A6-2370-4491-B99E-B19ED648AECD}" srcOrd="0" destOrd="0" presId="urn:microsoft.com/office/officeart/2008/layout/LinedList"/>
    <dgm:cxn modelId="{D298C47A-310F-45EE-9400-D4FEEF3E1967}" type="presParOf" srcId="{488B7151-975D-45DB-A1EF-04A9E832A939}" destId="{6EA4FE26-CF10-45FB-BEB2-2134D2256270}" srcOrd="1" destOrd="0" presId="urn:microsoft.com/office/officeart/2008/layout/LinedList"/>
    <dgm:cxn modelId="{150C40CD-2D78-4C04-A9A0-C09B59A90AA8}" type="presParOf" srcId="{6EA4FE26-CF10-45FB-BEB2-2134D2256270}" destId="{92A21D89-787B-4620-94E9-5DA576A76004}" srcOrd="0" destOrd="0" presId="urn:microsoft.com/office/officeart/2008/layout/LinedList"/>
    <dgm:cxn modelId="{E594C73E-5B10-4194-80B8-FCFB8B278590}" type="presParOf" srcId="{6EA4FE26-CF10-45FB-BEB2-2134D2256270}" destId="{8FE0594B-BFB2-4B61-98E9-2FCE6AF3C729}" srcOrd="1" destOrd="0" presId="urn:microsoft.com/office/officeart/2008/layout/LinedList"/>
    <dgm:cxn modelId="{79B8C1EB-C086-4777-86A7-2EBC6FD472C3}" type="presParOf" srcId="{8FE0594B-BFB2-4B61-98E9-2FCE6AF3C729}" destId="{3B1E2495-92A1-4BC9-9719-A8CCAFA15ECF}" srcOrd="0" destOrd="0" presId="urn:microsoft.com/office/officeart/2008/layout/LinedList"/>
    <dgm:cxn modelId="{EE81BDA7-CED8-45AE-98FC-6A837E6E52E8}" type="presParOf" srcId="{8FE0594B-BFB2-4B61-98E9-2FCE6AF3C729}" destId="{2B41DAAB-D08E-4D68-8DFF-434A1249D214}" srcOrd="1" destOrd="0" presId="urn:microsoft.com/office/officeart/2008/layout/LinedList"/>
    <dgm:cxn modelId="{171CEF23-30C4-43B0-81E3-D08307F245E9}" type="presParOf" srcId="{8FE0594B-BFB2-4B61-98E9-2FCE6AF3C729}" destId="{A3656199-F46F-41DA-9B0C-6723A6D197E0}" srcOrd="2" destOrd="0" presId="urn:microsoft.com/office/officeart/2008/layout/LinedList"/>
    <dgm:cxn modelId="{744A6097-9A3F-4681-A92E-72B058E6899A}" type="presParOf" srcId="{6EA4FE26-CF10-45FB-BEB2-2134D2256270}" destId="{CADFEDD3-8A1E-489A-A870-4CD2394B6E3A}" srcOrd="2" destOrd="0" presId="urn:microsoft.com/office/officeart/2008/layout/LinedList"/>
    <dgm:cxn modelId="{B7B5F64C-5EEF-4E8C-AA81-9B52DD2911CC}" type="presParOf" srcId="{6EA4FE26-CF10-45FB-BEB2-2134D2256270}" destId="{F959E66E-58D6-4090-BF08-58A16E3DB2F7}" srcOrd="3" destOrd="0" presId="urn:microsoft.com/office/officeart/2008/layout/LinedList"/>
    <dgm:cxn modelId="{CA073A35-6C88-49DC-8DC3-BA9048BC3332}" type="presParOf" srcId="{693A7110-8E76-4209-B73C-FC470A95DABC}" destId="{5025A38E-481C-4940-8E47-A9A0C88A01BA}" srcOrd="6" destOrd="0" presId="urn:microsoft.com/office/officeart/2008/layout/LinedList"/>
    <dgm:cxn modelId="{1CC8F6F9-D101-4E30-AC67-91B10F628C48}" type="presParOf" srcId="{693A7110-8E76-4209-B73C-FC470A95DABC}" destId="{44C5F1B1-CAF3-4A1B-99F7-B68FA3894B0B}" srcOrd="7" destOrd="0" presId="urn:microsoft.com/office/officeart/2008/layout/LinedList"/>
    <dgm:cxn modelId="{665A7A21-2EAC-45A7-987D-903BF4984CEB}" type="presParOf" srcId="{44C5F1B1-CAF3-4A1B-99F7-B68FA3894B0B}" destId="{967DD3E8-F3B8-4591-BE1E-C66D2AD98622}" srcOrd="0" destOrd="0" presId="urn:microsoft.com/office/officeart/2008/layout/LinedList"/>
    <dgm:cxn modelId="{4DF540DF-7323-408E-8315-DEDE757402E8}" type="presParOf" srcId="{44C5F1B1-CAF3-4A1B-99F7-B68FA3894B0B}" destId="{62DC5E34-6AC0-4AEC-BA37-4B8E2F8EF7B0}" srcOrd="1" destOrd="0" presId="urn:microsoft.com/office/officeart/2008/layout/LinedList"/>
    <dgm:cxn modelId="{817017D5-C700-42DF-B501-E0756CFBBD9D}" type="presParOf" srcId="{62DC5E34-6AC0-4AEC-BA37-4B8E2F8EF7B0}" destId="{04DE00E8-118F-4F5E-B080-0D3096A0DE45}" srcOrd="0" destOrd="0" presId="urn:microsoft.com/office/officeart/2008/layout/LinedList"/>
    <dgm:cxn modelId="{C2AA84E8-962C-4EA0-B0F1-8876B06161CE}" type="presParOf" srcId="{62DC5E34-6AC0-4AEC-BA37-4B8E2F8EF7B0}" destId="{C3A10355-D3E3-434F-819B-871015133633}" srcOrd="1" destOrd="0" presId="urn:microsoft.com/office/officeart/2008/layout/LinedList"/>
    <dgm:cxn modelId="{AD616657-998B-4C87-8D06-1BBE6DFFA84B}" type="presParOf" srcId="{C3A10355-D3E3-434F-819B-871015133633}" destId="{69958167-20C5-4EC1-98B9-1400BD8D833B}" srcOrd="0" destOrd="0" presId="urn:microsoft.com/office/officeart/2008/layout/LinedList"/>
    <dgm:cxn modelId="{2EFDA39A-617A-46D3-91BC-67601F6F578A}" type="presParOf" srcId="{C3A10355-D3E3-434F-819B-871015133633}" destId="{2AFFE1B4-7B06-4C1F-B8B4-2A7C02FEC36F}" srcOrd="1" destOrd="0" presId="urn:microsoft.com/office/officeart/2008/layout/LinedList"/>
    <dgm:cxn modelId="{D8258347-9965-4EB5-8771-D61736C76D33}" type="presParOf" srcId="{C3A10355-D3E3-434F-819B-871015133633}" destId="{875BC345-D55A-4DD7-AE16-92991A9E58AF}" srcOrd="2" destOrd="0" presId="urn:microsoft.com/office/officeart/2008/layout/LinedList"/>
    <dgm:cxn modelId="{C186F49A-8E5E-437A-96BF-17D7EE662CFE}" type="presParOf" srcId="{62DC5E34-6AC0-4AEC-BA37-4B8E2F8EF7B0}" destId="{E7864410-C81C-4EAE-AD9C-0C8E56E68B87}" srcOrd="2" destOrd="0" presId="urn:microsoft.com/office/officeart/2008/layout/LinedList"/>
    <dgm:cxn modelId="{F33B1D49-3552-4962-BEF1-BC13FF8477B7}" type="presParOf" srcId="{62DC5E34-6AC0-4AEC-BA37-4B8E2F8EF7B0}" destId="{2989AB74-B87D-4427-9CED-C8225DB0552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926B515-C7C6-4626-A8E0-A3BB488CD4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9659201F-388A-4B99-B8EB-E371F2A7FF40}">
      <dgm:prSet/>
      <dgm:spPr/>
      <dgm:t>
        <a:bodyPr/>
        <a:lstStyle/>
        <a:p>
          <a:pPr rtl="0"/>
          <a:r>
            <a:rPr lang="id-ID" dirty="0"/>
            <a:t>Arus kas yang timbul dari transaksi mata uang asing harus dibukukan dengan menggunakan mata uang rupiah berdasarkan kurs pada tanggal transaksi</a:t>
          </a:r>
        </a:p>
      </dgm:t>
    </dgm:pt>
    <dgm:pt modelId="{C1F81C2B-52BB-4A94-96C9-3F6E05D7177C}" type="parTrans" cxnId="{71ADC907-2CF0-4871-A69F-5D3E5571B04E}">
      <dgm:prSet/>
      <dgm:spPr/>
      <dgm:t>
        <a:bodyPr/>
        <a:lstStyle/>
        <a:p>
          <a:endParaRPr lang="id-ID"/>
        </a:p>
      </dgm:t>
    </dgm:pt>
    <dgm:pt modelId="{D2D0C650-088C-449D-9B9D-3810442E92EF}" type="sibTrans" cxnId="{71ADC907-2CF0-4871-A69F-5D3E5571B04E}">
      <dgm:prSet/>
      <dgm:spPr/>
      <dgm:t>
        <a:bodyPr/>
        <a:lstStyle/>
        <a:p>
          <a:endParaRPr lang="id-ID"/>
        </a:p>
      </dgm:t>
    </dgm:pt>
    <dgm:pt modelId="{9CA30AFD-4C57-40F2-A349-6E9C85E3A3AC}">
      <dgm:prSet/>
      <dgm:spPr/>
      <dgm:t>
        <a:bodyPr/>
        <a:lstStyle/>
        <a:p>
          <a:pPr rtl="0"/>
          <a:r>
            <a:rPr lang="id-ID"/>
            <a:t>Keuntungan atau kerugian yang belum direalisasikan akibat perubahan kurs mata uang asing tidak akan mempengaruhi arus kas</a:t>
          </a:r>
        </a:p>
      </dgm:t>
    </dgm:pt>
    <dgm:pt modelId="{3F5221CC-A432-4A5E-A97A-8D396A4B64EA}" type="parTrans" cxnId="{CC2ECCA2-FAE6-43EA-AE78-FF40E1EF90E5}">
      <dgm:prSet/>
      <dgm:spPr/>
      <dgm:t>
        <a:bodyPr/>
        <a:lstStyle/>
        <a:p>
          <a:endParaRPr lang="id-ID"/>
        </a:p>
      </dgm:t>
    </dgm:pt>
    <dgm:pt modelId="{9C631B06-83E6-4201-96FA-2B07463FF267}" type="sibTrans" cxnId="{CC2ECCA2-FAE6-43EA-AE78-FF40E1EF90E5}">
      <dgm:prSet/>
      <dgm:spPr/>
      <dgm:t>
        <a:bodyPr/>
        <a:lstStyle/>
        <a:p>
          <a:endParaRPr lang="id-ID"/>
        </a:p>
      </dgm:t>
    </dgm:pt>
    <dgm:pt modelId="{E5866250-4386-412A-855A-9EEB9D2C3DEB}">
      <dgm:prSet/>
      <dgm:spPr/>
      <dgm:t>
        <a:bodyPr/>
        <a:lstStyle/>
        <a:p>
          <a:pPr rtl="0"/>
          <a:r>
            <a:rPr lang="id-ID"/>
            <a:t>Transaksi operasi, investasi, dan pendanaan yang </a:t>
          </a:r>
          <a:r>
            <a:rPr lang="id-ID" u="sng"/>
            <a:t>tidak </a:t>
          </a:r>
          <a:r>
            <a:rPr lang="id-ID"/>
            <a:t>mengakibatkan penerimaan atau pengeluaran kas dan setara kas </a:t>
          </a:r>
          <a:r>
            <a:rPr lang="id-ID" u="sng"/>
            <a:t>tidak</a:t>
          </a:r>
          <a:r>
            <a:rPr lang="id-ID"/>
            <a:t> dilaporkan dalam LAK tetapi harus diungkapkan dalan CaLK</a:t>
          </a:r>
        </a:p>
      </dgm:t>
    </dgm:pt>
    <dgm:pt modelId="{B8E1EA90-27EA-48C8-A64D-B7FB98560051}" type="parTrans" cxnId="{9F9E7F5F-EF00-4646-9E00-5EB33CB8EC09}">
      <dgm:prSet/>
      <dgm:spPr/>
      <dgm:t>
        <a:bodyPr/>
        <a:lstStyle/>
        <a:p>
          <a:endParaRPr lang="id-ID"/>
        </a:p>
      </dgm:t>
    </dgm:pt>
    <dgm:pt modelId="{31F24EC8-AE28-4F35-B904-866479A628ED}" type="sibTrans" cxnId="{9F9E7F5F-EF00-4646-9E00-5EB33CB8EC09}">
      <dgm:prSet/>
      <dgm:spPr/>
      <dgm:t>
        <a:bodyPr/>
        <a:lstStyle/>
        <a:p>
          <a:endParaRPr lang="id-ID"/>
        </a:p>
      </dgm:t>
    </dgm:pt>
    <dgm:pt modelId="{9C3EBC56-38D2-4EAD-86CF-C52C2C6FE8DA}">
      <dgm:prSet/>
      <dgm:spPr/>
      <dgm:t>
        <a:bodyPr/>
        <a:lstStyle/>
        <a:p>
          <a:pPr rtl="0"/>
          <a:r>
            <a:rPr lang="id-ID"/>
            <a:t>Saldo kas dan setara kas yang signifikan yang tidak boleh digunakan diungkapkan dalam CaLK</a:t>
          </a:r>
        </a:p>
      </dgm:t>
    </dgm:pt>
    <dgm:pt modelId="{ABE31DF5-AD2C-4121-965E-65503AD89973}" type="parTrans" cxnId="{0B71C971-7B85-4699-8DB0-488007A76335}">
      <dgm:prSet/>
      <dgm:spPr/>
      <dgm:t>
        <a:bodyPr/>
        <a:lstStyle/>
        <a:p>
          <a:endParaRPr lang="id-ID"/>
        </a:p>
      </dgm:t>
    </dgm:pt>
    <dgm:pt modelId="{BC724649-8DD5-4D3B-A12C-7656EF1C8EDC}" type="sibTrans" cxnId="{0B71C971-7B85-4699-8DB0-488007A76335}">
      <dgm:prSet/>
      <dgm:spPr/>
      <dgm:t>
        <a:bodyPr/>
        <a:lstStyle/>
        <a:p>
          <a:endParaRPr lang="id-ID"/>
        </a:p>
      </dgm:t>
    </dgm:pt>
    <dgm:pt modelId="{B4D17684-022E-4E86-89FB-B5301D437EE1}" type="pres">
      <dgm:prSet presAssocID="{D926B515-C7C6-4626-A8E0-A3BB488CD467}" presName="linear" presStyleCnt="0">
        <dgm:presLayoutVars>
          <dgm:animLvl val="lvl"/>
          <dgm:resizeHandles val="exact"/>
        </dgm:presLayoutVars>
      </dgm:prSet>
      <dgm:spPr/>
    </dgm:pt>
    <dgm:pt modelId="{5C2BF551-CE23-4EC2-9400-E050E56C59E2}" type="pres">
      <dgm:prSet presAssocID="{9659201F-388A-4B99-B8EB-E371F2A7FF40}" presName="parentText" presStyleLbl="node1" presStyleIdx="0" presStyleCnt="4">
        <dgm:presLayoutVars>
          <dgm:chMax val="0"/>
          <dgm:bulletEnabled val="1"/>
        </dgm:presLayoutVars>
      </dgm:prSet>
      <dgm:spPr/>
    </dgm:pt>
    <dgm:pt modelId="{2A0E7AE1-335F-45CF-B079-A2DEAD633E9F}" type="pres">
      <dgm:prSet presAssocID="{D2D0C650-088C-449D-9B9D-3810442E92EF}" presName="spacer" presStyleCnt="0"/>
      <dgm:spPr/>
    </dgm:pt>
    <dgm:pt modelId="{428DE800-6650-40F6-92F8-43B60F07FE78}" type="pres">
      <dgm:prSet presAssocID="{9CA30AFD-4C57-40F2-A349-6E9C85E3A3AC}" presName="parentText" presStyleLbl="node1" presStyleIdx="1" presStyleCnt="4">
        <dgm:presLayoutVars>
          <dgm:chMax val="0"/>
          <dgm:bulletEnabled val="1"/>
        </dgm:presLayoutVars>
      </dgm:prSet>
      <dgm:spPr/>
    </dgm:pt>
    <dgm:pt modelId="{6D235B09-FA40-43C9-ADCD-E8A82BD5F66C}" type="pres">
      <dgm:prSet presAssocID="{9C631B06-83E6-4201-96FA-2B07463FF267}" presName="spacer" presStyleCnt="0"/>
      <dgm:spPr/>
    </dgm:pt>
    <dgm:pt modelId="{2C5CFEBE-57E7-4F5D-9D12-B21B20694F0F}" type="pres">
      <dgm:prSet presAssocID="{E5866250-4386-412A-855A-9EEB9D2C3DEB}" presName="parentText" presStyleLbl="node1" presStyleIdx="2" presStyleCnt="4">
        <dgm:presLayoutVars>
          <dgm:chMax val="0"/>
          <dgm:bulletEnabled val="1"/>
        </dgm:presLayoutVars>
      </dgm:prSet>
      <dgm:spPr/>
    </dgm:pt>
    <dgm:pt modelId="{B3F409D5-784C-4EA6-B602-B735CF5E0057}" type="pres">
      <dgm:prSet presAssocID="{31F24EC8-AE28-4F35-B904-866479A628ED}" presName="spacer" presStyleCnt="0"/>
      <dgm:spPr/>
    </dgm:pt>
    <dgm:pt modelId="{2BF6D7D9-9DCE-45DC-8E99-6FC34EB69CFD}" type="pres">
      <dgm:prSet presAssocID="{9C3EBC56-38D2-4EAD-86CF-C52C2C6FE8DA}" presName="parentText" presStyleLbl="node1" presStyleIdx="3" presStyleCnt="4">
        <dgm:presLayoutVars>
          <dgm:chMax val="0"/>
          <dgm:bulletEnabled val="1"/>
        </dgm:presLayoutVars>
      </dgm:prSet>
      <dgm:spPr/>
    </dgm:pt>
  </dgm:ptLst>
  <dgm:cxnLst>
    <dgm:cxn modelId="{71ADC907-2CF0-4871-A69F-5D3E5571B04E}" srcId="{D926B515-C7C6-4626-A8E0-A3BB488CD467}" destId="{9659201F-388A-4B99-B8EB-E371F2A7FF40}" srcOrd="0" destOrd="0" parTransId="{C1F81C2B-52BB-4A94-96C9-3F6E05D7177C}" sibTransId="{D2D0C650-088C-449D-9B9D-3810442E92EF}"/>
    <dgm:cxn modelId="{39FC430D-4796-4072-BA09-F3659A48A253}" type="presOf" srcId="{9CA30AFD-4C57-40F2-A349-6E9C85E3A3AC}" destId="{428DE800-6650-40F6-92F8-43B60F07FE78}" srcOrd="0" destOrd="0" presId="urn:microsoft.com/office/officeart/2005/8/layout/vList2"/>
    <dgm:cxn modelId="{DDACF516-D621-4610-B34C-357743B9FC82}" type="presOf" srcId="{E5866250-4386-412A-855A-9EEB9D2C3DEB}" destId="{2C5CFEBE-57E7-4F5D-9D12-B21B20694F0F}" srcOrd="0" destOrd="0" presId="urn:microsoft.com/office/officeart/2005/8/layout/vList2"/>
    <dgm:cxn modelId="{3E59C53D-710D-4D1A-9A49-0E58CEA6E333}" type="presOf" srcId="{9C3EBC56-38D2-4EAD-86CF-C52C2C6FE8DA}" destId="{2BF6D7D9-9DCE-45DC-8E99-6FC34EB69CFD}" srcOrd="0" destOrd="0" presId="urn:microsoft.com/office/officeart/2005/8/layout/vList2"/>
    <dgm:cxn modelId="{9F9E7F5F-EF00-4646-9E00-5EB33CB8EC09}" srcId="{D926B515-C7C6-4626-A8E0-A3BB488CD467}" destId="{E5866250-4386-412A-855A-9EEB9D2C3DEB}" srcOrd="2" destOrd="0" parTransId="{B8E1EA90-27EA-48C8-A64D-B7FB98560051}" sibTransId="{31F24EC8-AE28-4F35-B904-866479A628ED}"/>
    <dgm:cxn modelId="{0B71C971-7B85-4699-8DB0-488007A76335}" srcId="{D926B515-C7C6-4626-A8E0-A3BB488CD467}" destId="{9C3EBC56-38D2-4EAD-86CF-C52C2C6FE8DA}" srcOrd="3" destOrd="0" parTransId="{ABE31DF5-AD2C-4121-965E-65503AD89973}" sibTransId="{BC724649-8DD5-4D3B-A12C-7656EF1C8EDC}"/>
    <dgm:cxn modelId="{9FECBF90-8E53-42DE-A6EB-50E2293BBE82}" type="presOf" srcId="{9659201F-388A-4B99-B8EB-E371F2A7FF40}" destId="{5C2BF551-CE23-4EC2-9400-E050E56C59E2}" srcOrd="0" destOrd="0" presId="urn:microsoft.com/office/officeart/2005/8/layout/vList2"/>
    <dgm:cxn modelId="{CC2ECCA2-FAE6-43EA-AE78-FF40E1EF90E5}" srcId="{D926B515-C7C6-4626-A8E0-A3BB488CD467}" destId="{9CA30AFD-4C57-40F2-A349-6E9C85E3A3AC}" srcOrd="1" destOrd="0" parTransId="{3F5221CC-A432-4A5E-A97A-8D396A4B64EA}" sibTransId="{9C631B06-83E6-4201-96FA-2B07463FF267}"/>
    <dgm:cxn modelId="{426BECD5-BCC0-4233-8EF2-8EEE0D7DF330}" type="presOf" srcId="{D926B515-C7C6-4626-A8E0-A3BB488CD467}" destId="{B4D17684-022E-4E86-89FB-B5301D437EE1}" srcOrd="0" destOrd="0" presId="urn:microsoft.com/office/officeart/2005/8/layout/vList2"/>
    <dgm:cxn modelId="{2C3F3DEB-BF9F-465C-8244-5B937428A7C8}" type="presParOf" srcId="{B4D17684-022E-4E86-89FB-B5301D437EE1}" destId="{5C2BF551-CE23-4EC2-9400-E050E56C59E2}" srcOrd="0" destOrd="0" presId="urn:microsoft.com/office/officeart/2005/8/layout/vList2"/>
    <dgm:cxn modelId="{984A24C0-AB36-465C-B94C-C9A7F7081594}" type="presParOf" srcId="{B4D17684-022E-4E86-89FB-B5301D437EE1}" destId="{2A0E7AE1-335F-45CF-B079-A2DEAD633E9F}" srcOrd="1" destOrd="0" presId="urn:microsoft.com/office/officeart/2005/8/layout/vList2"/>
    <dgm:cxn modelId="{1B4817D0-39E1-4C29-9770-6AEB3FFAB1E9}" type="presParOf" srcId="{B4D17684-022E-4E86-89FB-B5301D437EE1}" destId="{428DE800-6650-40F6-92F8-43B60F07FE78}" srcOrd="2" destOrd="0" presId="urn:microsoft.com/office/officeart/2005/8/layout/vList2"/>
    <dgm:cxn modelId="{3E216AF6-515A-4FB8-879D-1D3E595C5E65}" type="presParOf" srcId="{B4D17684-022E-4E86-89FB-B5301D437EE1}" destId="{6D235B09-FA40-43C9-ADCD-E8A82BD5F66C}" srcOrd="3" destOrd="0" presId="urn:microsoft.com/office/officeart/2005/8/layout/vList2"/>
    <dgm:cxn modelId="{2A24DAB0-3D92-4F52-93D5-0FB0AD67674A}" type="presParOf" srcId="{B4D17684-022E-4E86-89FB-B5301D437EE1}" destId="{2C5CFEBE-57E7-4F5D-9D12-B21B20694F0F}" srcOrd="4" destOrd="0" presId="urn:microsoft.com/office/officeart/2005/8/layout/vList2"/>
    <dgm:cxn modelId="{0C8F9182-4C65-4350-89A7-2758C19FC890}" type="presParOf" srcId="{B4D17684-022E-4E86-89FB-B5301D437EE1}" destId="{B3F409D5-784C-4EA6-B602-B735CF5E0057}" srcOrd="5" destOrd="0" presId="urn:microsoft.com/office/officeart/2005/8/layout/vList2"/>
    <dgm:cxn modelId="{86908D29-39A9-4766-B63B-6B8B9A3EE513}" type="presParOf" srcId="{B4D17684-022E-4E86-89FB-B5301D437EE1}" destId="{2BF6D7D9-9DCE-45DC-8E99-6FC34EB69C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CCA4556-28C3-4D68-8FA8-9F53A7CD5D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F64C7844-70E5-4795-A9AE-1D8470C3CE92}">
      <dgm:prSet/>
      <dgm:spPr/>
      <dgm:t>
        <a:bodyPr/>
        <a:lstStyle/>
        <a:p>
          <a:pPr rtl="0"/>
          <a:r>
            <a:rPr lang="en-US" dirty="0" err="1"/>
            <a:t>Setiap</a:t>
          </a:r>
          <a:r>
            <a:rPr lang="en-US" dirty="0"/>
            <a:t> </a:t>
          </a:r>
          <a:r>
            <a:rPr lang="en-US" dirty="0" err="1"/>
            <a:t>entitas</a:t>
          </a:r>
          <a:r>
            <a:rPr lang="en-US" dirty="0"/>
            <a:t> </a:t>
          </a:r>
          <a:r>
            <a:rPr lang="en-US" dirty="0" err="1"/>
            <a:t>pelaporan</a:t>
          </a:r>
          <a:r>
            <a:rPr lang="en-US" dirty="0"/>
            <a:t> </a:t>
          </a:r>
          <a:r>
            <a:rPr lang="en-US" dirty="0" err="1"/>
            <a:t>diharuskan</a:t>
          </a:r>
          <a:r>
            <a:rPr lang="en-US" dirty="0"/>
            <a:t> </a:t>
          </a:r>
          <a:r>
            <a:rPr lang="en-US" dirty="0" err="1"/>
            <a:t>untuk</a:t>
          </a:r>
          <a:r>
            <a:rPr lang="en-US" dirty="0"/>
            <a:t> </a:t>
          </a:r>
          <a:r>
            <a:rPr lang="en-US" dirty="0" err="1"/>
            <a:t>menyajikan</a:t>
          </a:r>
          <a:r>
            <a:rPr lang="en-US" dirty="0"/>
            <a:t> </a:t>
          </a:r>
          <a:r>
            <a:rPr lang="id-ID" dirty="0" err="1"/>
            <a:t>CaLK</a:t>
          </a:r>
          <a:r>
            <a:rPr lang="en-US" dirty="0"/>
            <a:t> </a:t>
          </a:r>
          <a:r>
            <a:rPr lang="en-US" dirty="0" err="1"/>
            <a:t>sebagai</a:t>
          </a:r>
          <a:r>
            <a:rPr lang="en-US" dirty="0"/>
            <a:t> </a:t>
          </a:r>
          <a:r>
            <a:rPr lang="en-US" dirty="0" err="1"/>
            <a:t>bagian</a:t>
          </a:r>
          <a:r>
            <a:rPr lang="en-US" dirty="0"/>
            <a:t> yang </a:t>
          </a:r>
          <a:r>
            <a:rPr lang="en-US" b="1" dirty="0" err="1"/>
            <a:t>tak</a:t>
          </a:r>
          <a:r>
            <a:rPr lang="en-US" b="1" dirty="0"/>
            <a:t> </a:t>
          </a:r>
          <a:r>
            <a:rPr lang="en-US" b="1" dirty="0" err="1"/>
            <a:t>terpisahkan</a:t>
          </a:r>
          <a:r>
            <a:rPr lang="en-US" b="1" dirty="0"/>
            <a:t> </a:t>
          </a:r>
          <a:r>
            <a:rPr lang="en-US" dirty="0" err="1"/>
            <a:t>dari</a:t>
          </a:r>
          <a:r>
            <a:rPr lang="en-US" dirty="0"/>
            <a:t> </a:t>
          </a:r>
          <a:r>
            <a:rPr lang="en-US" dirty="0" err="1"/>
            <a:t>laporan</a:t>
          </a:r>
          <a:r>
            <a:rPr lang="en-US" dirty="0"/>
            <a:t> </a:t>
          </a:r>
          <a:r>
            <a:rPr lang="en-US" dirty="0" err="1"/>
            <a:t>keuangan</a:t>
          </a:r>
          <a:r>
            <a:rPr lang="en-US" dirty="0"/>
            <a:t> </a:t>
          </a:r>
          <a:r>
            <a:rPr lang="en-US" dirty="0" err="1"/>
            <a:t>untuk</a:t>
          </a:r>
          <a:r>
            <a:rPr lang="en-US" dirty="0"/>
            <a:t> </a:t>
          </a:r>
          <a:r>
            <a:rPr lang="en-US" dirty="0" err="1"/>
            <a:t>tujuan</a:t>
          </a:r>
          <a:r>
            <a:rPr lang="en-US" dirty="0"/>
            <a:t> </a:t>
          </a:r>
          <a:r>
            <a:rPr lang="en-US" dirty="0" err="1"/>
            <a:t>umum</a:t>
          </a:r>
          <a:r>
            <a:rPr lang="en-US" dirty="0"/>
            <a:t>. </a:t>
          </a:r>
          <a:endParaRPr lang="id-ID" dirty="0"/>
        </a:p>
      </dgm:t>
    </dgm:pt>
    <dgm:pt modelId="{060974E3-FE98-4739-9F65-450C339CCC42}" type="parTrans" cxnId="{1E914B51-EC82-4DA9-894C-869AA78B67F3}">
      <dgm:prSet/>
      <dgm:spPr/>
      <dgm:t>
        <a:bodyPr/>
        <a:lstStyle/>
        <a:p>
          <a:endParaRPr lang="id-ID"/>
        </a:p>
      </dgm:t>
    </dgm:pt>
    <dgm:pt modelId="{B81B1CF1-51CC-4D39-B1B0-2977FB34A0C2}" type="sibTrans" cxnId="{1E914B51-EC82-4DA9-894C-869AA78B67F3}">
      <dgm:prSet/>
      <dgm:spPr/>
      <dgm:t>
        <a:bodyPr/>
        <a:lstStyle/>
        <a:p>
          <a:endParaRPr lang="id-ID"/>
        </a:p>
      </dgm:t>
    </dgm:pt>
    <dgm:pt modelId="{354E4343-8962-4D8E-AF94-E836FD25539E}">
      <dgm:prSet/>
      <dgm:spPr/>
      <dgm:t>
        <a:bodyPr/>
        <a:lstStyle/>
        <a:p>
          <a:pPr rtl="0"/>
          <a:r>
            <a:rPr lang="id-ID" dirty="0" err="1"/>
            <a:t>CaLK</a:t>
          </a:r>
          <a:r>
            <a:rPr lang="en-US" dirty="0"/>
            <a:t> </a:t>
          </a:r>
          <a:r>
            <a:rPr lang="en-US" dirty="0" err="1"/>
            <a:t>dimaksudkan</a:t>
          </a:r>
          <a:r>
            <a:rPr lang="en-US" dirty="0"/>
            <a:t> agar </a:t>
          </a:r>
          <a:r>
            <a:rPr lang="en-US" dirty="0" err="1"/>
            <a:t>laporan</a:t>
          </a:r>
          <a:r>
            <a:rPr lang="en-US" dirty="0"/>
            <a:t> </a:t>
          </a:r>
          <a:r>
            <a:rPr lang="en-US" dirty="0" err="1"/>
            <a:t>keuangan</a:t>
          </a:r>
          <a:r>
            <a:rPr lang="en-US" dirty="0"/>
            <a:t> </a:t>
          </a:r>
          <a:r>
            <a:rPr lang="en-US" dirty="0" err="1"/>
            <a:t>dapat</a:t>
          </a:r>
          <a:r>
            <a:rPr lang="en-US" dirty="0"/>
            <a:t> </a:t>
          </a:r>
          <a:r>
            <a:rPr lang="en-US" dirty="0" err="1"/>
            <a:t>dipahami</a:t>
          </a:r>
          <a:r>
            <a:rPr lang="en-US" dirty="0"/>
            <a:t> </a:t>
          </a:r>
          <a:r>
            <a:rPr lang="en-US" dirty="0" err="1"/>
            <a:t>oleh</a:t>
          </a:r>
          <a:r>
            <a:rPr lang="en-US" dirty="0"/>
            <a:t> </a:t>
          </a:r>
          <a:r>
            <a:rPr lang="en-US" dirty="0" err="1"/>
            <a:t>pembaca</a:t>
          </a:r>
          <a:r>
            <a:rPr lang="en-US" dirty="0"/>
            <a:t> </a:t>
          </a:r>
          <a:r>
            <a:rPr lang="en-US" dirty="0" err="1"/>
            <a:t>secara</a:t>
          </a:r>
          <a:r>
            <a:rPr lang="en-US" dirty="0"/>
            <a:t> </a:t>
          </a:r>
          <a:r>
            <a:rPr lang="en-US" dirty="0" err="1"/>
            <a:t>luas</a:t>
          </a:r>
          <a:r>
            <a:rPr lang="en-US" dirty="0"/>
            <a:t>, </a:t>
          </a:r>
          <a:r>
            <a:rPr lang="en-US" dirty="0" err="1"/>
            <a:t>tidak</a:t>
          </a:r>
          <a:r>
            <a:rPr lang="en-US" dirty="0"/>
            <a:t> </a:t>
          </a:r>
          <a:r>
            <a:rPr lang="en-US" dirty="0" err="1"/>
            <a:t>terbatas</a:t>
          </a:r>
          <a:r>
            <a:rPr lang="en-US" dirty="0"/>
            <a:t> </a:t>
          </a:r>
          <a:r>
            <a:rPr lang="en-US" dirty="0" err="1"/>
            <a:t>hanya</a:t>
          </a:r>
          <a:r>
            <a:rPr lang="en-US" dirty="0"/>
            <a:t> </a:t>
          </a:r>
          <a:r>
            <a:rPr lang="en-US" dirty="0" err="1"/>
            <a:t>untuk</a:t>
          </a:r>
          <a:r>
            <a:rPr lang="en-US" dirty="0"/>
            <a:t> </a:t>
          </a:r>
          <a:r>
            <a:rPr lang="en-US" dirty="0" err="1"/>
            <a:t>pembaca</a:t>
          </a:r>
          <a:r>
            <a:rPr lang="en-US" dirty="0"/>
            <a:t> </a:t>
          </a:r>
          <a:r>
            <a:rPr lang="en-US" dirty="0" err="1"/>
            <a:t>tertentu</a:t>
          </a:r>
          <a:r>
            <a:rPr lang="en-US" dirty="0"/>
            <a:t> </a:t>
          </a:r>
          <a:r>
            <a:rPr lang="en-US" dirty="0" err="1"/>
            <a:t>ataupun</a:t>
          </a:r>
          <a:r>
            <a:rPr lang="en-US" dirty="0"/>
            <a:t> </a:t>
          </a:r>
          <a:r>
            <a:rPr lang="en-US" dirty="0" err="1"/>
            <a:t>manajemen</a:t>
          </a:r>
          <a:r>
            <a:rPr lang="en-US" dirty="0"/>
            <a:t> </a:t>
          </a:r>
          <a:r>
            <a:rPr lang="en-US" dirty="0" err="1"/>
            <a:t>entitas</a:t>
          </a:r>
          <a:r>
            <a:rPr lang="en-US" dirty="0"/>
            <a:t> </a:t>
          </a:r>
          <a:r>
            <a:rPr lang="en-US" dirty="0" err="1"/>
            <a:t>pelaporan</a:t>
          </a:r>
          <a:r>
            <a:rPr lang="en-US" dirty="0"/>
            <a:t>.</a:t>
          </a:r>
          <a:endParaRPr lang="id-ID" dirty="0"/>
        </a:p>
      </dgm:t>
    </dgm:pt>
    <dgm:pt modelId="{4F716A7A-6F5B-45E6-9EBC-673EF9AA1807}" type="parTrans" cxnId="{4253100F-A3ED-4596-B670-F45D6D50FCB2}">
      <dgm:prSet/>
      <dgm:spPr/>
      <dgm:t>
        <a:bodyPr/>
        <a:lstStyle/>
        <a:p>
          <a:endParaRPr lang="id-ID"/>
        </a:p>
      </dgm:t>
    </dgm:pt>
    <dgm:pt modelId="{AF4AECA6-E715-40DE-9EC5-2692A7702199}" type="sibTrans" cxnId="{4253100F-A3ED-4596-B670-F45D6D50FCB2}">
      <dgm:prSet/>
      <dgm:spPr/>
      <dgm:t>
        <a:bodyPr/>
        <a:lstStyle/>
        <a:p>
          <a:endParaRPr lang="id-ID"/>
        </a:p>
      </dgm:t>
    </dgm:pt>
    <dgm:pt modelId="{B7CA6E05-2CA9-4CB7-8ED0-315783F03CF2}">
      <dgm:prSet/>
      <dgm:spPr/>
      <dgm:t>
        <a:bodyPr/>
        <a:lstStyle/>
        <a:p>
          <a:pPr rtl="0"/>
          <a:r>
            <a:rPr lang="id-ID" dirty="0"/>
            <a:t>P</a:t>
          </a:r>
          <a:r>
            <a:rPr lang="en-US" dirty="0" err="1"/>
            <a:t>engungkapan</a:t>
          </a:r>
          <a:r>
            <a:rPr lang="en-US" dirty="0"/>
            <a:t> basis </a:t>
          </a:r>
          <a:r>
            <a:rPr lang="en-US" dirty="0" err="1"/>
            <a:t>akuntansi</a:t>
          </a:r>
          <a:r>
            <a:rPr lang="en-US" dirty="0"/>
            <a:t> </a:t>
          </a:r>
          <a:r>
            <a:rPr lang="en-US" dirty="0" err="1"/>
            <a:t>dan</a:t>
          </a:r>
          <a:r>
            <a:rPr lang="en-US" dirty="0"/>
            <a:t> </a:t>
          </a:r>
          <a:r>
            <a:rPr lang="en-US" dirty="0" err="1"/>
            <a:t>kebijakan</a:t>
          </a:r>
          <a:r>
            <a:rPr lang="en-US" dirty="0"/>
            <a:t> </a:t>
          </a:r>
          <a:r>
            <a:rPr lang="en-US" dirty="0" err="1"/>
            <a:t>akuntansi</a:t>
          </a:r>
          <a:r>
            <a:rPr lang="en-US" dirty="0"/>
            <a:t> yang </a:t>
          </a:r>
          <a:r>
            <a:rPr lang="en-US" dirty="0" err="1"/>
            <a:t>diterapkan</a:t>
          </a:r>
          <a:r>
            <a:rPr lang="en-US" dirty="0"/>
            <a:t> </a:t>
          </a:r>
          <a:r>
            <a:rPr lang="en-US" dirty="0" err="1"/>
            <a:t>akan</a:t>
          </a:r>
          <a:r>
            <a:rPr lang="en-US" dirty="0"/>
            <a:t> </a:t>
          </a:r>
          <a:r>
            <a:rPr lang="en-US" dirty="0" err="1"/>
            <a:t>membantu</a:t>
          </a:r>
          <a:r>
            <a:rPr lang="en-US" dirty="0"/>
            <a:t> </a:t>
          </a:r>
          <a:r>
            <a:rPr lang="en-US" dirty="0" err="1"/>
            <a:t>pembaca</a:t>
          </a:r>
          <a:r>
            <a:rPr lang="en-US" dirty="0"/>
            <a:t> </a:t>
          </a:r>
          <a:r>
            <a:rPr lang="en-US" dirty="0" err="1"/>
            <a:t>menghindari</a:t>
          </a:r>
          <a:r>
            <a:rPr lang="en-US" dirty="0"/>
            <a:t> </a:t>
          </a:r>
          <a:r>
            <a:rPr lang="en-US" dirty="0" err="1"/>
            <a:t>kesalahpahaman</a:t>
          </a:r>
          <a:r>
            <a:rPr lang="en-US" dirty="0"/>
            <a:t> </a:t>
          </a:r>
          <a:r>
            <a:rPr lang="en-US" dirty="0" err="1"/>
            <a:t>dalam</a:t>
          </a:r>
          <a:r>
            <a:rPr lang="en-US" dirty="0"/>
            <a:t> </a:t>
          </a:r>
          <a:r>
            <a:rPr lang="en-US" dirty="0" err="1"/>
            <a:t>memahami</a:t>
          </a:r>
          <a:r>
            <a:rPr lang="en-US" dirty="0"/>
            <a:t> </a:t>
          </a:r>
          <a:r>
            <a:rPr lang="en-US" dirty="0" err="1"/>
            <a:t>laporan</a:t>
          </a:r>
          <a:r>
            <a:rPr lang="en-US" dirty="0"/>
            <a:t> </a:t>
          </a:r>
          <a:r>
            <a:rPr lang="en-US" dirty="0" err="1"/>
            <a:t>keuangan</a:t>
          </a:r>
          <a:r>
            <a:rPr lang="en-US" dirty="0"/>
            <a:t> </a:t>
          </a:r>
          <a:endParaRPr lang="id-ID" dirty="0"/>
        </a:p>
      </dgm:t>
    </dgm:pt>
    <dgm:pt modelId="{F58FD442-84E4-4748-A230-9292B8E26D26}" type="parTrans" cxnId="{7E5A4C3B-BABA-414A-8788-D151BB4E617E}">
      <dgm:prSet/>
      <dgm:spPr/>
      <dgm:t>
        <a:bodyPr/>
        <a:lstStyle/>
        <a:p>
          <a:endParaRPr lang="id-ID"/>
        </a:p>
      </dgm:t>
    </dgm:pt>
    <dgm:pt modelId="{1DBA9F19-0DC1-41DC-83F5-8C81C2D9B58E}" type="sibTrans" cxnId="{7E5A4C3B-BABA-414A-8788-D151BB4E617E}">
      <dgm:prSet/>
      <dgm:spPr/>
      <dgm:t>
        <a:bodyPr/>
        <a:lstStyle/>
        <a:p>
          <a:endParaRPr lang="id-ID"/>
        </a:p>
      </dgm:t>
    </dgm:pt>
    <dgm:pt modelId="{97661733-C961-4858-9DBF-3F56F609C56E}" type="pres">
      <dgm:prSet presAssocID="{9CCA4556-28C3-4D68-8FA8-9F53A7CD5DBC}" presName="linear" presStyleCnt="0">
        <dgm:presLayoutVars>
          <dgm:animLvl val="lvl"/>
          <dgm:resizeHandles val="exact"/>
        </dgm:presLayoutVars>
      </dgm:prSet>
      <dgm:spPr/>
    </dgm:pt>
    <dgm:pt modelId="{EAFB1582-95DF-4F6E-BA56-9AB6225E4C57}" type="pres">
      <dgm:prSet presAssocID="{F64C7844-70E5-4795-A9AE-1D8470C3CE92}" presName="parentText" presStyleLbl="node1" presStyleIdx="0" presStyleCnt="3">
        <dgm:presLayoutVars>
          <dgm:chMax val="0"/>
          <dgm:bulletEnabled val="1"/>
        </dgm:presLayoutVars>
      </dgm:prSet>
      <dgm:spPr/>
    </dgm:pt>
    <dgm:pt modelId="{FB60A556-91F9-4898-A589-B4FE64DF18DA}" type="pres">
      <dgm:prSet presAssocID="{B81B1CF1-51CC-4D39-B1B0-2977FB34A0C2}" presName="spacer" presStyleCnt="0"/>
      <dgm:spPr/>
    </dgm:pt>
    <dgm:pt modelId="{E8D17936-3377-4716-B170-3A650B7C3C64}" type="pres">
      <dgm:prSet presAssocID="{354E4343-8962-4D8E-AF94-E836FD25539E}" presName="parentText" presStyleLbl="node1" presStyleIdx="1" presStyleCnt="3">
        <dgm:presLayoutVars>
          <dgm:chMax val="0"/>
          <dgm:bulletEnabled val="1"/>
        </dgm:presLayoutVars>
      </dgm:prSet>
      <dgm:spPr/>
    </dgm:pt>
    <dgm:pt modelId="{5A9E8926-9310-4E41-B159-A5B82D3788F1}" type="pres">
      <dgm:prSet presAssocID="{AF4AECA6-E715-40DE-9EC5-2692A7702199}" presName="spacer" presStyleCnt="0"/>
      <dgm:spPr/>
    </dgm:pt>
    <dgm:pt modelId="{03F059DB-A498-45A3-9E58-7E2722F5F595}" type="pres">
      <dgm:prSet presAssocID="{B7CA6E05-2CA9-4CB7-8ED0-315783F03CF2}" presName="parentText" presStyleLbl="node1" presStyleIdx="2" presStyleCnt="3">
        <dgm:presLayoutVars>
          <dgm:chMax val="0"/>
          <dgm:bulletEnabled val="1"/>
        </dgm:presLayoutVars>
      </dgm:prSet>
      <dgm:spPr/>
    </dgm:pt>
  </dgm:ptLst>
  <dgm:cxnLst>
    <dgm:cxn modelId="{4253100F-A3ED-4596-B670-F45D6D50FCB2}" srcId="{9CCA4556-28C3-4D68-8FA8-9F53A7CD5DBC}" destId="{354E4343-8962-4D8E-AF94-E836FD25539E}" srcOrd="1" destOrd="0" parTransId="{4F716A7A-6F5B-45E6-9EBC-673EF9AA1807}" sibTransId="{AF4AECA6-E715-40DE-9EC5-2692A7702199}"/>
    <dgm:cxn modelId="{CF92DF2B-8C87-4DB4-B816-01D07EF11F98}" type="presOf" srcId="{9CCA4556-28C3-4D68-8FA8-9F53A7CD5DBC}" destId="{97661733-C961-4858-9DBF-3F56F609C56E}" srcOrd="0" destOrd="0" presId="urn:microsoft.com/office/officeart/2005/8/layout/vList2"/>
    <dgm:cxn modelId="{7E5A4C3B-BABA-414A-8788-D151BB4E617E}" srcId="{9CCA4556-28C3-4D68-8FA8-9F53A7CD5DBC}" destId="{B7CA6E05-2CA9-4CB7-8ED0-315783F03CF2}" srcOrd="2" destOrd="0" parTransId="{F58FD442-84E4-4748-A230-9292B8E26D26}" sibTransId="{1DBA9F19-0DC1-41DC-83F5-8C81C2D9B58E}"/>
    <dgm:cxn modelId="{4438165C-8080-4003-8AAB-7D3E9AD5254B}" type="presOf" srcId="{B7CA6E05-2CA9-4CB7-8ED0-315783F03CF2}" destId="{03F059DB-A498-45A3-9E58-7E2722F5F595}" srcOrd="0" destOrd="0" presId="urn:microsoft.com/office/officeart/2005/8/layout/vList2"/>
    <dgm:cxn modelId="{DEDFAA4D-2F8B-4CF0-A5CE-B9E3204BE2F7}" type="presOf" srcId="{354E4343-8962-4D8E-AF94-E836FD25539E}" destId="{E8D17936-3377-4716-B170-3A650B7C3C64}" srcOrd="0" destOrd="0" presId="urn:microsoft.com/office/officeart/2005/8/layout/vList2"/>
    <dgm:cxn modelId="{1E914B51-EC82-4DA9-894C-869AA78B67F3}" srcId="{9CCA4556-28C3-4D68-8FA8-9F53A7CD5DBC}" destId="{F64C7844-70E5-4795-A9AE-1D8470C3CE92}" srcOrd="0" destOrd="0" parTransId="{060974E3-FE98-4739-9F65-450C339CCC42}" sibTransId="{B81B1CF1-51CC-4D39-B1B0-2977FB34A0C2}"/>
    <dgm:cxn modelId="{33037CA5-299A-46DC-A3E3-E93E9B60E1DD}" type="presOf" srcId="{F64C7844-70E5-4795-A9AE-1D8470C3CE92}" destId="{EAFB1582-95DF-4F6E-BA56-9AB6225E4C57}" srcOrd="0" destOrd="0" presId="urn:microsoft.com/office/officeart/2005/8/layout/vList2"/>
    <dgm:cxn modelId="{0BE03C3F-A9CB-46F4-BE3F-2C1AB985E0A2}" type="presParOf" srcId="{97661733-C961-4858-9DBF-3F56F609C56E}" destId="{EAFB1582-95DF-4F6E-BA56-9AB6225E4C57}" srcOrd="0" destOrd="0" presId="urn:microsoft.com/office/officeart/2005/8/layout/vList2"/>
    <dgm:cxn modelId="{4E9DF2A1-67F8-498E-9381-AF120CF222EF}" type="presParOf" srcId="{97661733-C961-4858-9DBF-3F56F609C56E}" destId="{FB60A556-91F9-4898-A589-B4FE64DF18DA}" srcOrd="1" destOrd="0" presId="urn:microsoft.com/office/officeart/2005/8/layout/vList2"/>
    <dgm:cxn modelId="{8B45889F-2F17-420E-873C-2E0128EF6ADA}" type="presParOf" srcId="{97661733-C961-4858-9DBF-3F56F609C56E}" destId="{E8D17936-3377-4716-B170-3A650B7C3C64}" srcOrd="2" destOrd="0" presId="urn:microsoft.com/office/officeart/2005/8/layout/vList2"/>
    <dgm:cxn modelId="{AF1C54CD-DA8E-49AD-B25C-3C7C8B928F86}" type="presParOf" srcId="{97661733-C961-4858-9DBF-3F56F609C56E}" destId="{5A9E8926-9310-4E41-B159-A5B82D3788F1}" srcOrd="3" destOrd="0" presId="urn:microsoft.com/office/officeart/2005/8/layout/vList2"/>
    <dgm:cxn modelId="{65F51F4E-6193-4E0F-8EA4-6C1C7FD71561}" type="presParOf" srcId="{97661733-C961-4858-9DBF-3F56F609C56E}" destId="{03F059DB-A498-45A3-9E58-7E2722F5F5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086B40B-2086-484B-9102-8C3E10228A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A3A5B43D-77B1-4F86-9478-D61F741DBAA6}">
      <dgm:prSet custT="1"/>
      <dgm:spPr/>
      <dgm:t>
        <a:bodyPr/>
        <a:lstStyle/>
        <a:p>
          <a:pPr rtl="0"/>
          <a:r>
            <a:rPr lang="es-ES" sz="1800" dirty="0" err="1"/>
            <a:t>Informasi</a:t>
          </a:r>
          <a:r>
            <a:rPr lang="es-ES" sz="1800" dirty="0"/>
            <a:t> </a:t>
          </a:r>
          <a:r>
            <a:rPr lang="es-ES" sz="1800" dirty="0" err="1"/>
            <a:t>umum</a:t>
          </a:r>
          <a:r>
            <a:rPr lang="es-ES" sz="1800" dirty="0"/>
            <a:t> </a:t>
          </a:r>
          <a:r>
            <a:rPr lang="es-ES" sz="1800" dirty="0" err="1"/>
            <a:t>tentang</a:t>
          </a:r>
          <a:r>
            <a:rPr lang="es-ES" sz="1800" dirty="0"/>
            <a:t> </a:t>
          </a:r>
          <a:r>
            <a:rPr lang="es-ES" sz="1800" dirty="0" err="1"/>
            <a:t>Entitas</a:t>
          </a:r>
          <a:r>
            <a:rPr lang="es-ES" sz="1800" dirty="0"/>
            <a:t> </a:t>
          </a:r>
          <a:r>
            <a:rPr lang="es-ES" sz="1800" dirty="0" err="1"/>
            <a:t>Pelaporan</a:t>
          </a:r>
          <a:r>
            <a:rPr lang="es-ES" sz="1800" dirty="0"/>
            <a:t> dan </a:t>
          </a:r>
          <a:r>
            <a:rPr lang="es-ES" sz="1800" dirty="0" err="1"/>
            <a:t>Entitas</a:t>
          </a:r>
          <a:r>
            <a:rPr lang="es-ES" sz="1800" dirty="0"/>
            <a:t> </a:t>
          </a:r>
          <a:r>
            <a:rPr lang="es-ES" sz="1800" dirty="0" err="1"/>
            <a:t>Akuntansi</a:t>
          </a:r>
          <a:endParaRPr lang="id-ID" sz="1800" dirty="0"/>
        </a:p>
      </dgm:t>
    </dgm:pt>
    <dgm:pt modelId="{A521527B-60D0-4625-A0AB-08C5620D5356}" type="parTrans" cxnId="{0B74F931-AF70-4DC2-B4DF-EFE3A3DE1AAC}">
      <dgm:prSet/>
      <dgm:spPr/>
      <dgm:t>
        <a:bodyPr/>
        <a:lstStyle/>
        <a:p>
          <a:endParaRPr lang="id-ID"/>
        </a:p>
      </dgm:t>
    </dgm:pt>
    <dgm:pt modelId="{4AF6C7A6-3455-408D-912B-F42CC616BEAC}" type="sibTrans" cxnId="{0B74F931-AF70-4DC2-B4DF-EFE3A3DE1AAC}">
      <dgm:prSet/>
      <dgm:spPr/>
      <dgm:t>
        <a:bodyPr/>
        <a:lstStyle/>
        <a:p>
          <a:endParaRPr lang="id-ID"/>
        </a:p>
      </dgm:t>
    </dgm:pt>
    <dgm:pt modelId="{9C2151F8-C5FE-4EA5-A7D5-904E30B21AEA}">
      <dgm:prSet custT="1"/>
      <dgm:spPr/>
      <dgm:t>
        <a:bodyPr/>
        <a:lstStyle/>
        <a:p>
          <a:pPr rtl="0"/>
          <a:r>
            <a:rPr lang="es-ES" sz="1800" dirty="0" err="1"/>
            <a:t>Informasi</a:t>
          </a:r>
          <a:r>
            <a:rPr lang="es-ES" sz="1800" dirty="0"/>
            <a:t> </a:t>
          </a:r>
          <a:r>
            <a:rPr lang="es-ES" sz="1800" dirty="0" err="1"/>
            <a:t>tentang</a:t>
          </a:r>
          <a:r>
            <a:rPr lang="es-ES" sz="1800" dirty="0"/>
            <a:t> </a:t>
          </a:r>
          <a:r>
            <a:rPr lang="es-ES" sz="1800" dirty="0" err="1"/>
            <a:t>kebijakan</a:t>
          </a:r>
          <a:r>
            <a:rPr lang="es-ES" sz="1800" dirty="0"/>
            <a:t> </a:t>
          </a:r>
          <a:r>
            <a:rPr lang="es-ES" sz="1800" dirty="0" err="1"/>
            <a:t>fiskal</a:t>
          </a:r>
          <a:r>
            <a:rPr lang="es-ES" sz="1800" dirty="0"/>
            <a:t>/</a:t>
          </a:r>
          <a:r>
            <a:rPr lang="es-ES" sz="1800" dirty="0" err="1"/>
            <a:t>keuangan</a:t>
          </a:r>
          <a:r>
            <a:rPr lang="es-ES" sz="1800" dirty="0"/>
            <a:t> dan </a:t>
          </a:r>
          <a:r>
            <a:rPr lang="es-ES" sz="1800" dirty="0" err="1"/>
            <a:t>ekonomi</a:t>
          </a:r>
          <a:r>
            <a:rPr lang="es-ES" sz="1800" dirty="0"/>
            <a:t> </a:t>
          </a:r>
          <a:r>
            <a:rPr lang="es-ES" sz="1800" dirty="0" err="1"/>
            <a:t>makro</a:t>
          </a:r>
          <a:endParaRPr lang="id-ID" sz="1800" dirty="0"/>
        </a:p>
      </dgm:t>
    </dgm:pt>
    <dgm:pt modelId="{EDC7C410-17AE-45A0-83A0-8CD86B87591A}" type="parTrans" cxnId="{2A25FD24-8005-4CFB-B07C-849F024AA4EC}">
      <dgm:prSet/>
      <dgm:spPr/>
      <dgm:t>
        <a:bodyPr/>
        <a:lstStyle/>
        <a:p>
          <a:endParaRPr lang="id-ID"/>
        </a:p>
      </dgm:t>
    </dgm:pt>
    <dgm:pt modelId="{6D6E00AE-F91D-4521-A90A-F65FFA819F03}" type="sibTrans" cxnId="{2A25FD24-8005-4CFB-B07C-849F024AA4EC}">
      <dgm:prSet/>
      <dgm:spPr/>
      <dgm:t>
        <a:bodyPr/>
        <a:lstStyle/>
        <a:p>
          <a:endParaRPr lang="id-ID"/>
        </a:p>
      </dgm:t>
    </dgm:pt>
    <dgm:pt modelId="{85F44E60-9A87-4443-98A8-CFF48DDAFE72}">
      <dgm:prSet custT="1"/>
      <dgm:spPr/>
      <dgm:t>
        <a:bodyPr/>
        <a:lstStyle/>
        <a:p>
          <a:pPr rtl="0"/>
          <a:r>
            <a:rPr lang="es-ES" sz="1800" dirty="0" err="1"/>
            <a:t>Ikhtisar</a:t>
          </a:r>
          <a:r>
            <a:rPr lang="es-ES" sz="1800" dirty="0"/>
            <a:t> </a:t>
          </a:r>
          <a:r>
            <a:rPr lang="es-ES" sz="1800" dirty="0" err="1"/>
            <a:t>pencapaian</a:t>
          </a:r>
          <a:r>
            <a:rPr lang="es-ES" sz="1800" dirty="0"/>
            <a:t> target </a:t>
          </a:r>
          <a:r>
            <a:rPr lang="es-ES" sz="1800" dirty="0" err="1"/>
            <a:t>keuangan</a:t>
          </a:r>
          <a:r>
            <a:rPr lang="es-ES" sz="1800" dirty="0"/>
            <a:t> </a:t>
          </a:r>
          <a:r>
            <a:rPr lang="es-ES" sz="1800" dirty="0" err="1"/>
            <a:t>selama</a:t>
          </a:r>
          <a:r>
            <a:rPr lang="es-ES" sz="1800" dirty="0"/>
            <a:t> </a:t>
          </a:r>
          <a:r>
            <a:rPr lang="es-ES" sz="1800" dirty="0" err="1"/>
            <a:t>tahun</a:t>
          </a:r>
          <a:r>
            <a:rPr lang="es-ES" sz="1800" dirty="0"/>
            <a:t> </a:t>
          </a:r>
          <a:r>
            <a:rPr lang="es-ES" sz="1800" dirty="0" err="1"/>
            <a:t>pelaporan</a:t>
          </a:r>
          <a:r>
            <a:rPr lang="es-ES" sz="1800" dirty="0"/>
            <a:t>, </a:t>
          </a:r>
          <a:r>
            <a:rPr lang="es-ES" sz="1800" dirty="0" err="1"/>
            <a:t>berikut</a:t>
          </a:r>
          <a:r>
            <a:rPr lang="es-ES" sz="1800" dirty="0"/>
            <a:t> </a:t>
          </a:r>
          <a:r>
            <a:rPr lang="es-ES" sz="1800" dirty="0" err="1"/>
            <a:t>kendala</a:t>
          </a:r>
          <a:r>
            <a:rPr lang="es-ES" sz="1800" dirty="0"/>
            <a:t> dan </a:t>
          </a:r>
          <a:r>
            <a:rPr lang="es-ES" sz="1800" dirty="0" err="1"/>
            <a:t>hambatan</a:t>
          </a:r>
          <a:r>
            <a:rPr lang="es-ES" sz="1800" dirty="0"/>
            <a:t> yang </a:t>
          </a:r>
          <a:r>
            <a:rPr lang="es-ES" sz="1800" dirty="0" err="1"/>
            <a:t>dihadapi</a:t>
          </a:r>
          <a:endParaRPr lang="id-ID" sz="1800" dirty="0"/>
        </a:p>
      </dgm:t>
    </dgm:pt>
    <dgm:pt modelId="{DFAC6FC0-6973-4BC7-9F05-ADBF8C5A0F2D}" type="parTrans" cxnId="{D20F6A5E-9639-4DEF-9145-67BB631A3C71}">
      <dgm:prSet/>
      <dgm:spPr/>
      <dgm:t>
        <a:bodyPr/>
        <a:lstStyle/>
        <a:p>
          <a:endParaRPr lang="id-ID"/>
        </a:p>
      </dgm:t>
    </dgm:pt>
    <dgm:pt modelId="{694151C9-95F7-4DA1-9D74-D75AD2A24924}" type="sibTrans" cxnId="{D20F6A5E-9639-4DEF-9145-67BB631A3C71}">
      <dgm:prSet/>
      <dgm:spPr/>
      <dgm:t>
        <a:bodyPr/>
        <a:lstStyle/>
        <a:p>
          <a:endParaRPr lang="id-ID"/>
        </a:p>
      </dgm:t>
    </dgm:pt>
    <dgm:pt modelId="{92FB62AD-E75E-4F55-AB42-FF975308574D}">
      <dgm:prSet custT="1"/>
      <dgm:spPr/>
      <dgm:t>
        <a:bodyPr/>
        <a:lstStyle/>
        <a:p>
          <a:pPr rtl="0"/>
          <a:r>
            <a:rPr lang="id-ID" sz="1800" dirty="0"/>
            <a:t>Informasi tentang dasar penyusunan LK dan kebijakan akuntansi yang dipilih untuk diterapkan atas kejadian penting lainnya </a:t>
          </a:r>
        </a:p>
      </dgm:t>
    </dgm:pt>
    <dgm:pt modelId="{33546FC1-F4F8-49BF-A4C6-0BA136CFC21E}" type="parTrans" cxnId="{0AB5D7F8-2C99-439B-B048-16BF8CF86F4E}">
      <dgm:prSet/>
      <dgm:spPr/>
      <dgm:t>
        <a:bodyPr/>
        <a:lstStyle/>
        <a:p>
          <a:endParaRPr lang="id-ID"/>
        </a:p>
      </dgm:t>
    </dgm:pt>
    <dgm:pt modelId="{0216F8ED-3AD2-4E0C-AFF7-81FCF69B6FAE}" type="sibTrans" cxnId="{0AB5D7F8-2C99-439B-B048-16BF8CF86F4E}">
      <dgm:prSet/>
      <dgm:spPr/>
      <dgm:t>
        <a:bodyPr/>
        <a:lstStyle/>
        <a:p>
          <a:endParaRPr lang="id-ID"/>
        </a:p>
      </dgm:t>
    </dgm:pt>
    <dgm:pt modelId="{42F47E02-AA23-45AD-BC57-056E7AA3C8C3}">
      <dgm:prSet custT="1"/>
      <dgm:spPr/>
      <dgm:t>
        <a:bodyPr/>
        <a:lstStyle/>
        <a:p>
          <a:pPr rtl="0"/>
          <a:r>
            <a:rPr lang="id-ID" sz="1800" dirty="0"/>
            <a:t>Rincian dan penjelasan masing-masing pos yang disajikan pada lembar muka laporan keuangan</a:t>
          </a:r>
        </a:p>
      </dgm:t>
    </dgm:pt>
    <dgm:pt modelId="{6B08CFBF-B8D3-4B36-90D6-A6CD5A1C43E7}" type="parTrans" cxnId="{AFCFD96C-8F0D-4757-81B8-242D8F01FAF0}">
      <dgm:prSet/>
      <dgm:spPr/>
      <dgm:t>
        <a:bodyPr/>
        <a:lstStyle/>
        <a:p>
          <a:endParaRPr lang="id-ID"/>
        </a:p>
      </dgm:t>
    </dgm:pt>
    <dgm:pt modelId="{47A1E09E-89CE-4B47-BC2D-03CD995E8253}" type="sibTrans" cxnId="{AFCFD96C-8F0D-4757-81B8-242D8F01FAF0}">
      <dgm:prSet/>
      <dgm:spPr/>
      <dgm:t>
        <a:bodyPr/>
        <a:lstStyle/>
        <a:p>
          <a:endParaRPr lang="id-ID"/>
        </a:p>
      </dgm:t>
    </dgm:pt>
    <dgm:pt modelId="{D445C96D-2FCD-42E9-958F-2FF13F1F854F}">
      <dgm:prSet custT="1"/>
      <dgm:spPr/>
      <dgm:t>
        <a:bodyPr/>
        <a:lstStyle/>
        <a:p>
          <a:pPr rtl="0"/>
          <a:r>
            <a:rPr lang="id-ID" sz="1800" dirty="0"/>
            <a:t>Informasi yang diharuskan oleh PSAP yang belum disajikan dalam lembar muka laporan keuangan; </a:t>
          </a:r>
        </a:p>
      </dgm:t>
    </dgm:pt>
    <dgm:pt modelId="{CF987658-D3C1-4FAA-8C4C-154765ABB4C8}" type="parTrans" cxnId="{86C0A5FE-9BE1-4513-9794-B53159FE3363}">
      <dgm:prSet/>
      <dgm:spPr/>
      <dgm:t>
        <a:bodyPr/>
        <a:lstStyle/>
        <a:p>
          <a:endParaRPr lang="id-ID"/>
        </a:p>
      </dgm:t>
    </dgm:pt>
    <dgm:pt modelId="{4E74E27F-942E-4AEE-9773-AA0699826137}" type="sibTrans" cxnId="{86C0A5FE-9BE1-4513-9794-B53159FE3363}">
      <dgm:prSet/>
      <dgm:spPr/>
      <dgm:t>
        <a:bodyPr/>
        <a:lstStyle/>
        <a:p>
          <a:endParaRPr lang="id-ID"/>
        </a:p>
      </dgm:t>
    </dgm:pt>
    <dgm:pt modelId="{BF75FFB7-75AA-47C4-BF03-0B4CA4731A71}">
      <dgm:prSet custT="1"/>
      <dgm:spPr/>
      <dgm:t>
        <a:bodyPr/>
        <a:lstStyle/>
        <a:p>
          <a:pPr rtl="0"/>
          <a:r>
            <a:rPr lang="id-ID" sz="1800" dirty="0"/>
            <a:t>informasi tambahan yang diperlukan untuk penyajian yang wajar, yang tidak disajikan dalam lembar muka LK</a:t>
          </a:r>
        </a:p>
      </dgm:t>
    </dgm:pt>
    <dgm:pt modelId="{B6B3000B-0310-489E-9385-420432080A99}" type="parTrans" cxnId="{7156EDA3-5D9E-4AD3-9155-EC283C3845AF}">
      <dgm:prSet/>
      <dgm:spPr/>
      <dgm:t>
        <a:bodyPr/>
        <a:lstStyle/>
        <a:p>
          <a:endParaRPr lang="id-ID"/>
        </a:p>
      </dgm:t>
    </dgm:pt>
    <dgm:pt modelId="{5E0DBEFF-DDE2-458E-B413-5ABFF73DE76A}" type="sibTrans" cxnId="{7156EDA3-5D9E-4AD3-9155-EC283C3845AF}">
      <dgm:prSet/>
      <dgm:spPr/>
      <dgm:t>
        <a:bodyPr/>
        <a:lstStyle/>
        <a:p>
          <a:endParaRPr lang="id-ID"/>
        </a:p>
      </dgm:t>
    </dgm:pt>
    <dgm:pt modelId="{0D57996C-B9A2-411A-97FB-21BCCB2015E4}" type="pres">
      <dgm:prSet presAssocID="{D086B40B-2086-484B-9102-8C3E10228AD7}" presName="diagram" presStyleCnt="0">
        <dgm:presLayoutVars>
          <dgm:dir/>
          <dgm:resizeHandles val="exact"/>
        </dgm:presLayoutVars>
      </dgm:prSet>
      <dgm:spPr/>
    </dgm:pt>
    <dgm:pt modelId="{59B7BBF9-1E3A-4B4E-B5E8-C5858456AB16}" type="pres">
      <dgm:prSet presAssocID="{A3A5B43D-77B1-4F86-9478-D61F741DBAA6}" presName="node" presStyleLbl="node1" presStyleIdx="0" presStyleCnt="7">
        <dgm:presLayoutVars>
          <dgm:bulletEnabled val="1"/>
        </dgm:presLayoutVars>
      </dgm:prSet>
      <dgm:spPr/>
    </dgm:pt>
    <dgm:pt modelId="{1E5CF53F-3B7D-4EB0-9AB1-8A1A736F31AB}" type="pres">
      <dgm:prSet presAssocID="{4AF6C7A6-3455-408D-912B-F42CC616BEAC}" presName="sibTrans" presStyleCnt="0"/>
      <dgm:spPr/>
    </dgm:pt>
    <dgm:pt modelId="{62489CC0-14F6-47F5-B03C-BAF3103FD8C7}" type="pres">
      <dgm:prSet presAssocID="{9C2151F8-C5FE-4EA5-A7D5-904E30B21AEA}" presName="node" presStyleLbl="node1" presStyleIdx="1" presStyleCnt="7">
        <dgm:presLayoutVars>
          <dgm:bulletEnabled val="1"/>
        </dgm:presLayoutVars>
      </dgm:prSet>
      <dgm:spPr/>
    </dgm:pt>
    <dgm:pt modelId="{83A65EC0-B18E-40DC-BFE0-A684E0CFC74F}" type="pres">
      <dgm:prSet presAssocID="{6D6E00AE-F91D-4521-A90A-F65FFA819F03}" presName="sibTrans" presStyleCnt="0"/>
      <dgm:spPr/>
    </dgm:pt>
    <dgm:pt modelId="{CBC029F9-E784-40A6-8B36-077A83C7F934}" type="pres">
      <dgm:prSet presAssocID="{85F44E60-9A87-4443-98A8-CFF48DDAFE72}" presName="node" presStyleLbl="node1" presStyleIdx="2" presStyleCnt="7">
        <dgm:presLayoutVars>
          <dgm:bulletEnabled val="1"/>
        </dgm:presLayoutVars>
      </dgm:prSet>
      <dgm:spPr/>
    </dgm:pt>
    <dgm:pt modelId="{ED3BA48A-ACE6-4CA1-8A26-F9FFBE9BE732}" type="pres">
      <dgm:prSet presAssocID="{694151C9-95F7-4DA1-9D74-D75AD2A24924}" presName="sibTrans" presStyleCnt="0"/>
      <dgm:spPr/>
    </dgm:pt>
    <dgm:pt modelId="{8971100A-7C3B-43F9-910A-CD1E0BA1C03D}" type="pres">
      <dgm:prSet presAssocID="{92FB62AD-E75E-4F55-AB42-FF975308574D}" presName="node" presStyleLbl="node1" presStyleIdx="3" presStyleCnt="7">
        <dgm:presLayoutVars>
          <dgm:bulletEnabled val="1"/>
        </dgm:presLayoutVars>
      </dgm:prSet>
      <dgm:spPr/>
    </dgm:pt>
    <dgm:pt modelId="{988F35BF-1963-4EA9-8923-47AD7100CB17}" type="pres">
      <dgm:prSet presAssocID="{0216F8ED-3AD2-4E0C-AFF7-81FCF69B6FAE}" presName="sibTrans" presStyleCnt="0"/>
      <dgm:spPr/>
    </dgm:pt>
    <dgm:pt modelId="{70E877D6-6EA5-4335-852B-AC6B9E2EC434}" type="pres">
      <dgm:prSet presAssocID="{42F47E02-AA23-45AD-BC57-056E7AA3C8C3}" presName="node" presStyleLbl="node1" presStyleIdx="4" presStyleCnt="7">
        <dgm:presLayoutVars>
          <dgm:bulletEnabled val="1"/>
        </dgm:presLayoutVars>
      </dgm:prSet>
      <dgm:spPr/>
    </dgm:pt>
    <dgm:pt modelId="{3E34D591-4CA0-4CC3-8E9D-E20E41E2E22D}" type="pres">
      <dgm:prSet presAssocID="{47A1E09E-89CE-4B47-BC2D-03CD995E8253}" presName="sibTrans" presStyleCnt="0"/>
      <dgm:spPr/>
    </dgm:pt>
    <dgm:pt modelId="{D042193C-47E3-44B2-9C7C-8D3454312C3E}" type="pres">
      <dgm:prSet presAssocID="{D445C96D-2FCD-42E9-958F-2FF13F1F854F}" presName="node" presStyleLbl="node1" presStyleIdx="5" presStyleCnt="7">
        <dgm:presLayoutVars>
          <dgm:bulletEnabled val="1"/>
        </dgm:presLayoutVars>
      </dgm:prSet>
      <dgm:spPr/>
    </dgm:pt>
    <dgm:pt modelId="{E348CB5F-9060-4C4A-A011-A05DA4E1D253}" type="pres">
      <dgm:prSet presAssocID="{4E74E27F-942E-4AEE-9773-AA0699826137}" presName="sibTrans" presStyleCnt="0"/>
      <dgm:spPr/>
    </dgm:pt>
    <dgm:pt modelId="{206E198C-9168-40AD-B1B1-AC6DED439496}" type="pres">
      <dgm:prSet presAssocID="{BF75FFB7-75AA-47C4-BF03-0B4CA4731A71}" presName="node" presStyleLbl="node1" presStyleIdx="6" presStyleCnt="7">
        <dgm:presLayoutVars>
          <dgm:bulletEnabled val="1"/>
        </dgm:presLayoutVars>
      </dgm:prSet>
      <dgm:spPr/>
    </dgm:pt>
  </dgm:ptLst>
  <dgm:cxnLst>
    <dgm:cxn modelId="{EBA7DF06-CE37-4965-B01F-1ACB3734F2F7}" type="presOf" srcId="{D445C96D-2FCD-42E9-958F-2FF13F1F854F}" destId="{D042193C-47E3-44B2-9C7C-8D3454312C3E}" srcOrd="0" destOrd="0" presId="urn:microsoft.com/office/officeart/2005/8/layout/default"/>
    <dgm:cxn modelId="{2A25FD24-8005-4CFB-B07C-849F024AA4EC}" srcId="{D086B40B-2086-484B-9102-8C3E10228AD7}" destId="{9C2151F8-C5FE-4EA5-A7D5-904E30B21AEA}" srcOrd="1" destOrd="0" parTransId="{EDC7C410-17AE-45A0-83A0-8CD86B87591A}" sibTransId="{6D6E00AE-F91D-4521-A90A-F65FFA819F03}"/>
    <dgm:cxn modelId="{B39DF526-392B-42A6-8A7B-8026B9FD8395}" type="presOf" srcId="{9C2151F8-C5FE-4EA5-A7D5-904E30B21AEA}" destId="{62489CC0-14F6-47F5-B03C-BAF3103FD8C7}" srcOrd="0" destOrd="0" presId="urn:microsoft.com/office/officeart/2005/8/layout/default"/>
    <dgm:cxn modelId="{BAA99F2B-9BA2-4262-B876-2F0D49CFC44F}" type="presOf" srcId="{85F44E60-9A87-4443-98A8-CFF48DDAFE72}" destId="{CBC029F9-E784-40A6-8B36-077A83C7F934}" srcOrd="0" destOrd="0" presId="urn:microsoft.com/office/officeart/2005/8/layout/default"/>
    <dgm:cxn modelId="{0B74F931-AF70-4DC2-B4DF-EFE3A3DE1AAC}" srcId="{D086B40B-2086-484B-9102-8C3E10228AD7}" destId="{A3A5B43D-77B1-4F86-9478-D61F741DBAA6}" srcOrd="0" destOrd="0" parTransId="{A521527B-60D0-4625-A0AB-08C5620D5356}" sibTransId="{4AF6C7A6-3455-408D-912B-F42CC616BEAC}"/>
    <dgm:cxn modelId="{D20F6A5E-9639-4DEF-9145-67BB631A3C71}" srcId="{D086B40B-2086-484B-9102-8C3E10228AD7}" destId="{85F44E60-9A87-4443-98A8-CFF48DDAFE72}" srcOrd="2" destOrd="0" parTransId="{DFAC6FC0-6973-4BC7-9F05-ADBF8C5A0F2D}" sibTransId="{694151C9-95F7-4DA1-9D74-D75AD2A24924}"/>
    <dgm:cxn modelId="{AFCFD96C-8F0D-4757-81B8-242D8F01FAF0}" srcId="{D086B40B-2086-484B-9102-8C3E10228AD7}" destId="{42F47E02-AA23-45AD-BC57-056E7AA3C8C3}" srcOrd="4" destOrd="0" parTransId="{6B08CFBF-B8D3-4B36-90D6-A6CD5A1C43E7}" sibTransId="{47A1E09E-89CE-4B47-BC2D-03CD995E8253}"/>
    <dgm:cxn modelId="{8CAA5451-DE19-4E77-B58A-F0118C4836FA}" type="presOf" srcId="{BF75FFB7-75AA-47C4-BF03-0B4CA4731A71}" destId="{206E198C-9168-40AD-B1B1-AC6DED439496}" srcOrd="0" destOrd="0" presId="urn:microsoft.com/office/officeart/2005/8/layout/default"/>
    <dgm:cxn modelId="{8D39B893-8712-45F8-A090-7BA8FA2C0CB9}" type="presOf" srcId="{42F47E02-AA23-45AD-BC57-056E7AA3C8C3}" destId="{70E877D6-6EA5-4335-852B-AC6B9E2EC434}" srcOrd="0" destOrd="0" presId="urn:microsoft.com/office/officeart/2005/8/layout/default"/>
    <dgm:cxn modelId="{ABB0B5A0-62C7-4D71-ADC0-17A1D0D6B3C6}" type="presOf" srcId="{D086B40B-2086-484B-9102-8C3E10228AD7}" destId="{0D57996C-B9A2-411A-97FB-21BCCB2015E4}" srcOrd="0" destOrd="0" presId="urn:microsoft.com/office/officeart/2005/8/layout/default"/>
    <dgm:cxn modelId="{7156EDA3-5D9E-4AD3-9155-EC283C3845AF}" srcId="{D086B40B-2086-484B-9102-8C3E10228AD7}" destId="{BF75FFB7-75AA-47C4-BF03-0B4CA4731A71}" srcOrd="6" destOrd="0" parTransId="{B6B3000B-0310-489E-9385-420432080A99}" sibTransId="{5E0DBEFF-DDE2-458E-B413-5ABFF73DE76A}"/>
    <dgm:cxn modelId="{166246DD-9635-45E1-8B85-99C3EEB8B738}" type="presOf" srcId="{A3A5B43D-77B1-4F86-9478-D61F741DBAA6}" destId="{59B7BBF9-1E3A-4B4E-B5E8-C5858456AB16}" srcOrd="0" destOrd="0" presId="urn:microsoft.com/office/officeart/2005/8/layout/default"/>
    <dgm:cxn modelId="{DD5FBEE8-905C-4EB4-99C7-2FA9A8F9B7B7}" type="presOf" srcId="{92FB62AD-E75E-4F55-AB42-FF975308574D}" destId="{8971100A-7C3B-43F9-910A-CD1E0BA1C03D}" srcOrd="0" destOrd="0" presId="urn:microsoft.com/office/officeart/2005/8/layout/default"/>
    <dgm:cxn modelId="{0AB5D7F8-2C99-439B-B048-16BF8CF86F4E}" srcId="{D086B40B-2086-484B-9102-8C3E10228AD7}" destId="{92FB62AD-E75E-4F55-AB42-FF975308574D}" srcOrd="3" destOrd="0" parTransId="{33546FC1-F4F8-49BF-A4C6-0BA136CFC21E}" sibTransId="{0216F8ED-3AD2-4E0C-AFF7-81FCF69B6FAE}"/>
    <dgm:cxn modelId="{86C0A5FE-9BE1-4513-9794-B53159FE3363}" srcId="{D086B40B-2086-484B-9102-8C3E10228AD7}" destId="{D445C96D-2FCD-42E9-958F-2FF13F1F854F}" srcOrd="5" destOrd="0" parTransId="{CF987658-D3C1-4FAA-8C4C-154765ABB4C8}" sibTransId="{4E74E27F-942E-4AEE-9773-AA0699826137}"/>
    <dgm:cxn modelId="{B61001B0-5399-45A6-8BA7-A8E4AAF2B784}" type="presParOf" srcId="{0D57996C-B9A2-411A-97FB-21BCCB2015E4}" destId="{59B7BBF9-1E3A-4B4E-B5E8-C5858456AB16}" srcOrd="0" destOrd="0" presId="urn:microsoft.com/office/officeart/2005/8/layout/default"/>
    <dgm:cxn modelId="{240DA30B-D093-45F8-A50A-8E0DB4AB9CFA}" type="presParOf" srcId="{0D57996C-B9A2-411A-97FB-21BCCB2015E4}" destId="{1E5CF53F-3B7D-4EB0-9AB1-8A1A736F31AB}" srcOrd="1" destOrd="0" presId="urn:microsoft.com/office/officeart/2005/8/layout/default"/>
    <dgm:cxn modelId="{E50B8399-0FA0-416A-A962-364C12180773}" type="presParOf" srcId="{0D57996C-B9A2-411A-97FB-21BCCB2015E4}" destId="{62489CC0-14F6-47F5-B03C-BAF3103FD8C7}" srcOrd="2" destOrd="0" presId="urn:microsoft.com/office/officeart/2005/8/layout/default"/>
    <dgm:cxn modelId="{25DE215B-FA32-470C-97A0-008BF74EE2CB}" type="presParOf" srcId="{0D57996C-B9A2-411A-97FB-21BCCB2015E4}" destId="{83A65EC0-B18E-40DC-BFE0-A684E0CFC74F}" srcOrd="3" destOrd="0" presId="urn:microsoft.com/office/officeart/2005/8/layout/default"/>
    <dgm:cxn modelId="{CAE384A0-01C7-4B07-8283-C131ECDD84F3}" type="presParOf" srcId="{0D57996C-B9A2-411A-97FB-21BCCB2015E4}" destId="{CBC029F9-E784-40A6-8B36-077A83C7F934}" srcOrd="4" destOrd="0" presId="urn:microsoft.com/office/officeart/2005/8/layout/default"/>
    <dgm:cxn modelId="{D2E4159D-4094-4D3D-98A7-083333B38EBD}" type="presParOf" srcId="{0D57996C-B9A2-411A-97FB-21BCCB2015E4}" destId="{ED3BA48A-ACE6-4CA1-8A26-F9FFBE9BE732}" srcOrd="5" destOrd="0" presId="urn:microsoft.com/office/officeart/2005/8/layout/default"/>
    <dgm:cxn modelId="{5CB9A22B-155B-42C7-8BB7-F51A16F1D87D}" type="presParOf" srcId="{0D57996C-B9A2-411A-97FB-21BCCB2015E4}" destId="{8971100A-7C3B-43F9-910A-CD1E0BA1C03D}" srcOrd="6" destOrd="0" presId="urn:microsoft.com/office/officeart/2005/8/layout/default"/>
    <dgm:cxn modelId="{9525A393-EF61-40FA-94B2-D54D30C6E988}" type="presParOf" srcId="{0D57996C-B9A2-411A-97FB-21BCCB2015E4}" destId="{988F35BF-1963-4EA9-8923-47AD7100CB17}" srcOrd="7" destOrd="0" presId="urn:microsoft.com/office/officeart/2005/8/layout/default"/>
    <dgm:cxn modelId="{4F273ABE-336E-4300-B94C-8C6FD2726FF9}" type="presParOf" srcId="{0D57996C-B9A2-411A-97FB-21BCCB2015E4}" destId="{70E877D6-6EA5-4335-852B-AC6B9E2EC434}" srcOrd="8" destOrd="0" presId="urn:microsoft.com/office/officeart/2005/8/layout/default"/>
    <dgm:cxn modelId="{F4D40CEE-6C0B-40AA-9CB0-5B58BA05F64A}" type="presParOf" srcId="{0D57996C-B9A2-411A-97FB-21BCCB2015E4}" destId="{3E34D591-4CA0-4CC3-8E9D-E20E41E2E22D}" srcOrd="9" destOrd="0" presId="urn:microsoft.com/office/officeart/2005/8/layout/default"/>
    <dgm:cxn modelId="{267E7F2B-B8D5-42E7-BB26-B74AB6F4469E}" type="presParOf" srcId="{0D57996C-B9A2-411A-97FB-21BCCB2015E4}" destId="{D042193C-47E3-44B2-9C7C-8D3454312C3E}" srcOrd="10" destOrd="0" presId="urn:microsoft.com/office/officeart/2005/8/layout/default"/>
    <dgm:cxn modelId="{9379B1B4-CBCB-45BC-B013-2FAC7060B46F}" type="presParOf" srcId="{0D57996C-B9A2-411A-97FB-21BCCB2015E4}" destId="{E348CB5F-9060-4C4A-A011-A05DA4E1D253}" srcOrd="11" destOrd="0" presId="urn:microsoft.com/office/officeart/2005/8/layout/default"/>
    <dgm:cxn modelId="{A8C9B778-27FB-439E-8D76-5B077F6899A2}" type="presParOf" srcId="{0D57996C-B9A2-411A-97FB-21BCCB2015E4}" destId="{206E198C-9168-40AD-B1B1-AC6DED43949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2B7C515-BF96-4AE5-B18E-49DD3B443CD2}"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id-ID"/>
        </a:p>
      </dgm:t>
    </dgm:pt>
    <dgm:pt modelId="{D5C1519B-4101-49A6-8244-DD1497E834AD}">
      <dgm:prSet/>
      <dgm:spPr/>
      <dgm:t>
        <a:bodyPr/>
        <a:lstStyle/>
        <a:p>
          <a:pPr rtl="0"/>
          <a:r>
            <a:rPr lang="en-US" i="1"/>
            <a:t>Kebijakan akuntansi dapat menjadi signifikan walaupun nilai pos-pos yang disajikan dalam periode berjalan dan sebelumnya tidak material. Selain itu, perlu pula diungkapkan kebijakan akuntansi yang dipilih dan diterapkan yang tidak diatur dalam Standar ini.</a:t>
          </a:r>
          <a:endParaRPr lang="id-ID"/>
        </a:p>
      </dgm:t>
    </dgm:pt>
    <dgm:pt modelId="{41D1D056-A4F3-405A-8778-80F84E09F78E}" type="parTrans" cxnId="{2193BA34-907E-472A-A3F8-A64322533956}">
      <dgm:prSet/>
      <dgm:spPr/>
      <dgm:t>
        <a:bodyPr/>
        <a:lstStyle/>
        <a:p>
          <a:endParaRPr lang="id-ID"/>
        </a:p>
      </dgm:t>
    </dgm:pt>
    <dgm:pt modelId="{1210E38D-119B-4EBB-8DF5-CED3A748189E}" type="sibTrans" cxnId="{2193BA34-907E-472A-A3F8-A64322533956}">
      <dgm:prSet/>
      <dgm:spPr/>
      <dgm:t>
        <a:bodyPr/>
        <a:lstStyle/>
        <a:p>
          <a:endParaRPr lang="id-ID"/>
        </a:p>
      </dgm:t>
    </dgm:pt>
    <dgm:pt modelId="{D6A71FA4-0A8C-4432-90B3-609F402D3B8D}">
      <dgm:prSet/>
      <dgm:spPr/>
      <dgm:t>
        <a:bodyPr/>
        <a:lstStyle/>
        <a:p>
          <a:pPr rtl="0"/>
          <a:r>
            <a:rPr lang="en-US" i="1"/>
            <a:t>Perubahan kebijakan akuntansi yang tidak mempunyai pengaruh material dalam tahun perubahan juga harus diungkapkan jika berpengaruh secara material terhadap tahun-tahun yang akan datang.</a:t>
          </a:r>
          <a:endParaRPr lang="id-ID"/>
        </a:p>
      </dgm:t>
    </dgm:pt>
    <dgm:pt modelId="{01B70BE8-BA44-47BC-BF99-4935BE9772B9}" type="parTrans" cxnId="{BFCA1A43-0558-46D2-B958-2E5DB1803D5E}">
      <dgm:prSet/>
      <dgm:spPr/>
      <dgm:t>
        <a:bodyPr/>
        <a:lstStyle/>
        <a:p>
          <a:endParaRPr lang="id-ID"/>
        </a:p>
      </dgm:t>
    </dgm:pt>
    <dgm:pt modelId="{9D3C9AB7-7B86-4785-BA1F-51CD9C172CD1}" type="sibTrans" cxnId="{BFCA1A43-0558-46D2-B958-2E5DB1803D5E}">
      <dgm:prSet/>
      <dgm:spPr/>
      <dgm:t>
        <a:bodyPr/>
        <a:lstStyle/>
        <a:p>
          <a:endParaRPr lang="id-ID"/>
        </a:p>
      </dgm:t>
    </dgm:pt>
    <dgm:pt modelId="{861F5550-A874-49E8-8752-819D3396C6C8}" type="pres">
      <dgm:prSet presAssocID="{52B7C515-BF96-4AE5-B18E-49DD3B443CD2}" presName="linear" presStyleCnt="0">
        <dgm:presLayoutVars>
          <dgm:dir/>
          <dgm:resizeHandles val="exact"/>
        </dgm:presLayoutVars>
      </dgm:prSet>
      <dgm:spPr/>
    </dgm:pt>
    <dgm:pt modelId="{358B6B21-688F-475F-BFF1-1340DAA9C1B9}" type="pres">
      <dgm:prSet presAssocID="{D5C1519B-4101-49A6-8244-DD1497E834AD}" presName="comp" presStyleCnt="0"/>
      <dgm:spPr/>
    </dgm:pt>
    <dgm:pt modelId="{93116493-482D-492C-8B20-E4587A758422}" type="pres">
      <dgm:prSet presAssocID="{D5C1519B-4101-49A6-8244-DD1497E834AD}" presName="box" presStyleLbl="node1" presStyleIdx="0" presStyleCnt="2"/>
      <dgm:spPr/>
    </dgm:pt>
    <dgm:pt modelId="{AC9B7711-F269-4F79-B703-D7908B0C069E}" type="pres">
      <dgm:prSet presAssocID="{D5C1519B-4101-49A6-8244-DD1497E834AD}" presName="img" presStyleLbl="fgImgPlace1" presStyleIdx="0" presStyleCnt="2"/>
      <dgm:spPr/>
    </dgm:pt>
    <dgm:pt modelId="{E12D4753-871A-4406-BEB2-189CF726F177}" type="pres">
      <dgm:prSet presAssocID="{D5C1519B-4101-49A6-8244-DD1497E834AD}" presName="text" presStyleLbl="node1" presStyleIdx="0" presStyleCnt="2">
        <dgm:presLayoutVars>
          <dgm:bulletEnabled val="1"/>
        </dgm:presLayoutVars>
      </dgm:prSet>
      <dgm:spPr/>
    </dgm:pt>
    <dgm:pt modelId="{5697F3B3-7F56-4715-9248-77A17C6C9E6B}" type="pres">
      <dgm:prSet presAssocID="{1210E38D-119B-4EBB-8DF5-CED3A748189E}" presName="spacer" presStyleCnt="0"/>
      <dgm:spPr/>
    </dgm:pt>
    <dgm:pt modelId="{9C514ABD-15CA-4143-89F6-C859DD7A96D6}" type="pres">
      <dgm:prSet presAssocID="{D6A71FA4-0A8C-4432-90B3-609F402D3B8D}" presName="comp" presStyleCnt="0"/>
      <dgm:spPr/>
    </dgm:pt>
    <dgm:pt modelId="{EA6BBFC8-880F-4AFD-AFD8-25F1A57E7354}" type="pres">
      <dgm:prSet presAssocID="{D6A71FA4-0A8C-4432-90B3-609F402D3B8D}" presName="box" presStyleLbl="node1" presStyleIdx="1" presStyleCnt="2"/>
      <dgm:spPr/>
    </dgm:pt>
    <dgm:pt modelId="{92CFEE4C-8A94-4E0B-B041-8666874334D4}" type="pres">
      <dgm:prSet presAssocID="{D6A71FA4-0A8C-4432-90B3-609F402D3B8D}" presName="img" presStyleLbl="fgImgPlace1" presStyleIdx="1" presStyleCnt="2"/>
      <dgm:spPr/>
    </dgm:pt>
    <dgm:pt modelId="{9CA715AF-2A20-4B2E-88D8-15EE563CBC8E}" type="pres">
      <dgm:prSet presAssocID="{D6A71FA4-0A8C-4432-90B3-609F402D3B8D}" presName="text" presStyleLbl="node1" presStyleIdx="1" presStyleCnt="2">
        <dgm:presLayoutVars>
          <dgm:bulletEnabled val="1"/>
        </dgm:presLayoutVars>
      </dgm:prSet>
      <dgm:spPr/>
    </dgm:pt>
  </dgm:ptLst>
  <dgm:cxnLst>
    <dgm:cxn modelId="{06399912-CD30-4B39-A437-D7A07DDE0525}" type="presOf" srcId="{D6A71FA4-0A8C-4432-90B3-609F402D3B8D}" destId="{EA6BBFC8-880F-4AFD-AFD8-25F1A57E7354}" srcOrd="0" destOrd="0" presId="urn:microsoft.com/office/officeart/2005/8/layout/vList4"/>
    <dgm:cxn modelId="{2193BA34-907E-472A-A3F8-A64322533956}" srcId="{52B7C515-BF96-4AE5-B18E-49DD3B443CD2}" destId="{D5C1519B-4101-49A6-8244-DD1497E834AD}" srcOrd="0" destOrd="0" parTransId="{41D1D056-A4F3-405A-8778-80F84E09F78E}" sibTransId="{1210E38D-119B-4EBB-8DF5-CED3A748189E}"/>
    <dgm:cxn modelId="{319FE53C-A3ED-4301-B5DD-F19AA069CC08}" type="presOf" srcId="{52B7C515-BF96-4AE5-B18E-49DD3B443CD2}" destId="{861F5550-A874-49E8-8752-819D3396C6C8}" srcOrd="0" destOrd="0" presId="urn:microsoft.com/office/officeart/2005/8/layout/vList4"/>
    <dgm:cxn modelId="{E2EA2F42-0091-467B-9F19-43CF7E49396C}" type="presOf" srcId="{D5C1519B-4101-49A6-8244-DD1497E834AD}" destId="{93116493-482D-492C-8B20-E4587A758422}" srcOrd="0" destOrd="0" presId="urn:microsoft.com/office/officeart/2005/8/layout/vList4"/>
    <dgm:cxn modelId="{BFCA1A43-0558-46D2-B958-2E5DB1803D5E}" srcId="{52B7C515-BF96-4AE5-B18E-49DD3B443CD2}" destId="{D6A71FA4-0A8C-4432-90B3-609F402D3B8D}" srcOrd="1" destOrd="0" parTransId="{01B70BE8-BA44-47BC-BF99-4935BE9772B9}" sibTransId="{9D3C9AB7-7B86-4785-BA1F-51CD9C172CD1}"/>
    <dgm:cxn modelId="{F29C276D-868F-4D94-AB54-D2D6591E5FDB}" type="presOf" srcId="{D6A71FA4-0A8C-4432-90B3-609F402D3B8D}" destId="{9CA715AF-2A20-4B2E-88D8-15EE563CBC8E}" srcOrd="1" destOrd="0" presId="urn:microsoft.com/office/officeart/2005/8/layout/vList4"/>
    <dgm:cxn modelId="{B05CF7F1-CB7B-4090-8ED6-36815018AB30}" type="presOf" srcId="{D5C1519B-4101-49A6-8244-DD1497E834AD}" destId="{E12D4753-871A-4406-BEB2-189CF726F177}" srcOrd="1" destOrd="0" presId="urn:microsoft.com/office/officeart/2005/8/layout/vList4"/>
    <dgm:cxn modelId="{358637D0-BD99-4942-9840-6C11B7388D93}" type="presParOf" srcId="{861F5550-A874-49E8-8752-819D3396C6C8}" destId="{358B6B21-688F-475F-BFF1-1340DAA9C1B9}" srcOrd="0" destOrd="0" presId="urn:microsoft.com/office/officeart/2005/8/layout/vList4"/>
    <dgm:cxn modelId="{77F0C6BA-515A-4152-9961-C8965488F5F8}" type="presParOf" srcId="{358B6B21-688F-475F-BFF1-1340DAA9C1B9}" destId="{93116493-482D-492C-8B20-E4587A758422}" srcOrd="0" destOrd="0" presId="urn:microsoft.com/office/officeart/2005/8/layout/vList4"/>
    <dgm:cxn modelId="{A20A7DD2-D459-4B7A-ADBA-5067ED08AE93}" type="presParOf" srcId="{358B6B21-688F-475F-BFF1-1340DAA9C1B9}" destId="{AC9B7711-F269-4F79-B703-D7908B0C069E}" srcOrd="1" destOrd="0" presId="urn:microsoft.com/office/officeart/2005/8/layout/vList4"/>
    <dgm:cxn modelId="{4F1A1180-6942-4AEA-AFB9-725A11B3485C}" type="presParOf" srcId="{358B6B21-688F-475F-BFF1-1340DAA9C1B9}" destId="{E12D4753-871A-4406-BEB2-189CF726F177}" srcOrd="2" destOrd="0" presId="urn:microsoft.com/office/officeart/2005/8/layout/vList4"/>
    <dgm:cxn modelId="{EC0E05CA-2E1E-4426-ADCF-16B5963977E3}" type="presParOf" srcId="{861F5550-A874-49E8-8752-819D3396C6C8}" destId="{5697F3B3-7F56-4715-9248-77A17C6C9E6B}" srcOrd="1" destOrd="0" presId="urn:microsoft.com/office/officeart/2005/8/layout/vList4"/>
    <dgm:cxn modelId="{E53A9898-ADC7-4EBC-AB13-829A3114AB47}" type="presParOf" srcId="{861F5550-A874-49E8-8752-819D3396C6C8}" destId="{9C514ABD-15CA-4143-89F6-C859DD7A96D6}" srcOrd="2" destOrd="0" presId="urn:microsoft.com/office/officeart/2005/8/layout/vList4"/>
    <dgm:cxn modelId="{CF8F0701-FEEA-47DC-9799-333894D9E99D}" type="presParOf" srcId="{9C514ABD-15CA-4143-89F6-C859DD7A96D6}" destId="{EA6BBFC8-880F-4AFD-AFD8-25F1A57E7354}" srcOrd="0" destOrd="0" presId="urn:microsoft.com/office/officeart/2005/8/layout/vList4"/>
    <dgm:cxn modelId="{410E6CBD-47DB-4E47-B380-FA5FD60CD33B}" type="presParOf" srcId="{9C514ABD-15CA-4143-89F6-C859DD7A96D6}" destId="{92CFEE4C-8A94-4E0B-B041-8666874334D4}" srcOrd="1" destOrd="0" presId="urn:microsoft.com/office/officeart/2005/8/layout/vList4"/>
    <dgm:cxn modelId="{700C25C9-373D-4814-A4AB-D8718FE1908D}" type="presParOf" srcId="{9C514ABD-15CA-4143-89F6-C859DD7A96D6}" destId="{9CA715AF-2A20-4B2E-88D8-15EE563CBC8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A975B64-003E-4EC6-8A10-47A74DF9504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d-ID"/>
        </a:p>
      </dgm:t>
    </dgm:pt>
    <dgm:pt modelId="{980CAEAA-2218-4FA1-BB3A-B1AF7784C0BB}">
      <dgm:prSet/>
      <dgm:spPr/>
      <dgm:t>
        <a:bodyPr/>
        <a:lstStyle/>
        <a:p>
          <a:pPr rtl="0"/>
          <a:r>
            <a:rPr lang="id-ID" b="1" i="1"/>
            <a:t>CaLK harus menyajikan rincian dan penjelasan atas masing-masing pos dalam LRA, Laporan Perubahan SAL, Neraca, LO, LAK, dan Laporan Perubahan Ekuitas.</a:t>
          </a:r>
          <a:endParaRPr lang="id-ID"/>
        </a:p>
      </dgm:t>
    </dgm:pt>
    <dgm:pt modelId="{42B58278-D6D1-43E7-B893-0D47430CA408}" type="parTrans" cxnId="{33D54F78-4AE4-49DB-91C1-607B75FEF640}">
      <dgm:prSet/>
      <dgm:spPr/>
      <dgm:t>
        <a:bodyPr/>
        <a:lstStyle/>
        <a:p>
          <a:endParaRPr lang="id-ID"/>
        </a:p>
      </dgm:t>
    </dgm:pt>
    <dgm:pt modelId="{E772D360-55D3-4E89-87BD-B838819F5BC6}" type="sibTrans" cxnId="{33D54F78-4AE4-49DB-91C1-607B75FEF640}">
      <dgm:prSet/>
      <dgm:spPr/>
      <dgm:t>
        <a:bodyPr/>
        <a:lstStyle/>
        <a:p>
          <a:endParaRPr lang="id-ID"/>
        </a:p>
      </dgm:t>
    </dgm:pt>
    <dgm:pt modelId="{DEABB14C-67A3-4F89-97E9-DF68F03729C5}">
      <dgm:prSet/>
      <dgm:spPr/>
      <dgm:t>
        <a:bodyPr/>
        <a:lstStyle/>
        <a:p>
          <a:pPr rtl="0"/>
          <a:r>
            <a:rPr lang="es-ES"/>
            <a:t>Anggaran</a:t>
          </a:r>
          <a:r>
            <a:rPr lang="id-ID"/>
            <a:t>, </a:t>
          </a:r>
          <a:r>
            <a:rPr lang="es-ES"/>
            <a:t>Realisasi</a:t>
          </a:r>
          <a:r>
            <a:rPr lang="id-ID"/>
            <a:t> dan </a:t>
          </a:r>
          <a:r>
            <a:rPr lang="es-ES"/>
            <a:t>Prosentase pencapaian;</a:t>
          </a:r>
          <a:endParaRPr lang="id-ID"/>
        </a:p>
      </dgm:t>
    </dgm:pt>
    <dgm:pt modelId="{FAE29A4C-159D-4072-918C-8344E8491E9C}" type="parTrans" cxnId="{ADE1F606-3172-45AB-9894-0FD43B6B4363}">
      <dgm:prSet/>
      <dgm:spPr/>
      <dgm:t>
        <a:bodyPr/>
        <a:lstStyle/>
        <a:p>
          <a:endParaRPr lang="id-ID"/>
        </a:p>
      </dgm:t>
    </dgm:pt>
    <dgm:pt modelId="{C0AFC235-7DD9-454C-87A1-DDB624D5345E}" type="sibTrans" cxnId="{ADE1F606-3172-45AB-9894-0FD43B6B4363}">
      <dgm:prSet/>
      <dgm:spPr/>
      <dgm:t>
        <a:bodyPr/>
        <a:lstStyle/>
        <a:p>
          <a:endParaRPr lang="id-ID"/>
        </a:p>
      </dgm:t>
    </dgm:pt>
    <dgm:pt modelId="{5E06FECF-FD38-4027-9B59-6E02F18EE8FD}">
      <dgm:prSet/>
      <dgm:spPr/>
      <dgm:t>
        <a:bodyPr/>
        <a:lstStyle/>
        <a:p>
          <a:pPr rtl="0"/>
          <a:r>
            <a:rPr lang="es-ES"/>
            <a:t>Penjelasan atas perbedaan antara anggaran dan realisasi;</a:t>
          </a:r>
          <a:endParaRPr lang="id-ID"/>
        </a:p>
      </dgm:t>
    </dgm:pt>
    <dgm:pt modelId="{316E2F02-8E91-454E-A720-40866867F673}" type="parTrans" cxnId="{51877F48-6ACC-4042-B945-2E761A43C636}">
      <dgm:prSet/>
      <dgm:spPr/>
      <dgm:t>
        <a:bodyPr/>
        <a:lstStyle/>
        <a:p>
          <a:endParaRPr lang="id-ID"/>
        </a:p>
      </dgm:t>
    </dgm:pt>
    <dgm:pt modelId="{D24BF4FD-BA12-4DB7-A609-6722B3B69B21}" type="sibTrans" cxnId="{51877F48-6ACC-4042-B945-2E761A43C636}">
      <dgm:prSet/>
      <dgm:spPr/>
      <dgm:t>
        <a:bodyPr/>
        <a:lstStyle/>
        <a:p>
          <a:endParaRPr lang="id-ID"/>
        </a:p>
      </dgm:t>
    </dgm:pt>
    <dgm:pt modelId="{4BBF922A-B68D-49BB-AC74-80F6C4A24A60}">
      <dgm:prSet/>
      <dgm:spPr/>
      <dgm:t>
        <a:bodyPr/>
        <a:lstStyle/>
        <a:p>
          <a:pPr rtl="0"/>
          <a:r>
            <a:rPr lang="id-ID"/>
            <a:t>Perbandingan dengan periode yang lalu;</a:t>
          </a:r>
        </a:p>
      </dgm:t>
    </dgm:pt>
    <dgm:pt modelId="{5AA665C4-EA39-43C7-B9DC-69A50843DB61}" type="parTrans" cxnId="{7F61CE15-9FCB-4D90-8239-A733A2C96417}">
      <dgm:prSet/>
      <dgm:spPr/>
      <dgm:t>
        <a:bodyPr/>
        <a:lstStyle/>
        <a:p>
          <a:endParaRPr lang="id-ID"/>
        </a:p>
      </dgm:t>
    </dgm:pt>
    <dgm:pt modelId="{47D93BFC-7DE2-48D4-86F3-FB5EF2AE94B8}" type="sibTrans" cxnId="{7F61CE15-9FCB-4D90-8239-A733A2C96417}">
      <dgm:prSet/>
      <dgm:spPr/>
      <dgm:t>
        <a:bodyPr/>
        <a:lstStyle/>
        <a:p>
          <a:endParaRPr lang="id-ID"/>
        </a:p>
      </dgm:t>
    </dgm:pt>
    <dgm:pt modelId="{F18A0C06-164A-4E2C-95AA-CBD320FE5890}">
      <dgm:prSet/>
      <dgm:spPr/>
      <dgm:t>
        <a:bodyPr/>
        <a:lstStyle/>
        <a:p>
          <a:pPr rtl="0"/>
          <a:r>
            <a:rPr lang="id-ID"/>
            <a:t>Penjelasan atas perbedaan antara periode berjalan dan periode yang lalu;</a:t>
          </a:r>
        </a:p>
      </dgm:t>
    </dgm:pt>
    <dgm:pt modelId="{D28E8024-5DFE-4DD6-B9F9-E31942E21693}" type="parTrans" cxnId="{5EC985C2-8891-425A-86A8-AF40B8588A1D}">
      <dgm:prSet/>
      <dgm:spPr/>
      <dgm:t>
        <a:bodyPr/>
        <a:lstStyle/>
        <a:p>
          <a:endParaRPr lang="id-ID"/>
        </a:p>
      </dgm:t>
    </dgm:pt>
    <dgm:pt modelId="{2BFB741A-072E-4D44-9534-14694380CE50}" type="sibTrans" cxnId="{5EC985C2-8891-425A-86A8-AF40B8588A1D}">
      <dgm:prSet/>
      <dgm:spPr/>
      <dgm:t>
        <a:bodyPr/>
        <a:lstStyle/>
        <a:p>
          <a:endParaRPr lang="id-ID"/>
        </a:p>
      </dgm:t>
    </dgm:pt>
    <dgm:pt modelId="{3806C84C-0EBB-4255-83CB-ABA8EB929C97}">
      <dgm:prSet/>
      <dgm:spPr/>
      <dgm:t>
        <a:bodyPr/>
        <a:lstStyle/>
        <a:p>
          <a:pPr rtl="0"/>
          <a:r>
            <a:rPr lang="id-ID"/>
            <a:t>Rincian pendapatan-LRA menurut sumber pendapatan; </a:t>
          </a:r>
        </a:p>
      </dgm:t>
    </dgm:pt>
    <dgm:pt modelId="{B9AEDB5E-2968-40C4-A48E-40278D0A9F95}" type="parTrans" cxnId="{11E3687C-99BE-4A43-93E2-2902220605B6}">
      <dgm:prSet/>
      <dgm:spPr/>
      <dgm:t>
        <a:bodyPr/>
        <a:lstStyle/>
        <a:p>
          <a:endParaRPr lang="id-ID"/>
        </a:p>
      </dgm:t>
    </dgm:pt>
    <dgm:pt modelId="{6458DB88-8882-408B-8933-38F06172C6EC}" type="sibTrans" cxnId="{11E3687C-99BE-4A43-93E2-2902220605B6}">
      <dgm:prSet/>
      <dgm:spPr/>
      <dgm:t>
        <a:bodyPr/>
        <a:lstStyle/>
        <a:p>
          <a:endParaRPr lang="id-ID"/>
        </a:p>
      </dgm:t>
    </dgm:pt>
    <dgm:pt modelId="{8D3FF57C-7594-443B-BCA3-18CD5039FC31}">
      <dgm:prSet/>
      <dgm:spPr/>
      <dgm:t>
        <a:bodyPr/>
        <a:lstStyle/>
        <a:p>
          <a:pPr rtl="0"/>
          <a:r>
            <a:rPr lang="id-ID"/>
            <a:t>Rincian belanja menurut klasifikasi ekonomi, organisasi, dan fungsi; </a:t>
          </a:r>
        </a:p>
      </dgm:t>
    </dgm:pt>
    <dgm:pt modelId="{98A3E3F4-1D70-4F04-8D82-4BC8B57F6E57}" type="parTrans" cxnId="{C7CD7649-9B0D-40A5-975B-83F7C43D7BF9}">
      <dgm:prSet/>
      <dgm:spPr/>
      <dgm:t>
        <a:bodyPr/>
        <a:lstStyle/>
        <a:p>
          <a:endParaRPr lang="id-ID"/>
        </a:p>
      </dgm:t>
    </dgm:pt>
    <dgm:pt modelId="{6A0104D9-5007-4E9E-9478-965675D6AAB9}" type="sibTrans" cxnId="{C7CD7649-9B0D-40A5-975B-83F7C43D7BF9}">
      <dgm:prSet/>
      <dgm:spPr/>
      <dgm:t>
        <a:bodyPr/>
        <a:lstStyle/>
        <a:p>
          <a:endParaRPr lang="id-ID"/>
        </a:p>
      </dgm:t>
    </dgm:pt>
    <dgm:pt modelId="{69CF5AC0-58CA-424F-A6DF-ACE9776D5DFC}">
      <dgm:prSet/>
      <dgm:spPr/>
      <dgm:t>
        <a:bodyPr/>
        <a:lstStyle/>
        <a:p>
          <a:pPr rtl="0"/>
          <a:r>
            <a:rPr lang="id-ID"/>
            <a:t>Rincian pembiayaan; dan </a:t>
          </a:r>
        </a:p>
      </dgm:t>
    </dgm:pt>
    <dgm:pt modelId="{5AE38D10-467B-439E-94A1-49B2034D5F31}" type="parTrans" cxnId="{5C229048-F9FC-48C9-A57E-71C6D7011C5C}">
      <dgm:prSet/>
      <dgm:spPr/>
      <dgm:t>
        <a:bodyPr/>
        <a:lstStyle/>
        <a:p>
          <a:endParaRPr lang="id-ID"/>
        </a:p>
      </dgm:t>
    </dgm:pt>
    <dgm:pt modelId="{F65CFC1A-1219-44DB-A5E9-C65B0310B8C5}" type="sibTrans" cxnId="{5C229048-F9FC-48C9-A57E-71C6D7011C5C}">
      <dgm:prSet/>
      <dgm:spPr/>
      <dgm:t>
        <a:bodyPr/>
        <a:lstStyle/>
        <a:p>
          <a:endParaRPr lang="id-ID"/>
        </a:p>
      </dgm:t>
    </dgm:pt>
    <dgm:pt modelId="{403201F2-832A-4730-B9C5-583CF7F7C51F}">
      <dgm:prSet/>
      <dgm:spPr/>
      <dgm:t>
        <a:bodyPr/>
        <a:lstStyle/>
        <a:p>
          <a:pPr rtl="0"/>
          <a:r>
            <a:rPr lang="id-ID"/>
            <a:t>Penjelasan hal-hal penting yang diperlukan.</a:t>
          </a:r>
        </a:p>
      </dgm:t>
    </dgm:pt>
    <dgm:pt modelId="{5F9543FF-017C-4935-903D-DA7C4D4776D2}" type="parTrans" cxnId="{C37A09DA-4E04-424B-87C6-398B239F8E3A}">
      <dgm:prSet/>
      <dgm:spPr/>
      <dgm:t>
        <a:bodyPr/>
        <a:lstStyle/>
        <a:p>
          <a:endParaRPr lang="id-ID"/>
        </a:p>
      </dgm:t>
    </dgm:pt>
    <dgm:pt modelId="{16D43020-060D-4C26-B80F-C29E8104D79D}" type="sibTrans" cxnId="{C37A09DA-4E04-424B-87C6-398B239F8E3A}">
      <dgm:prSet/>
      <dgm:spPr/>
      <dgm:t>
        <a:bodyPr/>
        <a:lstStyle/>
        <a:p>
          <a:endParaRPr lang="id-ID"/>
        </a:p>
      </dgm:t>
    </dgm:pt>
    <dgm:pt modelId="{A49D2095-695C-429E-8806-4596B8CED107}" type="pres">
      <dgm:prSet presAssocID="{1A975B64-003E-4EC6-8A10-47A74DF9504B}" presName="vert0" presStyleCnt="0">
        <dgm:presLayoutVars>
          <dgm:dir/>
          <dgm:animOne val="branch"/>
          <dgm:animLvl val="lvl"/>
        </dgm:presLayoutVars>
      </dgm:prSet>
      <dgm:spPr/>
    </dgm:pt>
    <dgm:pt modelId="{D122BCA0-256A-485F-B822-1DF6A367375C}" type="pres">
      <dgm:prSet presAssocID="{980CAEAA-2218-4FA1-BB3A-B1AF7784C0BB}" presName="thickLine" presStyleLbl="alignNode1" presStyleIdx="0" presStyleCnt="1"/>
      <dgm:spPr/>
    </dgm:pt>
    <dgm:pt modelId="{E5CE891F-3AFE-46A8-8916-8F19FAEF1F91}" type="pres">
      <dgm:prSet presAssocID="{980CAEAA-2218-4FA1-BB3A-B1AF7784C0BB}" presName="horz1" presStyleCnt="0"/>
      <dgm:spPr/>
    </dgm:pt>
    <dgm:pt modelId="{6C65D47A-50D2-439B-8EEE-9E96EE9D29D7}" type="pres">
      <dgm:prSet presAssocID="{980CAEAA-2218-4FA1-BB3A-B1AF7784C0BB}" presName="tx1" presStyleLbl="revTx" presStyleIdx="0" presStyleCnt="9"/>
      <dgm:spPr/>
    </dgm:pt>
    <dgm:pt modelId="{D81C24AD-ED82-456F-A8A3-C1576202C794}" type="pres">
      <dgm:prSet presAssocID="{980CAEAA-2218-4FA1-BB3A-B1AF7784C0BB}" presName="vert1" presStyleCnt="0"/>
      <dgm:spPr/>
    </dgm:pt>
    <dgm:pt modelId="{36F0A699-DA20-4E27-B45D-C9C700E54066}" type="pres">
      <dgm:prSet presAssocID="{DEABB14C-67A3-4F89-97E9-DF68F03729C5}" presName="vertSpace2a" presStyleCnt="0"/>
      <dgm:spPr/>
    </dgm:pt>
    <dgm:pt modelId="{5DB4244A-D587-42C6-BE99-8AFB89871701}" type="pres">
      <dgm:prSet presAssocID="{DEABB14C-67A3-4F89-97E9-DF68F03729C5}" presName="horz2" presStyleCnt="0"/>
      <dgm:spPr/>
    </dgm:pt>
    <dgm:pt modelId="{CBF66A77-7564-44AC-BD49-F99FFDB5E230}" type="pres">
      <dgm:prSet presAssocID="{DEABB14C-67A3-4F89-97E9-DF68F03729C5}" presName="horzSpace2" presStyleCnt="0"/>
      <dgm:spPr/>
    </dgm:pt>
    <dgm:pt modelId="{D39C4CE7-2AB7-4A67-BB69-9850302CDBF5}" type="pres">
      <dgm:prSet presAssocID="{DEABB14C-67A3-4F89-97E9-DF68F03729C5}" presName="tx2" presStyleLbl="revTx" presStyleIdx="1" presStyleCnt="9"/>
      <dgm:spPr/>
    </dgm:pt>
    <dgm:pt modelId="{62B74518-A0E1-4DAF-BEDC-C67B8E3CE7A4}" type="pres">
      <dgm:prSet presAssocID="{DEABB14C-67A3-4F89-97E9-DF68F03729C5}" presName="vert2" presStyleCnt="0"/>
      <dgm:spPr/>
    </dgm:pt>
    <dgm:pt modelId="{38DDDE64-3BA1-4A57-8DBF-D4BA8189D07E}" type="pres">
      <dgm:prSet presAssocID="{DEABB14C-67A3-4F89-97E9-DF68F03729C5}" presName="thinLine2b" presStyleLbl="callout" presStyleIdx="0" presStyleCnt="8"/>
      <dgm:spPr/>
    </dgm:pt>
    <dgm:pt modelId="{8487AE3A-9459-43AE-88E8-1BAF76835B6A}" type="pres">
      <dgm:prSet presAssocID="{DEABB14C-67A3-4F89-97E9-DF68F03729C5}" presName="vertSpace2b" presStyleCnt="0"/>
      <dgm:spPr/>
    </dgm:pt>
    <dgm:pt modelId="{6DCF401C-12AD-4052-A774-64318CDEE487}" type="pres">
      <dgm:prSet presAssocID="{5E06FECF-FD38-4027-9B59-6E02F18EE8FD}" presName="horz2" presStyleCnt="0"/>
      <dgm:spPr/>
    </dgm:pt>
    <dgm:pt modelId="{750D5D35-42F0-4131-83C6-0AA48347575B}" type="pres">
      <dgm:prSet presAssocID="{5E06FECF-FD38-4027-9B59-6E02F18EE8FD}" presName="horzSpace2" presStyleCnt="0"/>
      <dgm:spPr/>
    </dgm:pt>
    <dgm:pt modelId="{AF578917-7996-4220-A3BA-0EAA4584781D}" type="pres">
      <dgm:prSet presAssocID="{5E06FECF-FD38-4027-9B59-6E02F18EE8FD}" presName="tx2" presStyleLbl="revTx" presStyleIdx="2" presStyleCnt="9"/>
      <dgm:spPr/>
    </dgm:pt>
    <dgm:pt modelId="{E71E7872-D4A4-4622-87A2-171933455656}" type="pres">
      <dgm:prSet presAssocID="{5E06FECF-FD38-4027-9B59-6E02F18EE8FD}" presName="vert2" presStyleCnt="0"/>
      <dgm:spPr/>
    </dgm:pt>
    <dgm:pt modelId="{1B5A3B87-07C1-4F59-97C5-F62B90930B7E}" type="pres">
      <dgm:prSet presAssocID="{5E06FECF-FD38-4027-9B59-6E02F18EE8FD}" presName="thinLine2b" presStyleLbl="callout" presStyleIdx="1" presStyleCnt="8"/>
      <dgm:spPr/>
    </dgm:pt>
    <dgm:pt modelId="{B853CDEA-83E1-43C3-A639-A6A64DC97C0F}" type="pres">
      <dgm:prSet presAssocID="{5E06FECF-FD38-4027-9B59-6E02F18EE8FD}" presName="vertSpace2b" presStyleCnt="0"/>
      <dgm:spPr/>
    </dgm:pt>
    <dgm:pt modelId="{0031B0C1-CC7D-436B-B536-1FFD592288D9}" type="pres">
      <dgm:prSet presAssocID="{4BBF922A-B68D-49BB-AC74-80F6C4A24A60}" presName="horz2" presStyleCnt="0"/>
      <dgm:spPr/>
    </dgm:pt>
    <dgm:pt modelId="{179340D6-45E3-4997-AF03-261BE6E1AA5F}" type="pres">
      <dgm:prSet presAssocID="{4BBF922A-B68D-49BB-AC74-80F6C4A24A60}" presName="horzSpace2" presStyleCnt="0"/>
      <dgm:spPr/>
    </dgm:pt>
    <dgm:pt modelId="{135383CB-830F-42C8-B124-5A4EB53A6099}" type="pres">
      <dgm:prSet presAssocID="{4BBF922A-B68D-49BB-AC74-80F6C4A24A60}" presName="tx2" presStyleLbl="revTx" presStyleIdx="3" presStyleCnt="9"/>
      <dgm:spPr/>
    </dgm:pt>
    <dgm:pt modelId="{56B93842-0073-4B1E-8FC2-28288947E859}" type="pres">
      <dgm:prSet presAssocID="{4BBF922A-B68D-49BB-AC74-80F6C4A24A60}" presName="vert2" presStyleCnt="0"/>
      <dgm:spPr/>
    </dgm:pt>
    <dgm:pt modelId="{7FFC524B-0A5B-4AF5-A437-BCB01F52E52D}" type="pres">
      <dgm:prSet presAssocID="{4BBF922A-B68D-49BB-AC74-80F6C4A24A60}" presName="thinLine2b" presStyleLbl="callout" presStyleIdx="2" presStyleCnt="8"/>
      <dgm:spPr/>
    </dgm:pt>
    <dgm:pt modelId="{02A20517-163E-4A7B-8B6C-3B1C375EE727}" type="pres">
      <dgm:prSet presAssocID="{4BBF922A-B68D-49BB-AC74-80F6C4A24A60}" presName="vertSpace2b" presStyleCnt="0"/>
      <dgm:spPr/>
    </dgm:pt>
    <dgm:pt modelId="{9A5A29DB-1270-49F1-A9F2-99FC7721C5A4}" type="pres">
      <dgm:prSet presAssocID="{F18A0C06-164A-4E2C-95AA-CBD320FE5890}" presName="horz2" presStyleCnt="0"/>
      <dgm:spPr/>
    </dgm:pt>
    <dgm:pt modelId="{72A73E40-53DD-4ED0-B0A3-65AAFAFD836A}" type="pres">
      <dgm:prSet presAssocID="{F18A0C06-164A-4E2C-95AA-CBD320FE5890}" presName="horzSpace2" presStyleCnt="0"/>
      <dgm:spPr/>
    </dgm:pt>
    <dgm:pt modelId="{E07A2950-3702-45C7-AED2-9C605C88ACA1}" type="pres">
      <dgm:prSet presAssocID="{F18A0C06-164A-4E2C-95AA-CBD320FE5890}" presName="tx2" presStyleLbl="revTx" presStyleIdx="4" presStyleCnt="9"/>
      <dgm:spPr/>
    </dgm:pt>
    <dgm:pt modelId="{722C944E-52C0-4FA2-88CE-2E870F6C5505}" type="pres">
      <dgm:prSet presAssocID="{F18A0C06-164A-4E2C-95AA-CBD320FE5890}" presName="vert2" presStyleCnt="0"/>
      <dgm:spPr/>
    </dgm:pt>
    <dgm:pt modelId="{E5395132-5E67-4678-82D7-0C5111EA212C}" type="pres">
      <dgm:prSet presAssocID="{F18A0C06-164A-4E2C-95AA-CBD320FE5890}" presName="thinLine2b" presStyleLbl="callout" presStyleIdx="3" presStyleCnt="8"/>
      <dgm:spPr/>
    </dgm:pt>
    <dgm:pt modelId="{B779AC1D-B319-4DB2-863D-A1129D22CCB1}" type="pres">
      <dgm:prSet presAssocID="{F18A0C06-164A-4E2C-95AA-CBD320FE5890}" presName="vertSpace2b" presStyleCnt="0"/>
      <dgm:spPr/>
    </dgm:pt>
    <dgm:pt modelId="{4561F131-30B8-4AE2-B5F3-3E4EA5AF7CED}" type="pres">
      <dgm:prSet presAssocID="{3806C84C-0EBB-4255-83CB-ABA8EB929C97}" presName="horz2" presStyleCnt="0"/>
      <dgm:spPr/>
    </dgm:pt>
    <dgm:pt modelId="{827858F6-2C29-419C-B4BD-87E1EA1FCD0E}" type="pres">
      <dgm:prSet presAssocID="{3806C84C-0EBB-4255-83CB-ABA8EB929C97}" presName="horzSpace2" presStyleCnt="0"/>
      <dgm:spPr/>
    </dgm:pt>
    <dgm:pt modelId="{4FFA84FE-EDF4-43DF-9D9A-ADC4EBEF782C}" type="pres">
      <dgm:prSet presAssocID="{3806C84C-0EBB-4255-83CB-ABA8EB929C97}" presName="tx2" presStyleLbl="revTx" presStyleIdx="5" presStyleCnt="9"/>
      <dgm:spPr/>
    </dgm:pt>
    <dgm:pt modelId="{F8557E3D-9787-4368-A642-150A287A0901}" type="pres">
      <dgm:prSet presAssocID="{3806C84C-0EBB-4255-83CB-ABA8EB929C97}" presName="vert2" presStyleCnt="0"/>
      <dgm:spPr/>
    </dgm:pt>
    <dgm:pt modelId="{B68A5B6A-5593-4CB0-A1D8-F19900DCA9E1}" type="pres">
      <dgm:prSet presAssocID="{3806C84C-0EBB-4255-83CB-ABA8EB929C97}" presName="thinLine2b" presStyleLbl="callout" presStyleIdx="4" presStyleCnt="8"/>
      <dgm:spPr/>
    </dgm:pt>
    <dgm:pt modelId="{B2D00701-6E2C-49C6-B1F4-156BDFAD87B2}" type="pres">
      <dgm:prSet presAssocID="{3806C84C-0EBB-4255-83CB-ABA8EB929C97}" presName="vertSpace2b" presStyleCnt="0"/>
      <dgm:spPr/>
    </dgm:pt>
    <dgm:pt modelId="{E5C2CC92-B6F3-454A-8077-6714278FB1B0}" type="pres">
      <dgm:prSet presAssocID="{8D3FF57C-7594-443B-BCA3-18CD5039FC31}" presName="horz2" presStyleCnt="0"/>
      <dgm:spPr/>
    </dgm:pt>
    <dgm:pt modelId="{37310E44-5581-44EB-956F-95A8492D239D}" type="pres">
      <dgm:prSet presAssocID="{8D3FF57C-7594-443B-BCA3-18CD5039FC31}" presName="horzSpace2" presStyleCnt="0"/>
      <dgm:spPr/>
    </dgm:pt>
    <dgm:pt modelId="{48EB7921-3779-42B1-BC00-F40F0ABDE8AE}" type="pres">
      <dgm:prSet presAssocID="{8D3FF57C-7594-443B-BCA3-18CD5039FC31}" presName="tx2" presStyleLbl="revTx" presStyleIdx="6" presStyleCnt="9"/>
      <dgm:spPr/>
    </dgm:pt>
    <dgm:pt modelId="{4178C8B9-E3B8-4A61-A1FE-0E8E4C8C1E18}" type="pres">
      <dgm:prSet presAssocID="{8D3FF57C-7594-443B-BCA3-18CD5039FC31}" presName="vert2" presStyleCnt="0"/>
      <dgm:spPr/>
    </dgm:pt>
    <dgm:pt modelId="{3A6892ED-814A-4599-9C78-AFE3EFB52C80}" type="pres">
      <dgm:prSet presAssocID="{8D3FF57C-7594-443B-BCA3-18CD5039FC31}" presName="thinLine2b" presStyleLbl="callout" presStyleIdx="5" presStyleCnt="8"/>
      <dgm:spPr/>
    </dgm:pt>
    <dgm:pt modelId="{F2BA2C37-C082-4FC2-ACCC-09FACCA75395}" type="pres">
      <dgm:prSet presAssocID="{8D3FF57C-7594-443B-BCA3-18CD5039FC31}" presName="vertSpace2b" presStyleCnt="0"/>
      <dgm:spPr/>
    </dgm:pt>
    <dgm:pt modelId="{059A959C-A26D-40AB-BDB9-C14C3968B203}" type="pres">
      <dgm:prSet presAssocID="{69CF5AC0-58CA-424F-A6DF-ACE9776D5DFC}" presName="horz2" presStyleCnt="0"/>
      <dgm:spPr/>
    </dgm:pt>
    <dgm:pt modelId="{0E6D2EBD-ED81-40C5-8F8F-8F1109B09CC7}" type="pres">
      <dgm:prSet presAssocID="{69CF5AC0-58CA-424F-A6DF-ACE9776D5DFC}" presName="horzSpace2" presStyleCnt="0"/>
      <dgm:spPr/>
    </dgm:pt>
    <dgm:pt modelId="{5753D229-B04A-4762-A6CE-FC50275295D2}" type="pres">
      <dgm:prSet presAssocID="{69CF5AC0-58CA-424F-A6DF-ACE9776D5DFC}" presName="tx2" presStyleLbl="revTx" presStyleIdx="7" presStyleCnt="9"/>
      <dgm:spPr/>
    </dgm:pt>
    <dgm:pt modelId="{414444AE-9685-4284-8D61-5AD8630B3B5A}" type="pres">
      <dgm:prSet presAssocID="{69CF5AC0-58CA-424F-A6DF-ACE9776D5DFC}" presName="vert2" presStyleCnt="0"/>
      <dgm:spPr/>
    </dgm:pt>
    <dgm:pt modelId="{87AB0991-40C6-4527-B1CF-8B39EA92694B}" type="pres">
      <dgm:prSet presAssocID="{69CF5AC0-58CA-424F-A6DF-ACE9776D5DFC}" presName="thinLine2b" presStyleLbl="callout" presStyleIdx="6" presStyleCnt="8"/>
      <dgm:spPr/>
    </dgm:pt>
    <dgm:pt modelId="{A683E1BB-EB44-45DD-9B05-3C4C0AC21C57}" type="pres">
      <dgm:prSet presAssocID="{69CF5AC0-58CA-424F-A6DF-ACE9776D5DFC}" presName="vertSpace2b" presStyleCnt="0"/>
      <dgm:spPr/>
    </dgm:pt>
    <dgm:pt modelId="{AA13F7A3-E59C-4CA9-BDFF-AE544366FDA3}" type="pres">
      <dgm:prSet presAssocID="{403201F2-832A-4730-B9C5-583CF7F7C51F}" presName="horz2" presStyleCnt="0"/>
      <dgm:spPr/>
    </dgm:pt>
    <dgm:pt modelId="{B02C4DC1-8061-46D4-A147-892999A991FE}" type="pres">
      <dgm:prSet presAssocID="{403201F2-832A-4730-B9C5-583CF7F7C51F}" presName="horzSpace2" presStyleCnt="0"/>
      <dgm:spPr/>
    </dgm:pt>
    <dgm:pt modelId="{B22DDA4C-3108-4278-B350-49A8AF871361}" type="pres">
      <dgm:prSet presAssocID="{403201F2-832A-4730-B9C5-583CF7F7C51F}" presName="tx2" presStyleLbl="revTx" presStyleIdx="8" presStyleCnt="9"/>
      <dgm:spPr/>
    </dgm:pt>
    <dgm:pt modelId="{F68872ED-C35E-462D-937D-6A1C6193FD01}" type="pres">
      <dgm:prSet presAssocID="{403201F2-832A-4730-B9C5-583CF7F7C51F}" presName="vert2" presStyleCnt="0"/>
      <dgm:spPr/>
    </dgm:pt>
    <dgm:pt modelId="{7E439278-F45A-48BD-A3DC-582CBE3809CD}" type="pres">
      <dgm:prSet presAssocID="{403201F2-832A-4730-B9C5-583CF7F7C51F}" presName="thinLine2b" presStyleLbl="callout" presStyleIdx="7" presStyleCnt="8"/>
      <dgm:spPr/>
    </dgm:pt>
    <dgm:pt modelId="{DA48F9EE-CDDB-4C8D-BB35-EB5DE2F9B6DD}" type="pres">
      <dgm:prSet presAssocID="{403201F2-832A-4730-B9C5-583CF7F7C51F}" presName="vertSpace2b" presStyleCnt="0"/>
      <dgm:spPr/>
    </dgm:pt>
  </dgm:ptLst>
  <dgm:cxnLst>
    <dgm:cxn modelId="{ADE1F606-3172-45AB-9894-0FD43B6B4363}" srcId="{980CAEAA-2218-4FA1-BB3A-B1AF7784C0BB}" destId="{DEABB14C-67A3-4F89-97E9-DF68F03729C5}" srcOrd="0" destOrd="0" parTransId="{FAE29A4C-159D-4072-918C-8344E8491E9C}" sibTransId="{C0AFC235-7DD9-454C-87A1-DDB624D5345E}"/>
    <dgm:cxn modelId="{E3DE4B0D-29CC-4880-A320-9599B9F03F85}" type="presOf" srcId="{3806C84C-0EBB-4255-83CB-ABA8EB929C97}" destId="{4FFA84FE-EDF4-43DF-9D9A-ADC4EBEF782C}" srcOrd="0" destOrd="0" presId="urn:microsoft.com/office/officeart/2008/layout/LinedList"/>
    <dgm:cxn modelId="{05F58F0F-3947-4292-983B-C6393211C8BF}" type="presOf" srcId="{403201F2-832A-4730-B9C5-583CF7F7C51F}" destId="{B22DDA4C-3108-4278-B350-49A8AF871361}" srcOrd="0" destOrd="0" presId="urn:microsoft.com/office/officeart/2008/layout/LinedList"/>
    <dgm:cxn modelId="{5F060311-3DCD-4CB7-8116-FBE2E6B15845}" type="presOf" srcId="{5E06FECF-FD38-4027-9B59-6E02F18EE8FD}" destId="{AF578917-7996-4220-A3BA-0EAA4584781D}" srcOrd="0" destOrd="0" presId="urn:microsoft.com/office/officeart/2008/layout/LinedList"/>
    <dgm:cxn modelId="{960FC915-5FD2-4032-94E0-6DC25016E6CD}" type="presOf" srcId="{980CAEAA-2218-4FA1-BB3A-B1AF7784C0BB}" destId="{6C65D47A-50D2-439B-8EEE-9E96EE9D29D7}" srcOrd="0" destOrd="0" presId="urn:microsoft.com/office/officeart/2008/layout/LinedList"/>
    <dgm:cxn modelId="{7F61CE15-9FCB-4D90-8239-A733A2C96417}" srcId="{980CAEAA-2218-4FA1-BB3A-B1AF7784C0BB}" destId="{4BBF922A-B68D-49BB-AC74-80F6C4A24A60}" srcOrd="2" destOrd="0" parTransId="{5AA665C4-EA39-43C7-B9DC-69A50843DB61}" sibTransId="{47D93BFC-7DE2-48D4-86F3-FB5EF2AE94B8}"/>
    <dgm:cxn modelId="{89716330-4075-49DF-932C-48ED1A1ECBD0}" type="presOf" srcId="{1A975B64-003E-4EC6-8A10-47A74DF9504B}" destId="{A49D2095-695C-429E-8806-4596B8CED107}" srcOrd="0" destOrd="0" presId="urn:microsoft.com/office/officeart/2008/layout/LinedList"/>
    <dgm:cxn modelId="{51877F48-6ACC-4042-B945-2E761A43C636}" srcId="{980CAEAA-2218-4FA1-BB3A-B1AF7784C0BB}" destId="{5E06FECF-FD38-4027-9B59-6E02F18EE8FD}" srcOrd="1" destOrd="0" parTransId="{316E2F02-8E91-454E-A720-40866867F673}" sibTransId="{D24BF4FD-BA12-4DB7-A609-6722B3B69B21}"/>
    <dgm:cxn modelId="{5C229048-F9FC-48C9-A57E-71C6D7011C5C}" srcId="{980CAEAA-2218-4FA1-BB3A-B1AF7784C0BB}" destId="{69CF5AC0-58CA-424F-A6DF-ACE9776D5DFC}" srcOrd="6" destOrd="0" parTransId="{5AE38D10-467B-439E-94A1-49B2034D5F31}" sibTransId="{F65CFC1A-1219-44DB-A5E9-C65B0310B8C5}"/>
    <dgm:cxn modelId="{C7CD7649-9B0D-40A5-975B-83F7C43D7BF9}" srcId="{980CAEAA-2218-4FA1-BB3A-B1AF7784C0BB}" destId="{8D3FF57C-7594-443B-BCA3-18CD5039FC31}" srcOrd="5" destOrd="0" parTransId="{98A3E3F4-1D70-4F04-8D82-4BC8B57F6E57}" sibTransId="{6A0104D9-5007-4E9E-9478-965675D6AAB9}"/>
    <dgm:cxn modelId="{3288896C-9596-4CBF-A0DE-8ABDC9CE19A0}" type="presOf" srcId="{F18A0C06-164A-4E2C-95AA-CBD320FE5890}" destId="{E07A2950-3702-45C7-AED2-9C605C88ACA1}" srcOrd="0" destOrd="0" presId="urn:microsoft.com/office/officeart/2008/layout/LinedList"/>
    <dgm:cxn modelId="{33D54F78-4AE4-49DB-91C1-607B75FEF640}" srcId="{1A975B64-003E-4EC6-8A10-47A74DF9504B}" destId="{980CAEAA-2218-4FA1-BB3A-B1AF7784C0BB}" srcOrd="0" destOrd="0" parTransId="{42B58278-D6D1-43E7-B893-0D47430CA408}" sibTransId="{E772D360-55D3-4E89-87BD-B838819F5BC6}"/>
    <dgm:cxn modelId="{65F3A479-FFA1-4285-9AA7-BB5FD75B1D02}" type="presOf" srcId="{8D3FF57C-7594-443B-BCA3-18CD5039FC31}" destId="{48EB7921-3779-42B1-BC00-F40F0ABDE8AE}" srcOrd="0" destOrd="0" presId="urn:microsoft.com/office/officeart/2008/layout/LinedList"/>
    <dgm:cxn modelId="{11E3687C-99BE-4A43-93E2-2902220605B6}" srcId="{980CAEAA-2218-4FA1-BB3A-B1AF7784C0BB}" destId="{3806C84C-0EBB-4255-83CB-ABA8EB929C97}" srcOrd="4" destOrd="0" parTransId="{B9AEDB5E-2968-40C4-A48E-40278D0A9F95}" sibTransId="{6458DB88-8882-408B-8933-38F06172C6EC}"/>
    <dgm:cxn modelId="{2F56E285-CF38-4F1C-959E-F1C55FDC31C9}" type="presOf" srcId="{69CF5AC0-58CA-424F-A6DF-ACE9776D5DFC}" destId="{5753D229-B04A-4762-A6CE-FC50275295D2}" srcOrd="0" destOrd="0" presId="urn:microsoft.com/office/officeart/2008/layout/LinedList"/>
    <dgm:cxn modelId="{5EC985C2-8891-425A-86A8-AF40B8588A1D}" srcId="{980CAEAA-2218-4FA1-BB3A-B1AF7784C0BB}" destId="{F18A0C06-164A-4E2C-95AA-CBD320FE5890}" srcOrd="3" destOrd="0" parTransId="{D28E8024-5DFE-4DD6-B9F9-E31942E21693}" sibTransId="{2BFB741A-072E-4D44-9534-14694380CE50}"/>
    <dgm:cxn modelId="{C37A09DA-4E04-424B-87C6-398B239F8E3A}" srcId="{980CAEAA-2218-4FA1-BB3A-B1AF7784C0BB}" destId="{403201F2-832A-4730-B9C5-583CF7F7C51F}" srcOrd="7" destOrd="0" parTransId="{5F9543FF-017C-4935-903D-DA7C4D4776D2}" sibTransId="{16D43020-060D-4C26-B80F-C29E8104D79D}"/>
    <dgm:cxn modelId="{B7D4D8F2-976E-4E3B-A7AB-8415F481F048}" type="presOf" srcId="{DEABB14C-67A3-4F89-97E9-DF68F03729C5}" destId="{D39C4CE7-2AB7-4A67-BB69-9850302CDBF5}" srcOrd="0" destOrd="0" presId="urn:microsoft.com/office/officeart/2008/layout/LinedList"/>
    <dgm:cxn modelId="{A75FC0FC-3103-4731-9827-28920A5ABACE}" type="presOf" srcId="{4BBF922A-B68D-49BB-AC74-80F6C4A24A60}" destId="{135383CB-830F-42C8-B124-5A4EB53A6099}" srcOrd="0" destOrd="0" presId="urn:microsoft.com/office/officeart/2008/layout/LinedList"/>
    <dgm:cxn modelId="{A14239C4-CA1F-4773-A88F-D2017B812A9F}" type="presParOf" srcId="{A49D2095-695C-429E-8806-4596B8CED107}" destId="{D122BCA0-256A-485F-B822-1DF6A367375C}" srcOrd="0" destOrd="0" presId="urn:microsoft.com/office/officeart/2008/layout/LinedList"/>
    <dgm:cxn modelId="{D112D1EC-6B4F-4FED-8924-B65DAA70BF1D}" type="presParOf" srcId="{A49D2095-695C-429E-8806-4596B8CED107}" destId="{E5CE891F-3AFE-46A8-8916-8F19FAEF1F91}" srcOrd="1" destOrd="0" presId="urn:microsoft.com/office/officeart/2008/layout/LinedList"/>
    <dgm:cxn modelId="{C3E4DEA9-6C7B-4454-BD3E-FE0D497511C5}" type="presParOf" srcId="{E5CE891F-3AFE-46A8-8916-8F19FAEF1F91}" destId="{6C65D47A-50D2-439B-8EEE-9E96EE9D29D7}" srcOrd="0" destOrd="0" presId="urn:microsoft.com/office/officeart/2008/layout/LinedList"/>
    <dgm:cxn modelId="{87A756AC-1894-47DE-8673-F22DCDFF47CA}" type="presParOf" srcId="{E5CE891F-3AFE-46A8-8916-8F19FAEF1F91}" destId="{D81C24AD-ED82-456F-A8A3-C1576202C794}" srcOrd="1" destOrd="0" presId="urn:microsoft.com/office/officeart/2008/layout/LinedList"/>
    <dgm:cxn modelId="{3F3589DA-B7CA-45EA-B7AF-34AC64661AD4}" type="presParOf" srcId="{D81C24AD-ED82-456F-A8A3-C1576202C794}" destId="{36F0A699-DA20-4E27-B45D-C9C700E54066}" srcOrd="0" destOrd="0" presId="urn:microsoft.com/office/officeart/2008/layout/LinedList"/>
    <dgm:cxn modelId="{ABC9ACF3-5F1A-46B4-AFCF-A48DECC15F89}" type="presParOf" srcId="{D81C24AD-ED82-456F-A8A3-C1576202C794}" destId="{5DB4244A-D587-42C6-BE99-8AFB89871701}" srcOrd="1" destOrd="0" presId="urn:microsoft.com/office/officeart/2008/layout/LinedList"/>
    <dgm:cxn modelId="{17682185-C470-412D-B537-BE195D39EFB6}" type="presParOf" srcId="{5DB4244A-D587-42C6-BE99-8AFB89871701}" destId="{CBF66A77-7564-44AC-BD49-F99FFDB5E230}" srcOrd="0" destOrd="0" presId="urn:microsoft.com/office/officeart/2008/layout/LinedList"/>
    <dgm:cxn modelId="{DA5E6DAC-9CE3-4D67-B61C-4618CE429543}" type="presParOf" srcId="{5DB4244A-D587-42C6-BE99-8AFB89871701}" destId="{D39C4CE7-2AB7-4A67-BB69-9850302CDBF5}" srcOrd="1" destOrd="0" presId="urn:microsoft.com/office/officeart/2008/layout/LinedList"/>
    <dgm:cxn modelId="{C0051414-07B0-4BED-B59C-CDE1F23E8533}" type="presParOf" srcId="{5DB4244A-D587-42C6-BE99-8AFB89871701}" destId="{62B74518-A0E1-4DAF-BEDC-C67B8E3CE7A4}" srcOrd="2" destOrd="0" presId="urn:microsoft.com/office/officeart/2008/layout/LinedList"/>
    <dgm:cxn modelId="{16B0BB8D-219B-48A2-9223-CDE45663C4B8}" type="presParOf" srcId="{D81C24AD-ED82-456F-A8A3-C1576202C794}" destId="{38DDDE64-3BA1-4A57-8DBF-D4BA8189D07E}" srcOrd="2" destOrd="0" presId="urn:microsoft.com/office/officeart/2008/layout/LinedList"/>
    <dgm:cxn modelId="{549FED68-3152-4315-96BA-76CC2915022D}" type="presParOf" srcId="{D81C24AD-ED82-456F-A8A3-C1576202C794}" destId="{8487AE3A-9459-43AE-88E8-1BAF76835B6A}" srcOrd="3" destOrd="0" presId="urn:microsoft.com/office/officeart/2008/layout/LinedList"/>
    <dgm:cxn modelId="{87C835B3-5910-4806-B17C-6FDE335C2F43}" type="presParOf" srcId="{D81C24AD-ED82-456F-A8A3-C1576202C794}" destId="{6DCF401C-12AD-4052-A774-64318CDEE487}" srcOrd="4" destOrd="0" presId="urn:microsoft.com/office/officeart/2008/layout/LinedList"/>
    <dgm:cxn modelId="{A7388C36-7095-4A8F-AA54-94793DAE81D0}" type="presParOf" srcId="{6DCF401C-12AD-4052-A774-64318CDEE487}" destId="{750D5D35-42F0-4131-83C6-0AA48347575B}" srcOrd="0" destOrd="0" presId="urn:microsoft.com/office/officeart/2008/layout/LinedList"/>
    <dgm:cxn modelId="{1987C8F3-62CA-4D18-8541-CE3F928AE339}" type="presParOf" srcId="{6DCF401C-12AD-4052-A774-64318CDEE487}" destId="{AF578917-7996-4220-A3BA-0EAA4584781D}" srcOrd="1" destOrd="0" presId="urn:microsoft.com/office/officeart/2008/layout/LinedList"/>
    <dgm:cxn modelId="{E9FDCC27-3E4C-4030-98D2-5194463CF5D5}" type="presParOf" srcId="{6DCF401C-12AD-4052-A774-64318CDEE487}" destId="{E71E7872-D4A4-4622-87A2-171933455656}" srcOrd="2" destOrd="0" presId="urn:microsoft.com/office/officeart/2008/layout/LinedList"/>
    <dgm:cxn modelId="{06479131-8B84-4613-AE33-E60A8789750D}" type="presParOf" srcId="{D81C24AD-ED82-456F-A8A3-C1576202C794}" destId="{1B5A3B87-07C1-4F59-97C5-F62B90930B7E}" srcOrd="5" destOrd="0" presId="urn:microsoft.com/office/officeart/2008/layout/LinedList"/>
    <dgm:cxn modelId="{3D710983-6FC2-4382-9081-276C2B0C92F3}" type="presParOf" srcId="{D81C24AD-ED82-456F-A8A3-C1576202C794}" destId="{B853CDEA-83E1-43C3-A639-A6A64DC97C0F}" srcOrd="6" destOrd="0" presId="urn:microsoft.com/office/officeart/2008/layout/LinedList"/>
    <dgm:cxn modelId="{58831073-27C7-4B1D-B495-4F5CFA198091}" type="presParOf" srcId="{D81C24AD-ED82-456F-A8A3-C1576202C794}" destId="{0031B0C1-CC7D-436B-B536-1FFD592288D9}" srcOrd="7" destOrd="0" presId="urn:microsoft.com/office/officeart/2008/layout/LinedList"/>
    <dgm:cxn modelId="{0EB40829-CBE9-4036-80DA-F552FDBBB873}" type="presParOf" srcId="{0031B0C1-CC7D-436B-B536-1FFD592288D9}" destId="{179340D6-45E3-4997-AF03-261BE6E1AA5F}" srcOrd="0" destOrd="0" presId="urn:microsoft.com/office/officeart/2008/layout/LinedList"/>
    <dgm:cxn modelId="{C5B8E319-9D0E-48A3-A9D8-CE45BFD5A883}" type="presParOf" srcId="{0031B0C1-CC7D-436B-B536-1FFD592288D9}" destId="{135383CB-830F-42C8-B124-5A4EB53A6099}" srcOrd="1" destOrd="0" presId="urn:microsoft.com/office/officeart/2008/layout/LinedList"/>
    <dgm:cxn modelId="{ACB9FD42-57A4-4336-B083-C5D9043BCB3D}" type="presParOf" srcId="{0031B0C1-CC7D-436B-B536-1FFD592288D9}" destId="{56B93842-0073-4B1E-8FC2-28288947E859}" srcOrd="2" destOrd="0" presId="urn:microsoft.com/office/officeart/2008/layout/LinedList"/>
    <dgm:cxn modelId="{BCF89BAC-9700-4060-9C64-62D5C5F4A850}" type="presParOf" srcId="{D81C24AD-ED82-456F-A8A3-C1576202C794}" destId="{7FFC524B-0A5B-4AF5-A437-BCB01F52E52D}" srcOrd="8" destOrd="0" presId="urn:microsoft.com/office/officeart/2008/layout/LinedList"/>
    <dgm:cxn modelId="{45B10D5A-2697-4086-8569-8F310F160A98}" type="presParOf" srcId="{D81C24AD-ED82-456F-A8A3-C1576202C794}" destId="{02A20517-163E-4A7B-8B6C-3B1C375EE727}" srcOrd="9" destOrd="0" presId="urn:microsoft.com/office/officeart/2008/layout/LinedList"/>
    <dgm:cxn modelId="{7AF56645-AB25-4E85-AF7F-5F1F626E163D}" type="presParOf" srcId="{D81C24AD-ED82-456F-A8A3-C1576202C794}" destId="{9A5A29DB-1270-49F1-A9F2-99FC7721C5A4}" srcOrd="10" destOrd="0" presId="urn:microsoft.com/office/officeart/2008/layout/LinedList"/>
    <dgm:cxn modelId="{C57C8380-7655-475E-B2D4-DD6D0FA2D482}" type="presParOf" srcId="{9A5A29DB-1270-49F1-A9F2-99FC7721C5A4}" destId="{72A73E40-53DD-4ED0-B0A3-65AAFAFD836A}" srcOrd="0" destOrd="0" presId="urn:microsoft.com/office/officeart/2008/layout/LinedList"/>
    <dgm:cxn modelId="{973D7719-899D-4874-A625-3BD05DC7427C}" type="presParOf" srcId="{9A5A29DB-1270-49F1-A9F2-99FC7721C5A4}" destId="{E07A2950-3702-45C7-AED2-9C605C88ACA1}" srcOrd="1" destOrd="0" presId="urn:microsoft.com/office/officeart/2008/layout/LinedList"/>
    <dgm:cxn modelId="{25668F05-4361-481B-BFF1-FE35A3A46549}" type="presParOf" srcId="{9A5A29DB-1270-49F1-A9F2-99FC7721C5A4}" destId="{722C944E-52C0-4FA2-88CE-2E870F6C5505}" srcOrd="2" destOrd="0" presId="urn:microsoft.com/office/officeart/2008/layout/LinedList"/>
    <dgm:cxn modelId="{EB6C0227-CCBA-4289-9832-E63F40836615}" type="presParOf" srcId="{D81C24AD-ED82-456F-A8A3-C1576202C794}" destId="{E5395132-5E67-4678-82D7-0C5111EA212C}" srcOrd="11" destOrd="0" presId="urn:microsoft.com/office/officeart/2008/layout/LinedList"/>
    <dgm:cxn modelId="{DEF7FB26-445D-47D6-A0FC-36B2E3C2E352}" type="presParOf" srcId="{D81C24AD-ED82-456F-A8A3-C1576202C794}" destId="{B779AC1D-B319-4DB2-863D-A1129D22CCB1}" srcOrd="12" destOrd="0" presId="urn:microsoft.com/office/officeart/2008/layout/LinedList"/>
    <dgm:cxn modelId="{ECD04EA7-36AC-42D0-8ED4-E77237CC0806}" type="presParOf" srcId="{D81C24AD-ED82-456F-A8A3-C1576202C794}" destId="{4561F131-30B8-4AE2-B5F3-3E4EA5AF7CED}" srcOrd="13" destOrd="0" presId="urn:microsoft.com/office/officeart/2008/layout/LinedList"/>
    <dgm:cxn modelId="{A2548AF9-5AF2-476A-8533-18DA5B716B37}" type="presParOf" srcId="{4561F131-30B8-4AE2-B5F3-3E4EA5AF7CED}" destId="{827858F6-2C29-419C-B4BD-87E1EA1FCD0E}" srcOrd="0" destOrd="0" presId="urn:microsoft.com/office/officeart/2008/layout/LinedList"/>
    <dgm:cxn modelId="{2922F882-761B-45CB-BAD5-7CC6A89D4BED}" type="presParOf" srcId="{4561F131-30B8-4AE2-B5F3-3E4EA5AF7CED}" destId="{4FFA84FE-EDF4-43DF-9D9A-ADC4EBEF782C}" srcOrd="1" destOrd="0" presId="urn:microsoft.com/office/officeart/2008/layout/LinedList"/>
    <dgm:cxn modelId="{C0A8A10B-B6C1-415E-A572-6B37652A58B2}" type="presParOf" srcId="{4561F131-30B8-4AE2-B5F3-3E4EA5AF7CED}" destId="{F8557E3D-9787-4368-A642-150A287A0901}" srcOrd="2" destOrd="0" presId="urn:microsoft.com/office/officeart/2008/layout/LinedList"/>
    <dgm:cxn modelId="{9ADD303A-D2AC-4B2F-90C3-EAD66EF7B7D6}" type="presParOf" srcId="{D81C24AD-ED82-456F-A8A3-C1576202C794}" destId="{B68A5B6A-5593-4CB0-A1D8-F19900DCA9E1}" srcOrd="14" destOrd="0" presId="urn:microsoft.com/office/officeart/2008/layout/LinedList"/>
    <dgm:cxn modelId="{6459D83F-88CC-44CD-B520-4733AC9C6556}" type="presParOf" srcId="{D81C24AD-ED82-456F-A8A3-C1576202C794}" destId="{B2D00701-6E2C-49C6-B1F4-156BDFAD87B2}" srcOrd="15" destOrd="0" presId="urn:microsoft.com/office/officeart/2008/layout/LinedList"/>
    <dgm:cxn modelId="{E9F64AC6-2B97-4D9F-B447-8D60DBC9563F}" type="presParOf" srcId="{D81C24AD-ED82-456F-A8A3-C1576202C794}" destId="{E5C2CC92-B6F3-454A-8077-6714278FB1B0}" srcOrd="16" destOrd="0" presId="urn:microsoft.com/office/officeart/2008/layout/LinedList"/>
    <dgm:cxn modelId="{B67148C2-1CB3-4F77-AE36-F95BDC736483}" type="presParOf" srcId="{E5C2CC92-B6F3-454A-8077-6714278FB1B0}" destId="{37310E44-5581-44EB-956F-95A8492D239D}" srcOrd="0" destOrd="0" presId="urn:microsoft.com/office/officeart/2008/layout/LinedList"/>
    <dgm:cxn modelId="{5599EE46-0B7C-4F0B-A92E-EFDED95556AE}" type="presParOf" srcId="{E5C2CC92-B6F3-454A-8077-6714278FB1B0}" destId="{48EB7921-3779-42B1-BC00-F40F0ABDE8AE}" srcOrd="1" destOrd="0" presId="urn:microsoft.com/office/officeart/2008/layout/LinedList"/>
    <dgm:cxn modelId="{F27625FA-1B41-4694-864B-3F6ADED121F7}" type="presParOf" srcId="{E5C2CC92-B6F3-454A-8077-6714278FB1B0}" destId="{4178C8B9-E3B8-4A61-A1FE-0E8E4C8C1E18}" srcOrd="2" destOrd="0" presId="urn:microsoft.com/office/officeart/2008/layout/LinedList"/>
    <dgm:cxn modelId="{0D51A2EC-6099-4ACE-8FDC-54B7DA8AEB8C}" type="presParOf" srcId="{D81C24AD-ED82-456F-A8A3-C1576202C794}" destId="{3A6892ED-814A-4599-9C78-AFE3EFB52C80}" srcOrd="17" destOrd="0" presId="urn:microsoft.com/office/officeart/2008/layout/LinedList"/>
    <dgm:cxn modelId="{CF75504D-B533-4F7F-AA2C-6B97B36B2D59}" type="presParOf" srcId="{D81C24AD-ED82-456F-A8A3-C1576202C794}" destId="{F2BA2C37-C082-4FC2-ACCC-09FACCA75395}" srcOrd="18" destOrd="0" presId="urn:microsoft.com/office/officeart/2008/layout/LinedList"/>
    <dgm:cxn modelId="{C5EC9D0E-D632-40C9-A15A-C8190F15FF25}" type="presParOf" srcId="{D81C24AD-ED82-456F-A8A3-C1576202C794}" destId="{059A959C-A26D-40AB-BDB9-C14C3968B203}" srcOrd="19" destOrd="0" presId="urn:microsoft.com/office/officeart/2008/layout/LinedList"/>
    <dgm:cxn modelId="{9278A7C6-1F25-4C13-8BB3-4020AE9FAF02}" type="presParOf" srcId="{059A959C-A26D-40AB-BDB9-C14C3968B203}" destId="{0E6D2EBD-ED81-40C5-8F8F-8F1109B09CC7}" srcOrd="0" destOrd="0" presId="urn:microsoft.com/office/officeart/2008/layout/LinedList"/>
    <dgm:cxn modelId="{EC9414DC-EF46-44F3-A810-8E0D71F30989}" type="presParOf" srcId="{059A959C-A26D-40AB-BDB9-C14C3968B203}" destId="{5753D229-B04A-4762-A6CE-FC50275295D2}" srcOrd="1" destOrd="0" presId="urn:microsoft.com/office/officeart/2008/layout/LinedList"/>
    <dgm:cxn modelId="{63B568BC-5033-4A54-A922-2DA44D70D922}" type="presParOf" srcId="{059A959C-A26D-40AB-BDB9-C14C3968B203}" destId="{414444AE-9685-4284-8D61-5AD8630B3B5A}" srcOrd="2" destOrd="0" presId="urn:microsoft.com/office/officeart/2008/layout/LinedList"/>
    <dgm:cxn modelId="{BCCA0CBB-1E2E-4EB7-811B-748FC5E80AE4}" type="presParOf" srcId="{D81C24AD-ED82-456F-A8A3-C1576202C794}" destId="{87AB0991-40C6-4527-B1CF-8B39EA92694B}" srcOrd="20" destOrd="0" presId="urn:microsoft.com/office/officeart/2008/layout/LinedList"/>
    <dgm:cxn modelId="{54B0A227-65A0-410E-9782-D0F1F60602C9}" type="presParOf" srcId="{D81C24AD-ED82-456F-A8A3-C1576202C794}" destId="{A683E1BB-EB44-45DD-9B05-3C4C0AC21C57}" srcOrd="21" destOrd="0" presId="urn:microsoft.com/office/officeart/2008/layout/LinedList"/>
    <dgm:cxn modelId="{2059CEBB-1011-4CF1-82BB-4928AF661A0E}" type="presParOf" srcId="{D81C24AD-ED82-456F-A8A3-C1576202C794}" destId="{AA13F7A3-E59C-4CA9-BDFF-AE544366FDA3}" srcOrd="22" destOrd="0" presId="urn:microsoft.com/office/officeart/2008/layout/LinedList"/>
    <dgm:cxn modelId="{93A84D69-DACD-43D0-AD08-FE42C0A1C67A}" type="presParOf" srcId="{AA13F7A3-E59C-4CA9-BDFF-AE544366FDA3}" destId="{B02C4DC1-8061-46D4-A147-892999A991FE}" srcOrd="0" destOrd="0" presId="urn:microsoft.com/office/officeart/2008/layout/LinedList"/>
    <dgm:cxn modelId="{0EFA47BF-22CA-4366-9615-3D5CD208BDDD}" type="presParOf" srcId="{AA13F7A3-E59C-4CA9-BDFF-AE544366FDA3}" destId="{B22DDA4C-3108-4278-B350-49A8AF871361}" srcOrd="1" destOrd="0" presId="urn:microsoft.com/office/officeart/2008/layout/LinedList"/>
    <dgm:cxn modelId="{24BA1AC8-CE63-4642-9F40-5796FBA3614A}" type="presParOf" srcId="{AA13F7A3-E59C-4CA9-BDFF-AE544366FDA3}" destId="{F68872ED-C35E-462D-937D-6A1C6193FD01}" srcOrd="2" destOrd="0" presId="urn:microsoft.com/office/officeart/2008/layout/LinedList"/>
    <dgm:cxn modelId="{D8C79C0E-E1CB-471C-BD13-8B0A4D019A47}" type="presParOf" srcId="{D81C24AD-ED82-456F-A8A3-C1576202C794}" destId="{7E439278-F45A-48BD-A3DC-582CBE3809CD}" srcOrd="23" destOrd="0" presId="urn:microsoft.com/office/officeart/2008/layout/LinedList"/>
    <dgm:cxn modelId="{DCB5B532-2636-413C-A52D-5F78C016E2D8}" type="presParOf" srcId="{D81C24AD-ED82-456F-A8A3-C1576202C794}" destId="{DA48F9EE-CDDB-4C8D-BB35-EB5DE2F9B6DD}"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C5DDA14-3DCA-4F13-9C9A-71A687C314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78F997F9-9440-426D-BBA0-F32861494C2C}">
      <dgm:prSet/>
      <dgm:spPr/>
      <dgm:t>
        <a:bodyPr/>
        <a:lstStyle/>
        <a:p>
          <a:pPr rtl="0"/>
          <a:r>
            <a:rPr lang="fi-FI" dirty="0"/>
            <a:t>Penggantian manajemen pemerintahan selama tahun berjalan; </a:t>
          </a:r>
          <a:endParaRPr lang="id-ID" dirty="0"/>
        </a:p>
      </dgm:t>
    </dgm:pt>
    <dgm:pt modelId="{EE450178-96F9-438A-9F67-3C93CFD78FC0}" type="parTrans" cxnId="{C2AD4906-25D9-4F2C-8F3A-E40C582FBDB9}">
      <dgm:prSet/>
      <dgm:spPr/>
      <dgm:t>
        <a:bodyPr/>
        <a:lstStyle/>
        <a:p>
          <a:endParaRPr lang="id-ID"/>
        </a:p>
      </dgm:t>
    </dgm:pt>
    <dgm:pt modelId="{3DAC4A39-DCD4-4A5A-A256-EA2A042BFA63}" type="sibTrans" cxnId="{C2AD4906-25D9-4F2C-8F3A-E40C582FBDB9}">
      <dgm:prSet/>
      <dgm:spPr/>
      <dgm:t>
        <a:bodyPr/>
        <a:lstStyle/>
        <a:p>
          <a:endParaRPr lang="id-ID"/>
        </a:p>
      </dgm:t>
    </dgm:pt>
    <dgm:pt modelId="{0B78631C-A008-444E-8AFB-F2744D008E9E}">
      <dgm:prSet/>
      <dgm:spPr/>
      <dgm:t>
        <a:bodyPr/>
        <a:lstStyle/>
        <a:p>
          <a:pPr rtl="0"/>
          <a:r>
            <a:rPr lang="fi-FI" dirty="0"/>
            <a:t>Kesalahan manajemen terdahulu yang telah dikoreksi oleh manajemen baru; </a:t>
          </a:r>
          <a:endParaRPr lang="id-ID" dirty="0"/>
        </a:p>
      </dgm:t>
    </dgm:pt>
    <dgm:pt modelId="{C96A346D-A823-4A99-99A4-1E5138F15FFD}" type="parTrans" cxnId="{F9373B28-853E-411E-B8D1-EC40FFABC483}">
      <dgm:prSet/>
      <dgm:spPr/>
      <dgm:t>
        <a:bodyPr/>
        <a:lstStyle/>
        <a:p>
          <a:endParaRPr lang="id-ID"/>
        </a:p>
      </dgm:t>
    </dgm:pt>
    <dgm:pt modelId="{99799EC8-5B3A-4DB8-93D1-1EF63CC762EB}" type="sibTrans" cxnId="{F9373B28-853E-411E-B8D1-EC40FFABC483}">
      <dgm:prSet/>
      <dgm:spPr/>
      <dgm:t>
        <a:bodyPr/>
        <a:lstStyle/>
        <a:p>
          <a:endParaRPr lang="id-ID"/>
        </a:p>
      </dgm:t>
    </dgm:pt>
    <dgm:pt modelId="{8AC05BA2-3AD7-4A2C-9C80-21B4AB23B3F0}">
      <dgm:prSet/>
      <dgm:spPr/>
      <dgm:t>
        <a:bodyPr/>
        <a:lstStyle/>
        <a:p>
          <a:pPr rtl="0"/>
          <a:r>
            <a:rPr lang="fi-FI"/>
            <a:t>Komitmen atau kontinjensi yang tidak dapat disajikan pada Neraca; dan </a:t>
          </a:r>
          <a:endParaRPr lang="id-ID"/>
        </a:p>
      </dgm:t>
    </dgm:pt>
    <dgm:pt modelId="{C74F9285-D29A-4CFE-9125-A6FAD9073F0E}" type="parTrans" cxnId="{45F55E57-1BCF-4CDA-858E-3F53E3023D1A}">
      <dgm:prSet/>
      <dgm:spPr/>
      <dgm:t>
        <a:bodyPr/>
        <a:lstStyle/>
        <a:p>
          <a:endParaRPr lang="id-ID"/>
        </a:p>
      </dgm:t>
    </dgm:pt>
    <dgm:pt modelId="{A3D7337A-0100-410B-A902-365AA6D1B41E}" type="sibTrans" cxnId="{45F55E57-1BCF-4CDA-858E-3F53E3023D1A}">
      <dgm:prSet/>
      <dgm:spPr/>
      <dgm:t>
        <a:bodyPr/>
        <a:lstStyle/>
        <a:p>
          <a:endParaRPr lang="id-ID"/>
        </a:p>
      </dgm:t>
    </dgm:pt>
    <dgm:pt modelId="{17F3B83F-6D17-4870-8AE6-3D9D597364A2}">
      <dgm:prSet/>
      <dgm:spPr/>
      <dgm:t>
        <a:bodyPr/>
        <a:lstStyle/>
        <a:p>
          <a:pPr rtl="0"/>
          <a:r>
            <a:rPr lang="fi-FI"/>
            <a:t>Penggabungan atau pemekaran entitas tahun berjalan. </a:t>
          </a:r>
          <a:endParaRPr lang="id-ID"/>
        </a:p>
      </dgm:t>
    </dgm:pt>
    <dgm:pt modelId="{CE71A523-F476-48EA-9FFF-E732BBA8A65E}" type="parTrans" cxnId="{FCC7A265-3CF3-490C-A243-67968081D027}">
      <dgm:prSet/>
      <dgm:spPr/>
      <dgm:t>
        <a:bodyPr/>
        <a:lstStyle/>
        <a:p>
          <a:endParaRPr lang="id-ID"/>
        </a:p>
      </dgm:t>
    </dgm:pt>
    <dgm:pt modelId="{6A66A18E-CEFE-4298-AD31-3CB0DE7A93EE}" type="sibTrans" cxnId="{FCC7A265-3CF3-490C-A243-67968081D027}">
      <dgm:prSet/>
      <dgm:spPr/>
      <dgm:t>
        <a:bodyPr/>
        <a:lstStyle/>
        <a:p>
          <a:endParaRPr lang="id-ID"/>
        </a:p>
      </dgm:t>
    </dgm:pt>
    <dgm:pt modelId="{A6F553B9-6F48-421E-8DD2-6AB887DB8810}">
      <dgm:prSet/>
      <dgm:spPr/>
      <dgm:t>
        <a:bodyPr/>
        <a:lstStyle/>
        <a:p>
          <a:pPr rtl="0"/>
          <a:r>
            <a:rPr lang="fi-FI"/>
            <a:t>Kejadian yang mempunyai dampak sosial, misalnya adanya pemogokan yang harus ditanggulangi pemerintah. </a:t>
          </a:r>
          <a:endParaRPr lang="id-ID"/>
        </a:p>
      </dgm:t>
    </dgm:pt>
    <dgm:pt modelId="{EF37975D-47C7-4EDC-BDC9-1672DB40284E}" type="parTrans" cxnId="{17F1B1F4-CF69-407B-A024-438DD82C8E6A}">
      <dgm:prSet/>
      <dgm:spPr/>
      <dgm:t>
        <a:bodyPr/>
        <a:lstStyle/>
        <a:p>
          <a:endParaRPr lang="id-ID"/>
        </a:p>
      </dgm:t>
    </dgm:pt>
    <dgm:pt modelId="{A9C936A6-C16D-431E-AB1E-60C4D465D3B0}" type="sibTrans" cxnId="{17F1B1F4-CF69-407B-A024-438DD82C8E6A}">
      <dgm:prSet/>
      <dgm:spPr/>
      <dgm:t>
        <a:bodyPr/>
        <a:lstStyle/>
        <a:p>
          <a:endParaRPr lang="id-ID"/>
        </a:p>
      </dgm:t>
    </dgm:pt>
    <dgm:pt modelId="{6C934E1B-0ED2-4677-8B8A-FB633CFDF9AC}">
      <dgm:prSet/>
      <dgm:spPr/>
      <dgm:t>
        <a:bodyPr/>
        <a:lstStyle/>
        <a:p>
          <a:pPr rtl="0"/>
          <a:r>
            <a:rPr lang="fi-FI" i="0" dirty="0"/>
            <a:t>Komitmen</a:t>
          </a:r>
          <a:r>
            <a:rPr lang="id-ID" i="0" dirty="0"/>
            <a:t>/</a:t>
          </a:r>
          <a:r>
            <a:rPr lang="fi-FI" i="0" dirty="0"/>
            <a:t>kejadian kontinjensi yang umumnya berkaitan dengan litigasi</a:t>
          </a:r>
          <a:r>
            <a:rPr lang="id-ID" i="0" dirty="0"/>
            <a:t>,</a:t>
          </a:r>
          <a:r>
            <a:rPr lang="fi-FI" i="0" dirty="0"/>
            <a:t> penuntutan atau penggugatan yang menjadikan pemerintah sebagai pihak tergugat. </a:t>
          </a:r>
          <a:endParaRPr lang="id-ID" i="0" dirty="0"/>
        </a:p>
      </dgm:t>
    </dgm:pt>
    <dgm:pt modelId="{79544772-EBA0-41D4-93CB-6CF3309E8D65}" type="parTrans" cxnId="{6A0B93EE-57FC-4A76-B5BD-382362F5895A}">
      <dgm:prSet/>
      <dgm:spPr/>
      <dgm:t>
        <a:bodyPr/>
        <a:lstStyle/>
        <a:p>
          <a:endParaRPr lang="id-ID"/>
        </a:p>
      </dgm:t>
    </dgm:pt>
    <dgm:pt modelId="{112F4E0A-11D0-4339-8DC1-6588625DA47C}" type="sibTrans" cxnId="{6A0B93EE-57FC-4A76-B5BD-382362F5895A}">
      <dgm:prSet/>
      <dgm:spPr/>
      <dgm:t>
        <a:bodyPr/>
        <a:lstStyle/>
        <a:p>
          <a:endParaRPr lang="id-ID"/>
        </a:p>
      </dgm:t>
    </dgm:pt>
    <dgm:pt modelId="{C935A39D-3E75-4F10-AB7B-61A42E95A3DB}">
      <dgm:prSet/>
      <dgm:spPr/>
      <dgm:t>
        <a:bodyPr/>
        <a:lstStyle/>
        <a:p>
          <a:pPr rtl="0"/>
          <a:r>
            <a:rPr lang="fi-FI" i="0" dirty="0"/>
            <a:t>Kejadian kontinjensi yang berkemungkinan mendatangkan keuntungan bagi pemerintah, tidak perlu dicatatkan.</a:t>
          </a:r>
          <a:endParaRPr lang="id-ID" i="0" dirty="0"/>
        </a:p>
      </dgm:t>
    </dgm:pt>
    <dgm:pt modelId="{D4E26D01-729C-4E4C-9664-71F85B70E2F4}" type="parTrans" cxnId="{8E7B79D4-B55E-476D-93B5-843E22968174}">
      <dgm:prSet/>
      <dgm:spPr/>
      <dgm:t>
        <a:bodyPr/>
        <a:lstStyle/>
        <a:p>
          <a:endParaRPr lang="id-ID"/>
        </a:p>
      </dgm:t>
    </dgm:pt>
    <dgm:pt modelId="{58A51D2E-A80D-46CC-A816-9459BD96E3B6}" type="sibTrans" cxnId="{8E7B79D4-B55E-476D-93B5-843E22968174}">
      <dgm:prSet/>
      <dgm:spPr/>
      <dgm:t>
        <a:bodyPr/>
        <a:lstStyle/>
        <a:p>
          <a:endParaRPr lang="id-ID"/>
        </a:p>
      </dgm:t>
    </dgm:pt>
    <dgm:pt modelId="{F037C16B-C652-4345-A658-0C978A9E022C}" type="pres">
      <dgm:prSet presAssocID="{1C5DDA14-3DCA-4F13-9C9A-71A687C314E5}" presName="vert0" presStyleCnt="0">
        <dgm:presLayoutVars>
          <dgm:dir/>
          <dgm:animOne val="branch"/>
          <dgm:animLvl val="lvl"/>
        </dgm:presLayoutVars>
      </dgm:prSet>
      <dgm:spPr/>
    </dgm:pt>
    <dgm:pt modelId="{94FADB63-B6D5-4097-9EC2-30ADF3B366CB}" type="pres">
      <dgm:prSet presAssocID="{78F997F9-9440-426D-BBA0-F32861494C2C}" presName="thickLine" presStyleLbl="alignNode1" presStyleIdx="0" presStyleCnt="7"/>
      <dgm:spPr/>
    </dgm:pt>
    <dgm:pt modelId="{5AEFC52E-7800-40C2-9C7E-87F5866BFD7C}" type="pres">
      <dgm:prSet presAssocID="{78F997F9-9440-426D-BBA0-F32861494C2C}" presName="horz1" presStyleCnt="0"/>
      <dgm:spPr/>
    </dgm:pt>
    <dgm:pt modelId="{D0FB65A4-1BB7-4CD2-B191-C69A3917379B}" type="pres">
      <dgm:prSet presAssocID="{78F997F9-9440-426D-BBA0-F32861494C2C}" presName="tx1" presStyleLbl="revTx" presStyleIdx="0" presStyleCnt="7"/>
      <dgm:spPr/>
    </dgm:pt>
    <dgm:pt modelId="{CB8EE623-90E0-4E9C-ADC6-9399CC75545D}" type="pres">
      <dgm:prSet presAssocID="{78F997F9-9440-426D-BBA0-F32861494C2C}" presName="vert1" presStyleCnt="0"/>
      <dgm:spPr/>
    </dgm:pt>
    <dgm:pt modelId="{8164914F-7EE1-46DE-B5AC-8B102B56BDC0}" type="pres">
      <dgm:prSet presAssocID="{0B78631C-A008-444E-8AFB-F2744D008E9E}" presName="thickLine" presStyleLbl="alignNode1" presStyleIdx="1" presStyleCnt="7"/>
      <dgm:spPr/>
    </dgm:pt>
    <dgm:pt modelId="{E331D7EF-F56E-4E90-89F7-F471A07E1BE1}" type="pres">
      <dgm:prSet presAssocID="{0B78631C-A008-444E-8AFB-F2744D008E9E}" presName="horz1" presStyleCnt="0"/>
      <dgm:spPr/>
    </dgm:pt>
    <dgm:pt modelId="{71FAD67A-121D-4E2D-8333-DC411B353964}" type="pres">
      <dgm:prSet presAssocID="{0B78631C-A008-444E-8AFB-F2744D008E9E}" presName="tx1" presStyleLbl="revTx" presStyleIdx="1" presStyleCnt="7"/>
      <dgm:spPr/>
    </dgm:pt>
    <dgm:pt modelId="{4A7C8066-1CB2-4BC9-AC1F-080A50FBC25B}" type="pres">
      <dgm:prSet presAssocID="{0B78631C-A008-444E-8AFB-F2744D008E9E}" presName="vert1" presStyleCnt="0"/>
      <dgm:spPr/>
    </dgm:pt>
    <dgm:pt modelId="{1841C562-8A86-4224-92C1-37E263983ED4}" type="pres">
      <dgm:prSet presAssocID="{8AC05BA2-3AD7-4A2C-9C80-21B4AB23B3F0}" presName="thickLine" presStyleLbl="alignNode1" presStyleIdx="2" presStyleCnt="7"/>
      <dgm:spPr/>
    </dgm:pt>
    <dgm:pt modelId="{51714193-45EF-4AD9-B72B-8995C8461753}" type="pres">
      <dgm:prSet presAssocID="{8AC05BA2-3AD7-4A2C-9C80-21B4AB23B3F0}" presName="horz1" presStyleCnt="0"/>
      <dgm:spPr/>
    </dgm:pt>
    <dgm:pt modelId="{37FF71B1-01D8-49C9-ABA1-6B68BC643241}" type="pres">
      <dgm:prSet presAssocID="{8AC05BA2-3AD7-4A2C-9C80-21B4AB23B3F0}" presName="tx1" presStyleLbl="revTx" presStyleIdx="2" presStyleCnt="7"/>
      <dgm:spPr/>
    </dgm:pt>
    <dgm:pt modelId="{2DC2AEC7-DDBF-40B5-AFF8-C3D5DFA6BA9E}" type="pres">
      <dgm:prSet presAssocID="{8AC05BA2-3AD7-4A2C-9C80-21B4AB23B3F0}" presName="vert1" presStyleCnt="0"/>
      <dgm:spPr/>
    </dgm:pt>
    <dgm:pt modelId="{C77923EF-8637-40D5-831F-4203FA741694}" type="pres">
      <dgm:prSet presAssocID="{17F3B83F-6D17-4870-8AE6-3D9D597364A2}" presName="thickLine" presStyleLbl="alignNode1" presStyleIdx="3" presStyleCnt="7"/>
      <dgm:spPr/>
    </dgm:pt>
    <dgm:pt modelId="{7CD2AB1B-E0DF-41A5-89A5-0249363CE42D}" type="pres">
      <dgm:prSet presAssocID="{17F3B83F-6D17-4870-8AE6-3D9D597364A2}" presName="horz1" presStyleCnt="0"/>
      <dgm:spPr/>
    </dgm:pt>
    <dgm:pt modelId="{FDAA6208-3E39-4E18-9BB9-E2F4A4DDC1A9}" type="pres">
      <dgm:prSet presAssocID="{17F3B83F-6D17-4870-8AE6-3D9D597364A2}" presName="tx1" presStyleLbl="revTx" presStyleIdx="3" presStyleCnt="7"/>
      <dgm:spPr/>
    </dgm:pt>
    <dgm:pt modelId="{2E5DE667-8156-4416-AA24-3A2B79CB5F70}" type="pres">
      <dgm:prSet presAssocID="{17F3B83F-6D17-4870-8AE6-3D9D597364A2}" presName="vert1" presStyleCnt="0"/>
      <dgm:spPr/>
    </dgm:pt>
    <dgm:pt modelId="{3A15511D-E298-4FA8-803C-ADDAEB8988FC}" type="pres">
      <dgm:prSet presAssocID="{A6F553B9-6F48-421E-8DD2-6AB887DB8810}" presName="thickLine" presStyleLbl="alignNode1" presStyleIdx="4" presStyleCnt="7"/>
      <dgm:spPr/>
    </dgm:pt>
    <dgm:pt modelId="{E754BB54-FD30-4B6E-A431-644AB98F98D2}" type="pres">
      <dgm:prSet presAssocID="{A6F553B9-6F48-421E-8DD2-6AB887DB8810}" presName="horz1" presStyleCnt="0"/>
      <dgm:spPr/>
    </dgm:pt>
    <dgm:pt modelId="{31A50C6F-7C1F-403F-93B8-0D59858D62DA}" type="pres">
      <dgm:prSet presAssocID="{A6F553B9-6F48-421E-8DD2-6AB887DB8810}" presName="tx1" presStyleLbl="revTx" presStyleIdx="4" presStyleCnt="7"/>
      <dgm:spPr/>
    </dgm:pt>
    <dgm:pt modelId="{517B1A70-9AC7-4776-9FF3-9DEB8EF6EC54}" type="pres">
      <dgm:prSet presAssocID="{A6F553B9-6F48-421E-8DD2-6AB887DB8810}" presName="vert1" presStyleCnt="0"/>
      <dgm:spPr/>
    </dgm:pt>
    <dgm:pt modelId="{5532DE1E-3727-43E7-BC34-D4535224B7D6}" type="pres">
      <dgm:prSet presAssocID="{6C934E1B-0ED2-4677-8B8A-FB633CFDF9AC}" presName="thickLine" presStyleLbl="alignNode1" presStyleIdx="5" presStyleCnt="7"/>
      <dgm:spPr/>
    </dgm:pt>
    <dgm:pt modelId="{ADD8E6BB-D7AD-40E1-A46E-BE4B2CC00054}" type="pres">
      <dgm:prSet presAssocID="{6C934E1B-0ED2-4677-8B8A-FB633CFDF9AC}" presName="horz1" presStyleCnt="0"/>
      <dgm:spPr/>
    </dgm:pt>
    <dgm:pt modelId="{1F76FAD7-9958-4170-962E-057C4C3F2EA1}" type="pres">
      <dgm:prSet presAssocID="{6C934E1B-0ED2-4677-8B8A-FB633CFDF9AC}" presName="tx1" presStyleLbl="revTx" presStyleIdx="5" presStyleCnt="7"/>
      <dgm:spPr/>
    </dgm:pt>
    <dgm:pt modelId="{63B226A8-D1A4-4688-939E-8C7FCD200EDA}" type="pres">
      <dgm:prSet presAssocID="{6C934E1B-0ED2-4677-8B8A-FB633CFDF9AC}" presName="vert1" presStyleCnt="0"/>
      <dgm:spPr/>
    </dgm:pt>
    <dgm:pt modelId="{72CD41C1-6DC8-431E-B68E-59A5C3C1AB04}" type="pres">
      <dgm:prSet presAssocID="{C935A39D-3E75-4F10-AB7B-61A42E95A3DB}" presName="thickLine" presStyleLbl="alignNode1" presStyleIdx="6" presStyleCnt="7"/>
      <dgm:spPr/>
    </dgm:pt>
    <dgm:pt modelId="{7C37440F-5950-4150-8AD6-C5D38D2223EB}" type="pres">
      <dgm:prSet presAssocID="{C935A39D-3E75-4F10-AB7B-61A42E95A3DB}" presName="horz1" presStyleCnt="0"/>
      <dgm:spPr/>
    </dgm:pt>
    <dgm:pt modelId="{EA5A5D49-9AEC-4501-A9F3-CAE59B5B3293}" type="pres">
      <dgm:prSet presAssocID="{C935A39D-3E75-4F10-AB7B-61A42E95A3DB}" presName="tx1" presStyleLbl="revTx" presStyleIdx="6" presStyleCnt="7"/>
      <dgm:spPr/>
    </dgm:pt>
    <dgm:pt modelId="{5A64DDDE-45F0-4C67-AAB7-AB45FC21E91F}" type="pres">
      <dgm:prSet presAssocID="{C935A39D-3E75-4F10-AB7B-61A42E95A3DB}" presName="vert1" presStyleCnt="0"/>
      <dgm:spPr/>
    </dgm:pt>
  </dgm:ptLst>
  <dgm:cxnLst>
    <dgm:cxn modelId="{C2AD4906-25D9-4F2C-8F3A-E40C582FBDB9}" srcId="{1C5DDA14-3DCA-4F13-9C9A-71A687C314E5}" destId="{78F997F9-9440-426D-BBA0-F32861494C2C}" srcOrd="0" destOrd="0" parTransId="{EE450178-96F9-438A-9F67-3C93CFD78FC0}" sibTransId="{3DAC4A39-DCD4-4A5A-A256-EA2A042BFA63}"/>
    <dgm:cxn modelId="{772CA416-B0EE-4D26-A32B-77DB114B1879}" type="presOf" srcId="{0B78631C-A008-444E-8AFB-F2744D008E9E}" destId="{71FAD67A-121D-4E2D-8333-DC411B353964}" srcOrd="0" destOrd="0" presId="urn:microsoft.com/office/officeart/2008/layout/LinedList"/>
    <dgm:cxn modelId="{90DA0519-8C82-4927-A10C-29863C932209}" type="presOf" srcId="{A6F553B9-6F48-421E-8DD2-6AB887DB8810}" destId="{31A50C6F-7C1F-403F-93B8-0D59858D62DA}" srcOrd="0" destOrd="0" presId="urn:microsoft.com/office/officeart/2008/layout/LinedList"/>
    <dgm:cxn modelId="{F9373B28-853E-411E-B8D1-EC40FFABC483}" srcId="{1C5DDA14-3DCA-4F13-9C9A-71A687C314E5}" destId="{0B78631C-A008-444E-8AFB-F2744D008E9E}" srcOrd="1" destOrd="0" parTransId="{C96A346D-A823-4A99-99A4-1E5138F15FFD}" sibTransId="{99799EC8-5B3A-4DB8-93D1-1EF63CC762EB}"/>
    <dgm:cxn modelId="{FCC7A265-3CF3-490C-A243-67968081D027}" srcId="{1C5DDA14-3DCA-4F13-9C9A-71A687C314E5}" destId="{17F3B83F-6D17-4870-8AE6-3D9D597364A2}" srcOrd="3" destOrd="0" parTransId="{CE71A523-F476-48EA-9FFF-E732BBA8A65E}" sibTransId="{6A66A18E-CEFE-4298-AD31-3CB0DE7A93EE}"/>
    <dgm:cxn modelId="{99BC1948-E481-4328-A00F-6A146C6A7A88}" type="presOf" srcId="{1C5DDA14-3DCA-4F13-9C9A-71A687C314E5}" destId="{F037C16B-C652-4345-A658-0C978A9E022C}" srcOrd="0" destOrd="0" presId="urn:microsoft.com/office/officeart/2008/layout/LinedList"/>
    <dgm:cxn modelId="{1692436B-856B-4441-8F25-7D80033269C1}" type="presOf" srcId="{6C934E1B-0ED2-4677-8B8A-FB633CFDF9AC}" destId="{1F76FAD7-9958-4170-962E-057C4C3F2EA1}" srcOrd="0" destOrd="0" presId="urn:microsoft.com/office/officeart/2008/layout/LinedList"/>
    <dgm:cxn modelId="{848E766C-6686-49BF-92FF-FC6626B2921C}" type="presOf" srcId="{8AC05BA2-3AD7-4A2C-9C80-21B4AB23B3F0}" destId="{37FF71B1-01D8-49C9-ABA1-6B68BC643241}" srcOrd="0" destOrd="0" presId="urn:microsoft.com/office/officeart/2008/layout/LinedList"/>
    <dgm:cxn modelId="{E2632B71-F880-4D9D-A890-35444C8EFA71}" type="presOf" srcId="{78F997F9-9440-426D-BBA0-F32861494C2C}" destId="{D0FB65A4-1BB7-4CD2-B191-C69A3917379B}" srcOrd="0" destOrd="0" presId="urn:microsoft.com/office/officeart/2008/layout/LinedList"/>
    <dgm:cxn modelId="{45F55E57-1BCF-4CDA-858E-3F53E3023D1A}" srcId="{1C5DDA14-3DCA-4F13-9C9A-71A687C314E5}" destId="{8AC05BA2-3AD7-4A2C-9C80-21B4AB23B3F0}" srcOrd="2" destOrd="0" parTransId="{C74F9285-D29A-4CFE-9125-A6FAD9073F0E}" sibTransId="{A3D7337A-0100-410B-A902-365AA6D1B41E}"/>
    <dgm:cxn modelId="{7D637782-0186-4DCA-8309-34817C39AC14}" type="presOf" srcId="{17F3B83F-6D17-4870-8AE6-3D9D597364A2}" destId="{FDAA6208-3E39-4E18-9BB9-E2F4A4DDC1A9}" srcOrd="0" destOrd="0" presId="urn:microsoft.com/office/officeart/2008/layout/LinedList"/>
    <dgm:cxn modelId="{8E7B79D4-B55E-476D-93B5-843E22968174}" srcId="{1C5DDA14-3DCA-4F13-9C9A-71A687C314E5}" destId="{C935A39D-3E75-4F10-AB7B-61A42E95A3DB}" srcOrd="6" destOrd="0" parTransId="{D4E26D01-729C-4E4C-9664-71F85B70E2F4}" sibTransId="{58A51D2E-A80D-46CC-A816-9459BD96E3B6}"/>
    <dgm:cxn modelId="{4A4EA7D5-007F-4892-9DD4-638F576C42F2}" type="presOf" srcId="{C935A39D-3E75-4F10-AB7B-61A42E95A3DB}" destId="{EA5A5D49-9AEC-4501-A9F3-CAE59B5B3293}" srcOrd="0" destOrd="0" presId="urn:microsoft.com/office/officeart/2008/layout/LinedList"/>
    <dgm:cxn modelId="{6A0B93EE-57FC-4A76-B5BD-382362F5895A}" srcId="{1C5DDA14-3DCA-4F13-9C9A-71A687C314E5}" destId="{6C934E1B-0ED2-4677-8B8A-FB633CFDF9AC}" srcOrd="5" destOrd="0" parTransId="{79544772-EBA0-41D4-93CB-6CF3309E8D65}" sibTransId="{112F4E0A-11D0-4339-8DC1-6588625DA47C}"/>
    <dgm:cxn modelId="{17F1B1F4-CF69-407B-A024-438DD82C8E6A}" srcId="{1C5DDA14-3DCA-4F13-9C9A-71A687C314E5}" destId="{A6F553B9-6F48-421E-8DD2-6AB887DB8810}" srcOrd="4" destOrd="0" parTransId="{EF37975D-47C7-4EDC-BDC9-1672DB40284E}" sibTransId="{A9C936A6-C16D-431E-AB1E-60C4D465D3B0}"/>
    <dgm:cxn modelId="{F471E520-96DE-4697-BD80-21F99F5D3403}" type="presParOf" srcId="{F037C16B-C652-4345-A658-0C978A9E022C}" destId="{94FADB63-B6D5-4097-9EC2-30ADF3B366CB}" srcOrd="0" destOrd="0" presId="urn:microsoft.com/office/officeart/2008/layout/LinedList"/>
    <dgm:cxn modelId="{866AF55F-5C52-4107-A3A0-881482EB0C16}" type="presParOf" srcId="{F037C16B-C652-4345-A658-0C978A9E022C}" destId="{5AEFC52E-7800-40C2-9C7E-87F5866BFD7C}" srcOrd="1" destOrd="0" presId="urn:microsoft.com/office/officeart/2008/layout/LinedList"/>
    <dgm:cxn modelId="{D0469853-968A-4E97-B198-E6B79CEB354D}" type="presParOf" srcId="{5AEFC52E-7800-40C2-9C7E-87F5866BFD7C}" destId="{D0FB65A4-1BB7-4CD2-B191-C69A3917379B}" srcOrd="0" destOrd="0" presId="urn:microsoft.com/office/officeart/2008/layout/LinedList"/>
    <dgm:cxn modelId="{F60AF29A-7479-42DE-84F8-94688E54E109}" type="presParOf" srcId="{5AEFC52E-7800-40C2-9C7E-87F5866BFD7C}" destId="{CB8EE623-90E0-4E9C-ADC6-9399CC75545D}" srcOrd="1" destOrd="0" presId="urn:microsoft.com/office/officeart/2008/layout/LinedList"/>
    <dgm:cxn modelId="{1608624E-6330-4A28-AAB9-122D58D9A9FE}" type="presParOf" srcId="{F037C16B-C652-4345-A658-0C978A9E022C}" destId="{8164914F-7EE1-46DE-B5AC-8B102B56BDC0}" srcOrd="2" destOrd="0" presId="urn:microsoft.com/office/officeart/2008/layout/LinedList"/>
    <dgm:cxn modelId="{D3373D73-4B57-4F96-9040-7F4D3BFAAD5B}" type="presParOf" srcId="{F037C16B-C652-4345-A658-0C978A9E022C}" destId="{E331D7EF-F56E-4E90-89F7-F471A07E1BE1}" srcOrd="3" destOrd="0" presId="urn:microsoft.com/office/officeart/2008/layout/LinedList"/>
    <dgm:cxn modelId="{FD777648-899D-4765-8A46-44018385C39B}" type="presParOf" srcId="{E331D7EF-F56E-4E90-89F7-F471A07E1BE1}" destId="{71FAD67A-121D-4E2D-8333-DC411B353964}" srcOrd="0" destOrd="0" presId="urn:microsoft.com/office/officeart/2008/layout/LinedList"/>
    <dgm:cxn modelId="{8E310C02-2C3E-4FD2-BAF0-0C28E00E32C2}" type="presParOf" srcId="{E331D7EF-F56E-4E90-89F7-F471A07E1BE1}" destId="{4A7C8066-1CB2-4BC9-AC1F-080A50FBC25B}" srcOrd="1" destOrd="0" presId="urn:microsoft.com/office/officeart/2008/layout/LinedList"/>
    <dgm:cxn modelId="{16BB752F-D3FE-40D1-8D7C-6317FDB8C336}" type="presParOf" srcId="{F037C16B-C652-4345-A658-0C978A9E022C}" destId="{1841C562-8A86-4224-92C1-37E263983ED4}" srcOrd="4" destOrd="0" presId="urn:microsoft.com/office/officeart/2008/layout/LinedList"/>
    <dgm:cxn modelId="{CDBEEFAB-8EC8-4BEE-94DC-BA62DD1F57F0}" type="presParOf" srcId="{F037C16B-C652-4345-A658-0C978A9E022C}" destId="{51714193-45EF-4AD9-B72B-8995C8461753}" srcOrd="5" destOrd="0" presId="urn:microsoft.com/office/officeart/2008/layout/LinedList"/>
    <dgm:cxn modelId="{43C442AB-D234-4A56-BD74-AC4A827FF1B9}" type="presParOf" srcId="{51714193-45EF-4AD9-B72B-8995C8461753}" destId="{37FF71B1-01D8-49C9-ABA1-6B68BC643241}" srcOrd="0" destOrd="0" presId="urn:microsoft.com/office/officeart/2008/layout/LinedList"/>
    <dgm:cxn modelId="{B925FD54-B4C6-43CE-B41C-3FCF9920A485}" type="presParOf" srcId="{51714193-45EF-4AD9-B72B-8995C8461753}" destId="{2DC2AEC7-DDBF-40B5-AFF8-C3D5DFA6BA9E}" srcOrd="1" destOrd="0" presId="urn:microsoft.com/office/officeart/2008/layout/LinedList"/>
    <dgm:cxn modelId="{09365B29-1158-4E71-AB47-F29D4F4034CF}" type="presParOf" srcId="{F037C16B-C652-4345-A658-0C978A9E022C}" destId="{C77923EF-8637-40D5-831F-4203FA741694}" srcOrd="6" destOrd="0" presId="urn:microsoft.com/office/officeart/2008/layout/LinedList"/>
    <dgm:cxn modelId="{FF9ABE5B-3A6D-435F-A508-4ECFD0B7D529}" type="presParOf" srcId="{F037C16B-C652-4345-A658-0C978A9E022C}" destId="{7CD2AB1B-E0DF-41A5-89A5-0249363CE42D}" srcOrd="7" destOrd="0" presId="urn:microsoft.com/office/officeart/2008/layout/LinedList"/>
    <dgm:cxn modelId="{1EE7DC46-5049-402F-AEA9-F0661CADBA8C}" type="presParOf" srcId="{7CD2AB1B-E0DF-41A5-89A5-0249363CE42D}" destId="{FDAA6208-3E39-4E18-9BB9-E2F4A4DDC1A9}" srcOrd="0" destOrd="0" presId="urn:microsoft.com/office/officeart/2008/layout/LinedList"/>
    <dgm:cxn modelId="{7918C05D-902A-46F2-AB96-89FB87066EBE}" type="presParOf" srcId="{7CD2AB1B-E0DF-41A5-89A5-0249363CE42D}" destId="{2E5DE667-8156-4416-AA24-3A2B79CB5F70}" srcOrd="1" destOrd="0" presId="urn:microsoft.com/office/officeart/2008/layout/LinedList"/>
    <dgm:cxn modelId="{5D175DBF-AC36-40B8-B380-47A30024FCFD}" type="presParOf" srcId="{F037C16B-C652-4345-A658-0C978A9E022C}" destId="{3A15511D-E298-4FA8-803C-ADDAEB8988FC}" srcOrd="8" destOrd="0" presId="urn:microsoft.com/office/officeart/2008/layout/LinedList"/>
    <dgm:cxn modelId="{A947D746-29C6-492F-8712-F442E6350BA2}" type="presParOf" srcId="{F037C16B-C652-4345-A658-0C978A9E022C}" destId="{E754BB54-FD30-4B6E-A431-644AB98F98D2}" srcOrd="9" destOrd="0" presId="urn:microsoft.com/office/officeart/2008/layout/LinedList"/>
    <dgm:cxn modelId="{5CF7A650-9EF4-4455-B1CC-29E371F1BB88}" type="presParOf" srcId="{E754BB54-FD30-4B6E-A431-644AB98F98D2}" destId="{31A50C6F-7C1F-403F-93B8-0D59858D62DA}" srcOrd="0" destOrd="0" presId="urn:microsoft.com/office/officeart/2008/layout/LinedList"/>
    <dgm:cxn modelId="{F5CFCD55-202D-4318-9DD8-898DF08A0542}" type="presParOf" srcId="{E754BB54-FD30-4B6E-A431-644AB98F98D2}" destId="{517B1A70-9AC7-4776-9FF3-9DEB8EF6EC54}" srcOrd="1" destOrd="0" presId="urn:microsoft.com/office/officeart/2008/layout/LinedList"/>
    <dgm:cxn modelId="{51017DC2-8A4F-42EF-9BF7-CB987BD61014}" type="presParOf" srcId="{F037C16B-C652-4345-A658-0C978A9E022C}" destId="{5532DE1E-3727-43E7-BC34-D4535224B7D6}" srcOrd="10" destOrd="0" presId="urn:microsoft.com/office/officeart/2008/layout/LinedList"/>
    <dgm:cxn modelId="{9A93227B-7F5F-4F4C-ACA6-4F50F0DBAE3C}" type="presParOf" srcId="{F037C16B-C652-4345-A658-0C978A9E022C}" destId="{ADD8E6BB-D7AD-40E1-A46E-BE4B2CC00054}" srcOrd="11" destOrd="0" presId="urn:microsoft.com/office/officeart/2008/layout/LinedList"/>
    <dgm:cxn modelId="{38CB73E1-779D-49FB-A732-96BC5735F715}" type="presParOf" srcId="{ADD8E6BB-D7AD-40E1-A46E-BE4B2CC00054}" destId="{1F76FAD7-9958-4170-962E-057C4C3F2EA1}" srcOrd="0" destOrd="0" presId="urn:microsoft.com/office/officeart/2008/layout/LinedList"/>
    <dgm:cxn modelId="{90F3A15C-FA15-4CC3-B257-4F468C6FEAF9}" type="presParOf" srcId="{ADD8E6BB-D7AD-40E1-A46E-BE4B2CC00054}" destId="{63B226A8-D1A4-4688-939E-8C7FCD200EDA}" srcOrd="1" destOrd="0" presId="urn:microsoft.com/office/officeart/2008/layout/LinedList"/>
    <dgm:cxn modelId="{3FFEA564-B30B-4495-8F18-5CCA9F0795C5}" type="presParOf" srcId="{F037C16B-C652-4345-A658-0C978A9E022C}" destId="{72CD41C1-6DC8-431E-B68E-59A5C3C1AB04}" srcOrd="12" destOrd="0" presId="urn:microsoft.com/office/officeart/2008/layout/LinedList"/>
    <dgm:cxn modelId="{72275332-B7F5-4F71-8A89-D515EA575CB0}" type="presParOf" srcId="{F037C16B-C652-4345-A658-0C978A9E022C}" destId="{7C37440F-5950-4150-8AD6-C5D38D2223EB}" srcOrd="13" destOrd="0" presId="urn:microsoft.com/office/officeart/2008/layout/LinedList"/>
    <dgm:cxn modelId="{AF1E697D-0582-44FD-80B6-A4CBD7EF044F}" type="presParOf" srcId="{7C37440F-5950-4150-8AD6-C5D38D2223EB}" destId="{EA5A5D49-9AEC-4501-A9F3-CAE59B5B3293}" srcOrd="0" destOrd="0" presId="urn:microsoft.com/office/officeart/2008/layout/LinedList"/>
    <dgm:cxn modelId="{A43DFF75-ECAD-427E-AB65-A08C7A742BAA}" type="presParOf" srcId="{7C37440F-5950-4150-8AD6-C5D38D2223EB}" destId="{5A64DDDE-45F0-4C67-AAB7-AB45FC21E9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51C9F-5FF6-4F15-9646-AC60AEA9A34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id-ID"/>
        </a:p>
      </dgm:t>
    </dgm:pt>
    <dgm:pt modelId="{D18A773F-3FCC-49F4-AB12-DFCFABCD9E8F}">
      <dgm:prSet/>
      <dgm:spPr/>
      <dgm:t>
        <a:bodyPr/>
        <a:lstStyle/>
        <a:p>
          <a:pPr rtl="0"/>
          <a:r>
            <a:rPr lang="id-ID"/>
            <a:t>Laporan Realisasi Anggaran</a:t>
          </a:r>
        </a:p>
      </dgm:t>
    </dgm:pt>
    <dgm:pt modelId="{589C809B-4519-4F7B-8CAB-957696F2247A}" type="parTrans" cxnId="{9F336B75-2A9F-4615-AF09-9FAC56E334A6}">
      <dgm:prSet/>
      <dgm:spPr/>
      <dgm:t>
        <a:bodyPr/>
        <a:lstStyle/>
        <a:p>
          <a:endParaRPr lang="id-ID"/>
        </a:p>
      </dgm:t>
    </dgm:pt>
    <dgm:pt modelId="{0D39CF71-2840-43E2-AAA9-E6B96924676B}" type="sibTrans" cxnId="{9F336B75-2A9F-4615-AF09-9FAC56E334A6}">
      <dgm:prSet/>
      <dgm:spPr/>
      <dgm:t>
        <a:bodyPr/>
        <a:lstStyle/>
        <a:p>
          <a:endParaRPr lang="id-ID"/>
        </a:p>
      </dgm:t>
    </dgm:pt>
    <dgm:pt modelId="{3F586FE9-27DE-4ACB-AE6C-3D47CEE33F3D}">
      <dgm:prSet/>
      <dgm:spPr/>
      <dgm:t>
        <a:bodyPr/>
        <a:lstStyle/>
        <a:p>
          <a:pPr rtl="0"/>
          <a:r>
            <a:rPr lang="id-ID"/>
            <a:t>Laporan Perubahan SAL</a:t>
          </a:r>
        </a:p>
      </dgm:t>
    </dgm:pt>
    <dgm:pt modelId="{A69585E2-7410-41EB-8339-77C39D6AA669}" type="parTrans" cxnId="{3BC561D8-017F-4167-9F26-304BDCE694FF}">
      <dgm:prSet/>
      <dgm:spPr/>
      <dgm:t>
        <a:bodyPr/>
        <a:lstStyle/>
        <a:p>
          <a:endParaRPr lang="id-ID"/>
        </a:p>
      </dgm:t>
    </dgm:pt>
    <dgm:pt modelId="{D177CE2E-5CDB-4EBA-9136-BF211199B431}" type="sibTrans" cxnId="{3BC561D8-017F-4167-9F26-304BDCE694FF}">
      <dgm:prSet/>
      <dgm:spPr/>
      <dgm:t>
        <a:bodyPr/>
        <a:lstStyle/>
        <a:p>
          <a:endParaRPr lang="id-ID"/>
        </a:p>
      </dgm:t>
    </dgm:pt>
    <dgm:pt modelId="{517F4A22-3B2F-449D-A8FC-F5095B5BA1FF}">
      <dgm:prSet/>
      <dgm:spPr/>
      <dgm:t>
        <a:bodyPr/>
        <a:lstStyle/>
        <a:p>
          <a:pPr rtl="0"/>
          <a:r>
            <a:rPr lang="id-ID"/>
            <a:t>Neraca</a:t>
          </a:r>
        </a:p>
      </dgm:t>
    </dgm:pt>
    <dgm:pt modelId="{FAA33A0E-BA05-4482-B109-1B478A3A15E0}" type="parTrans" cxnId="{61A1BAA9-E594-4A4A-B650-57C5C764E91C}">
      <dgm:prSet/>
      <dgm:spPr/>
      <dgm:t>
        <a:bodyPr/>
        <a:lstStyle/>
        <a:p>
          <a:endParaRPr lang="id-ID"/>
        </a:p>
      </dgm:t>
    </dgm:pt>
    <dgm:pt modelId="{D0C20995-2203-4BA6-8F22-417C339BD2F0}" type="sibTrans" cxnId="{61A1BAA9-E594-4A4A-B650-57C5C764E91C}">
      <dgm:prSet/>
      <dgm:spPr/>
      <dgm:t>
        <a:bodyPr/>
        <a:lstStyle/>
        <a:p>
          <a:endParaRPr lang="id-ID"/>
        </a:p>
      </dgm:t>
    </dgm:pt>
    <dgm:pt modelId="{C07D205B-D302-4664-BCE6-3FF23F2DF17F}">
      <dgm:prSet/>
      <dgm:spPr/>
      <dgm:t>
        <a:bodyPr/>
        <a:lstStyle/>
        <a:p>
          <a:pPr rtl="0"/>
          <a:r>
            <a:rPr lang="id-ID"/>
            <a:t>Laporan Operasional (LO)</a:t>
          </a:r>
        </a:p>
      </dgm:t>
    </dgm:pt>
    <dgm:pt modelId="{0ADAD906-DDBE-4C72-8169-2B4030FCE05C}" type="parTrans" cxnId="{887E87EC-C9ED-468D-B84F-7551B3D695B9}">
      <dgm:prSet/>
      <dgm:spPr/>
      <dgm:t>
        <a:bodyPr/>
        <a:lstStyle/>
        <a:p>
          <a:endParaRPr lang="id-ID"/>
        </a:p>
      </dgm:t>
    </dgm:pt>
    <dgm:pt modelId="{01144E89-0B0D-4039-A7C5-177E802F6208}" type="sibTrans" cxnId="{887E87EC-C9ED-468D-B84F-7551B3D695B9}">
      <dgm:prSet/>
      <dgm:spPr/>
      <dgm:t>
        <a:bodyPr/>
        <a:lstStyle/>
        <a:p>
          <a:endParaRPr lang="id-ID"/>
        </a:p>
      </dgm:t>
    </dgm:pt>
    <dgm:pt modelId="{662673F3-E4A0-4424-BB04-5B62462C0D2C}">
      <dgm:prSet/>
      <dgm:spPr/>
      <dgm:t>
        <a:bodyPr/>
        <a:lstStyle/>
        <a:p>
          <a:pPr rtl="0"/>
          <a:r>
            <a:rPr lang="id-ID"/>
            <a:t>Laporan Arus Kas</a:t>
          </a:r>
        </a:p>
      </dgm:t>
    </dgm:pt>
    <dgm:pt modelId="{6B471208-DA85-4B29-AD4A-BB4055D756E5}" type="parTrans" cxnId="{8CA1E2B9-EDDC-4308-934B-D610111A1EF9}">
      <dgm:prSet/>
      <dgm:spPr/>
      <dgm:t>
        <a:bodyPr/>
        <a:lstStyle/>
        <a:p>
          <a:endParaRPr lang="id-ID"/>
        </a:p>
      </dgm:t>
    </dgm:pt>
    <dgm:pt modelId="{C7BB7F4A-ED41-429D-B9C0-8FEA44CA5DF5}" type="sibTrans" cxnId="{8CA1E2B9-EDDC-4308-934B-D610111A1EF9}">
      <dgm:prSet/>
      <dgm:spPr/>
      <dgm:t>
        <a:bodyPr/>
        <a:lstStyle/>
        <a:p>
          <a:endParaRPr lang="id-ID"/>
        </a:p>
      </dgm:t>
    </dgm:pt>
    <dgm:pt modelId="{373DC065-25B5-4817-BB16-DA8F40DEE787}">
      <dgm:prSet/>
      <dgm:spPr/>
      <dgm:t>
        <a:bodyPr/>
        <a:lstStyle/>
        <a:p>
          <a:pPr rtl="0"/>
          <a:r>
            <a:rPr lang="id-ID"/>
            <a:t>Laporan Perubahan Ekuitas</a:t>
          </a:r>
        </a:p>
      </dgm:t>
    </dgm:pt>
    <dgm:pt modelId="{349FE3F2-E5D5-47EC-9E03-9DFD871ECB6C}" type="parTrans" cxnId="{656B9000-D131-4C05-9CDD-3FA709277547}">
      <dgm:prSet/>
      <dgm:spPr/>
      <dgm:t>
        <a:bodyPr/>
        <a:lstStyle/>
        <a:p>
          <a:endParaRPr lang="id-ID"/>
        </a:p>
      </dgm:t>
    </dgm:pt>
    <dgm:pt modelId="{A298B30B-2880-4035-9C0A-E721722597AD}" type="sibTrans" cxnId="{656B9000-D131-4C05-9CDD-3FA709277547}">
      <dgm:prSet/>
      <dgm:spPr/>
      <dgm:t>
        <a:bodyPr/>
        <a:lstStyle/>
        <a:p>
          <a:endParaRPr lang="id-ID"/>
        </a:p>
      </dgm:t>
    </dgm:pt>
    <dgm:pt modelId="{B26CAE0C-63BC-462E-AF22-0A3B024CF1CD}">
      <dgm:prSet/>
      <dgm:spPr/>
      <dgm:t>
        <a:bodyPr/>
        <a:lstStyle/>
        <a:p>
          <a:pPr rtl="0"/>
          <a:r>
            <a:rPr lang="id-ID"/>
            <a:t>CaLK </a:t>
          </a:r>
        </a:p>
      </dgm:t>
    </dgm:pt>
    <dgm:pt modelId="{5F2F7C6A-9308-4DB5-ACBC-E739B372CE11}" type="parTrans" cxnId="{05124277-D46E-4711-B0BA-3CF1EDCC734F}">
      <dgm:prSet/>
      <dgm:spPr/>
      <dgm:t>
        <a:bodyPr/>
        <a:lstStyle/>
        <a:p>
          <a:endParaRPr lang="id-ID"/>
        </a:p>
      </dgm:t>
    </dgm:pt>
    <dgm:pt modelId="{7A428F45-8C94-436D-A476-286D834B90D0}" type="sibTrans" cxnId="{05124277-D46E-4711-B0BA-3CF1EDCC734F}">
      <dgm:prSet/>
      <dgm:spPr/>
      <dgm:t>
        <a:bodyPr/>
        <a:lstStyle/>
        <a:p>
          <a:endParaRPr lang="id-ID"/>
        </a:p>
      </dgm:t>
    </dgm:pt>
    <dgm:pt modelId="{AA62F959-F3C0-44E6-B3A0-520F166B7D88}" type="pres">
      <dgm:prSet presAssocID="{F6A51C9F-5FF6-4F15-9646-AC60AEA9A340}" presName="diagram" presStyleCnt="0">
        <dgm:presLayoutVars>
          <dgm:dir/>
          <dgm:resizeHandles val="exact"/>
        </dgm:presLayoutVars>
      </dgm:prSet>
      <dgm:spPr/>
    </dgm:pt>
    <dgm:pt modelId="{18CA7778-7BF0-4581-8767-4E40637ADF00}" type="pres">
      <dgm:prSet presAssocID="{D18A773F-3FCC-49F4-AB12-DFCFABCD9E8F}" presName="node" presStyleLbl="node1" presStyleIdx="0" presStyleCnt="7">
        <dgm:presLayoutVars>
          <dgm:bulletEnabled val="1"/>
        </dgm:presLayoutVars>
      </dgm:prSet>
      <dgm:spPr/>
    </dgm:pt>
    <dgm:pt modelId="{47BE20E3-5071-4F56-8F10-BA53173ED072}" type="pres">
      <dgm:prSet presAssocID="{0D39CF71-2840-43E2-AAA9-E6B96924676B}" presName="sibTrans" presStyleCnt="0"/>
      <dgm:spPr/>
    </dgm:pt>
    <dgm:pt modelId="{062DD57F-CF65-4805-B7FA-E5F117104556}" type="pres">
      <dgm:prSet presAssocID="{3F586FE9-27DE-4ACB-AE6C-3D47CEE33F3D}" presName="node" presStyleLbl="node1" presStyleIdx="1" presStyleCnt="7">
        <dgm:presLayoutVars>
          <dgm:bulletEnabled val="1"/>
        </dgm:presLayoutVars>
      </dgm:prSet>
      <dgm:spPr/>
    </dgm:pt>
    <dgm:pt modelId="{B0DB5E6C-C277-4693-BA65-0EC348F87A32}" type="pres">
      <dgm:prSet presAssocID="{D177CE2E-5CDB-4EBA-9136-BF211199B431}" presName="sibTrans" presStyleCnt="0"/>
      <dgm:spPr/>
    </dgm:pt>
    <dgm:pt modelId="{19F55334-D218-4DBB-B4CD-1FFD45F3B5FA}" type="pres">
      <dgm:prSet presAssocID="{517F4A22-3B2F-449D-A8FC-F5095B5BA1FF}" presName="node" presStyleLbl="node1" presStyleIdx="2" presStyleCnt="7">
        <dgm:presLayoutVars>
          <dgm:bulletEnabled val="1"/>
        </dgm:presLayoutVars>
      </dgm:prSet>
      <dgm:spPr/>
    </dgm:pt>
    <dgm:pt modelId="{4C992890-8306-415C-81AF-7A38E872BA13}" type="pres">
      <dgm:prSet presAssocID="{D0C20995-2203-4BA6-8F22-417C339BD2F0}" presName="sibTrans" presStyleCnt="0"/>
      <dgm:spPr/>
    </dgm:pt>
    <dgm:pt modelId="{33A34886-A99C-4E8D-92C3-06CC352E8148}" type="pres">
      <dgm:prSet presAssocID="{C07D205B-D302-4664-BCE6-3FF23F2DF17F}" presName="node" presStyleLbl="node1" presStyleIdx="3" presStyleCnt="7">
        <dgm:presLayoutVars>
          <dgm:bulletEnabled val="1"/>
        </dgm:presLayoutVars>
      </dgm:prSet>
      <dgm:spPr/>
    </dgm:pt>
    <dgm:pt modelId="{49AC5E5A-F45E-4444-8231-B5E477AB57A3}" type="pres">
      <dgm:prSet presAssocID="{01144E89-0B0D-4039-A7C5-177E802F6208}" presName="sibTrans" presStyleCnt="0"/>
      <dgm:spPr/>
    </dgm:pt>
    <dgm:pt modelId="{483CE405-3B24-487F-B4B5-2321A408E71C}" type="pres">
      <dgm:prSet presAssocID="{662673F3-E4A0-4424-BB04-5B62462C0D2C}" presName="node" presStyleLbl="node1" presStyleIdx="4" presStyleCnt="7">
        <dgm:presLayoutVars>
          <dgm:bulletEnabled val="1"/>
        </dgm:presLayoutVars>
      </dgm:prSet>
      <dgm:spPr/>
    </dgm:pt>
    <dgm:pt modelId="{DDC6629B-74A3-4D43-B316-11BD79A31EBF}" type="pres">
      <dgm:prSet presAssocID="{C7BB7F4A-ED41-429D-B9C0-8FEA44CA5DF5}" presName="sibTrans" presStyleCnt="0"/>
      <dgm:spPr/>
    </dgm:pt>
    <dgm:pt modelId="{AB0E2BA2-29DC-46DA-9ED6-933F31326C95}" type="pres">
      <dgm:prSet presAssocID="{373DC065-25B5-4817-BB16-DA8F40DEE787}" presName="node" presStyleLbl="node1" presStyleIdx="5" presStyleCnt="7">
        <dgm:presLayoutVars>
          <dgm:bulletEnabled val="1"/>
        </dgm:presLayoutVars>
      </dgm:prSet>
      <dgm:spPr/>
    </dgm:pt>
    <dgm:pt modelId="{332FAE33-BAB3-4AC1-8E33-73BD9EC82D42}" type="pres">
      <dgm:prSet presAssocID="{A298B30B-2880-4035-9C0A-E721722597AD}" presName="sibTrans" presStyleCnt="0"/>
      <dgm:spPr/>
    </dgm:pt>
    <dgm:pt modelId="{1E3FA4E1-86BA-4B5F-886D-43BC5356C016}" type="pres">
      <dgm:prSet presAssocID="{B26CAE0C-63BC-462E-AF22-0A3B024CF1CD}" presName="node" presStyleLbl="node1" presStyleIdx="6" presStyleCnt="7">
        <dgm:presLayoutVars>
          <dgm:bulletEnabled val="1"/>
        </dgm:presLayoutVars>
      </dgm:prSet>
      <dgm:spPr/>
    </dgm:pt>
  </dgm:ptLst>
  <dgm:cxnLst>
    <dgm:cxn modelId="{656B9000-D131-4C05-9CDD-3FA709277547}" srcId="{F6A51C9F-5FF6-4F15-9646-AC60AEA9A340}" destId="{373DC065-25B5-4817-BB16-DA8F40DEE787}" srcOrd="5" destOrd="0" parTransId="{349FE3F2-E5D5-47EC-9E03-9DFD871ECB6C}" sibTransId="{A298B30B-2880-4035-9C0A-E721722597AD}"/>
    <dgm:cxn modelId="{A0F75507-1313-4554-898A-DACBB2387779}" type="presOf" srcId="{D18A773F-3FCC-49F4-AB12-DFCFABCD9E8F}" destId="{18CA7778-7BF0-4581-8767-4E40637ADF00}" srcOrd="0" destOrd="0" presId="urn:microsoft.com/office/officeart/2005/8/layout/default"/>
    <dgm:cxn modelId="{6CC00624-2E4D-4C37-B59D-ACBEB1AB64B7}" type="presOf" srcId="{373DC065-25B5-4817-BB16-DA8F40DEE787}" destId="{AB0E2BA2-29DC-46DA-9ED6-933F31326C95}" srcOrd="0" destOrd="0" presId="urn:microsoft.com/office/officeart/2005/8/layout/default"/>
    <dgm:cxn modelId="{0745C328-30CF-4216-9BD5-075ACF1D9B43}" type="presOf" srcId="{3F586FE9-27DE-4ACB-AE6C-3D47CEE33F3D}" destId="{062DD57F-CF65-4805-B7FA-E5F117104556}" srcOrd="0" destOrd="0" presId="urn:microsoft.com/office/officeart/2005/8/layout/default"/>
    <dgm:cxn modelId="{77D18529-8691-4853-98BD-C1E1687E8F69}" type="presOf" srcId="{F6A51C9F-5FF6-4F15-9646-AC60AEA9A340}" destId="{AA62F959-F3C0-44E6-B3A0-520F166B7D88}" srcOrd="0" destOrd="0" presId="urn:microsoft.com/office/officeart/2005/8/layout/default"/>
    <dgm:cxn modelId="{BEF9C734-128C-4AD6-A314-6F30A5322026}" type="presOf" srcId="{B26CAE0C-63BC-462E-AF22-0A3B024CF1CD}" destId="{1E3FA4E1-86BA-4B5F-886D-43BC5356C016}" srcOrd="0" destOrd="0" presId="urn:microsoft.com/office/officeart/2005/8/layout/default"/>
    <dgm:cxn modelId="{28CC1F47-EBFD-4C3B-B879-003F22CED6BF}" type="presOf" srcId="{517F4A22-3B2F-449D-A8FC-F5095B5BA1FF}" destId="{19F55334-D218-4DBB-B4CD-1FFD45F3B5FA}" srcOrd="0" destOrd="0" presId="urn:microsoft.com/office/officeart/2005/8/layout/default"/>
    <dgm:cxn modelId="{9F336B75-2A9F-4615-AF09-9FAC56E334A6}" srcId="{F6A51C9F-5FF6-4F15-9646-AC60AEA9A340}" destId="{D18A773F-3FCC-49F4-AB12-DFCFABCD9E8F}" srcOrd="0" destOrd="0" parTransId="{589C809B-4519-4F7B-8CAB-957696F2247A}" sibTransId="{0D39CF71-2840-43E2-AAA9-E6B96924676B}"/>
    <dgm:cxn modelId="{05124277-D46E-4711-B0BA-3CF1EDCC734F}" srcId="{F6A51C9F-5FF6-4F15-9646-AC60AEA9A340}" destId="{B26CAE0C-63BC-462E-AF22-0A3B024CF1CD}" srcOrd="6" destOrd="0" parTransId="{5F2F7C6A-9308-4DB5-ACBC-E739B372CE11}" sibTransId="{7A428F45-8C94-436D-A476-286D834B90D0}"/>
    <dgm:cxn modelId="{6E1493A3-0B8B-4F49-80C2-4AA2DE933A74}" type="presOf" srcId="{C07D205B-D302-4664-BCE6-3FF23F2DF17F}" destId="{33A34886-A99C-4E8D-92C3-06CC352E8148}" srcOrd="0" destOrd="0" presId="urn:microsoft.com/office/officeart/2005/8/layout/default"/>
    <dgm:cxn modelId="{61A1BAA9-E594-4A4A-B650-57C5C764E91C}" srcId="{F6A51C9F-5FF6-4F15-9646-AC60AEA9A340}" destId="{517F4A22-3B2F-449D-A8FC-F5095B5BA1FF}" srcOrd="2" destOrd="0" parTransId="{FAA33A0E-BA05-4482-B109-1B478A3A15E0}" sibTransId="{D0C20995-2203-4BA6-8F22-417C339BD2F0}"/>
    <dgm:cxn modelId="{8CA1E2B9-EDDC-4308-934B-D610111A1EF9}" srcId="{F6A51C9F-5FF6-4F15-9646-AC60AEA9A340}" destId="{662673F3-E4A0-4424-BB04-5B62462C0D2C}" srcOrd="4" destOrd="0" parTransId="{6B471208-DA85-4B29-AD4A-BB4055D756E5}" sibTransId="{C7BB7F4A-ED41-429D-B9C0-8FEA44CA5DF5}"/>
    <dgm:cxn modelId="{1CEB9BCE-4FB8-48AC-B200-771AE3D95D5C}" type="presOf" srcId="{662673F3-E4A0-4424-BB04-5B62462C0D2C}" destId="{483CE405-3B24-487F-B4B5-2321A408E71C}" srcOrd="0" destOrd="0" presId="urn:microsoft.com/office/officeart/2005/8/layout/default"/>
    <dgm:cxn modelId="{3BC561D8-017F-4167-9F26-304BDCE694FF}" srcId="{F6A51C9F-5FF6-4F15-9646-AC60AEA9A340}" destId="{3F586FE9-27DE-4ACB-AE6C-3D47CEE33F3D}" srcOrd="1" destOrd="0" parTransId="{A69585E2-7410-41EB-8339-77C39D6AA669}" sibTransId="{D177CE2E-5CDB-4EBA-9136-BF211199B431}"/>
    <dgm:cxn modelId="{887E87EC-C9ED-468D-B84F-7551B3D695B9}" srcId="{F6A51C9F-5FF6-4F15-9646-AC60AEA9A340}" destId="{C07D205B-D302-4664-BCE6-3FF23F2DF17F}" srcOrd="3" destOrd="0" parTransId="{0ADAD906-DDBE-4C72-8169-2B4030FCE05C}" sibTransId="{01144E89-0B0D-4039-A7C5-177E802F6208}"/>
    <dgm:cxn modelId="{F08EAE33-10E0-4607-A728-DF23E71136BA}" type="presParOf" srcId="{AA62F959-F3C0-44E6-B3A0-520F166B7D88}" destId="{18CA7778-7BF0-4581-8767-4E40637ADF00}" srcOrd="0" destOrd="0" presId="urn:microsoft.com/office/officeart/2005/8/layout/default"/>
    <dgm:cxn modelId="{E7106CA9-DFE1-455D-8621-C5EA8152AC64}" type="presParOf" srcId="{AA62F959-F3C0-44E6-B3A0-520F166B7D88}" destId="{47BE20E3-5071-4F56-8F10-BA53173ED072}" srcOrd="1" destOrd="0" presId="urn:microsoft.com/office/officeart/2005/8/layout/default"/>
    <dgm:cxn modelId="{6E2880AE-F4D0-4F8A-8C5B-F85BB613BC2C}" type="presParOf" srcId="{AA62F959-F3C0-44E6-B3A0-520F166B7D88}" destId="{062DD57F-CF65-4805-B7FA-E5F117104556}" srcOrd="2" destOrd="0" presId="urn:microsoft.com/office/officeart/2005/8/layout/default"/>
    <dgm:cxn modelId="{6AEB103C-1388-4842-9F3F-E4E2F1552742}" type="presParOf" srcId="{AA62F959-F3C0-44E6-B3A0-520F166B7D88}" destId="{B0DB5E6C-C277-4693-BA65-0EC348F87A32}" srcOrd="3" destOrd="0" presId="urn:microsoft.com/office/officeart/2005/8/layout/default"/>
    <dgm:cxn modelId="{A19E4A0E-DAAB-4ED6-AF0B-DCD5C0A03A65}" type="presParOf" srcId="{AA62F959-F3C0-44E6-B3A0-520F166B7D88}" destId="{19F55334-D218-4DBB-B4CD-1FFD45F3B5FA}" srcOrd="4" destOrd="0" presId="urn:microsoft.com/office/officeart/2005/8/layout/default"/>
    <dgm:cxn modelId="{0AC1C009-2E06-42EE-960D-C0EECB4B9C11}" type="presParOf" srcId="{AA62F959-F3C0-44E6-B3A0-520F166B7D88}" destId="{4C992890-8306-415C-81AF-7A38E872BA13}" srcOrd="5" destOrd="0" presId="urn:microsoft.com/office/officeart/2005/8/layout/default"/>
    <dgm:cxn modelId="{71E45197-1160-46DF-9113-1772C6B74316}" type="presParOf" srcId="{AA62F959-F3C0-44E6-B3A0-520F166B7D88}" destId="{33A34886-A99C-4E8D-92C3-06CC352E8148}" srcOrd="6" destOrd="0" presId="urn:microsoft.com/office/officeart/2005/8/layout/default"/>
    <dgm:cxn modelId="{283C3E37-40BA-420F-A618-9754E960EAE5}" type="presParOf" srcId="{AA62F959-F3C0-44E6-B3A0-520F166B7D88}" destId="{49AC5E5A-F45E-4444-8231-B5E477AB57A3}" srcOrd="7" destOrd="0" presId="urn:microsoft.com/office/officeart/2005/8/layout/default"/>
    <dgm:cxn modelId="{385E3B32-DD0C-4E6A-8C05-28C0E7CC9A54}" type="presParOf" srcId="{AA62F959-F3C0-44E6-B3A0-520F166B7D88}" destId="{483CE405-3B24-487F-B4B5-2321A408E71C}" srcOrd="8" destOrd="0" presId="urn:microsoft.com/office/officeart/2005/8/layout/default"/>
    <dgm:cxn modelId="{886B2EE4-3505-4EBA-B07D-3F77751BF6F8}" type="presParOf" srcId="{AA62F959-F3C0-44E6-B3A0-520F166B7D88}" destId="{DDC6629B-74A3-4D43-B316-11BD79A31EBF}" srcOrd="9" destOrd="0" presId="urn:microsoft.com/office/officeart/2005/8/layout/default"/>
    <dgm:cxn modelId="{03C0CE8D-AE30-4C33-B5BB-CB10D929B903}" type="presParOf" srcId="{AA62F959-F3C0-44E6-B3A0-520F166B7D88}" destId="{AB0E2BA2-29DC-46DA-9ED6-933F31326C95}" srcOrd="10" destOrd="0" presId="urn:microsoft.com/office/officeart/2005/8/layout/default"/>
    <dgm:cxn modelId="{99313EF1-6BEC-44C8-B4C3-6ABBABA095B8}" type="presParOf" srcId="{AA62F959-F3C0-44E6-B3A0-520F166B7D88}" destId="{332FAE33-BAB3-4AC1-8E33-73BD9EC82D42}" srcOrd="11" destOrd="0" presId="urn:microsoft.com/office/officeart/2005/8/layout/default"/>
    <dgm:cxn modelId="{2807D47F-5FEF-4C36-8E36-C23AFC66308F}" type="presParOf" srcId="{AA62F959-F3C0-44E6-B3A0-520F166B7D88}" destId="{1E3FA4E1-86BA-4B5F-886D-43BC5356C01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1A4C645-B28F-49C0-A4AD-BC98B44CDB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E23E1475-A3E8-4E8E-8812-FBB8B8C9F498}">
      <dgm:prSet/>
      <dgm:spPr/>
      <dgm:t>
        <a:bodyPr/>
        <a:lstStyle/>
        <a:p>
          <a:pPr rtl="0"/>
          <a:r>
            <a:rPr lang="en-US"/>
            <a:t>Kebijakan akuntansi yang digunakan dalam pengukuran persediaan</a:t>
          </a:r>
          <a:endParaRPr lang="id-ID"/>
        </a:p>
      </dgm:t>
    </dgm:pt>
    <dgm:pt modelId="{92C0A835-EB97-4348-87BD-2CDA84A2D38A}" type="parTrans" cxnId="{AD467B77-EA89-42CE-819A-14AC427DC5E4}">
      <dgm:prSet/>
      <dgm:spPr/>
      <dgm:t>
        <a:bodyPr/>
        <a:lstStyle/>
        <a:p>
          <a:endParaRPr lang="id-ID"/>
        </a:p>
      </dgm:t>
    </dgm:pt>
    <dgm:pt modelId="{0014BEC5-1846-4D36-A432-283B70DD89A1}" type="sibTrans" cxnId="{AD467B77-EA89-42CE-819A-14AC427DC5E4}">
      <dgm:prSet/>
      <dgm:spPr/>
      <dgm:t>
        <a:bodyPr/>
        <a:lstStyle/>
        <a:p>
          <a:endParaRPr lang="id-ID"/>
        </a:p>
      </dgm:t>
    </dgm:pt>
    <dgm:pt modelId="{79451BD1-3C0E-4A32-89C4-C58EC78BDE56}">
      <dgm:prSet/>
      <dgm:spPr/>
      <dgm:t>
        <a:bodyPr/>
        <a:lstStyle/>
        <a:p>
          <a:pPr rtl="0"/>
          <a:r>
            <a:rPr lang="en-US"/>
            <a:t>Penjelasan lebih lanjut tentang persediaan</a:t>
          </a:r>
          <a:endParaRPr lang="id-ID"/>
        </a:p>
      </dgm:t>
    </dgm:pt>
    <dgm:pt modelId="{6AA1D025-5E3F-4B83-B84E-CE46F2058C8E}" type="parTrans" cxnId="{DF86772D-AAC7-40C2-BF2C-264E731C8CC9}">
      <dgm:prSet/>
      <dgm:spPr/>
      <dgm:t>
        <a:bodyPr/>
        <a:lstStyle/>
        <a:p>
          <a:endParaRPr lang="id-ID"/>
        </a:p>
      </dgm:t>
    </dgm:pt>
    <dgm:pt modelId="{8CA0FF96-E15B-4B96-904E-27F42BEBF8B2}" type="sibTrans" cxnId="{DF86772D-AAC7-40C2-BF2C-264E731C8CC9}">
      <dgm:prSet/>
      <dgm:spPr/>
      <dgm:t>
        <a:bodyPr/>
        <a:lstStyle/>
        <a:p>
          <a:endParaRPr lang="id-ID"/>
        </a:p>
      </dgm:t>
    </dgm:pt>
    <dgm:pt modelId="{F2480B5B-3A11-4E3F-AA73-5DDEE8E0CE28}">
      <dgm:prSet/>
      <dgm:spPr/>
      <dgm:t>
        <a:bodyPr/>
        <a:lstStyle/>
        <a:p>
          <a:pPr rtl="0"/>
          <a:r>
            <a:rPr lang="en-US"/>
            <a:t>Jenis, jumlah, dan nilai persediaan dalam kondisi rusak atau usang</a:t>
          </a:r>
          <a:endParaRPr lang="id-ID"/>
        </a:p>
      </dgm:t>
    </dgm:pt>
    <dgm:pt modelId="{8AC327EF-8572-4036-8D2B-25956DC40349}" type="parTrans" cxnId="{EE08D228-BE67-41DC-8E8D-C672D2D01D4F}">
      <dgm:prSet/>
      <dgm:spPr/>
      <dgm:t>
        <a:bodyPr/>
        <a:lstStyle/>
        <a:p>
          <a:endParaRPr lang="id-ID"/>
        </a:p>
      </dgm:t>
    </dgm:pt>
    <dgm:pt modelId="{2B5D2CD4-0D2A-4BF5-9B49-68931A7803B2}" type="sibTrans" cxnId="{EE08D228-BE67-41DC-8E8D-C672D2D01D4F}">
      <dgm:prSet/>
      <dgm:spPr/>
      <dgm:t>
        <a:bodyPr/>
        <a:lstStyle/>
        <a:p>
          <a:endParaRPr lang="id-ID"/>
        </a:p>
      </dgm:t>
    </dgm:pt>
    <dgm:pt modelId="{F1311ACC-8D03-4CFB-AD6E-004C0EC837C6}" type="pres">
      <dgm:prSet presAssocID="{B1A4C645-B28F-49C0-A4AD-BC98B44CDBB3}" presName="linear" presStyleCnt="0">
        <dgm:presLayoutVars>
          <dgm:animLvl val="lvl"/>
          <dgm:resizeHandles val="exact"/>
        </dgm:presLayoutVars>
      </dgm:prSet>
      <dgm:spPr/>
    </dgm:pt>
    <dgm:pt modelId="{AD4EBDEE-51CB-486B-83B1-407088FBB2D0}" type="pres">
      <dgm:prSet presAssocID="{E23E1475-A3E8-4E8E-8812-FBB8B8C9F498}" presName="parentText" presStyleLbl="node1" presStyleIdx="0" presStyleCnt="3">
        <dgm:presLayoutVars>
          <dgm:chMax val="0"/>
          <dgm:bulletEnabled val="1"/>
        </dgm:presLayoutVars>
      </dgm:prSet>
      <dgm:spPr/>
    </dgm:pt>
    <dgm:pt modelId="{BB085B69-8EDA-4EBE-ACFF-47FD8264B089}" type="pres">
      <dgm:prSet presAssocID="{0014BEC5-1846-4D36-A432-283B70DD89A1}" presName="spacer" presStyleCnt="0"/>
      <dgm:spPr/>
    </dgm:pt>
    <dgm:pt modelId="{C54ED383-A10F-443A-82C1-A374990C93AB}" type="pres">
      <dgm:prSet presAssocID="{79451BD1-3C0E-4A32-89C4-C58EC78BDE56}" presName="parentText" presStyleLbl="node1" presStyleIdx="1" presStyleCnt="3">
        <dgm:presLayoutVars>
          <dgm:chMax val="0"/>
          <dgm:bulletEnabled val="1"/>
        </dgm:presLayoutVars>
      </dgm:prSet>
      <dgm:spPr/>
    </dgm:pt>
    <dgm:pt modelId="{148BCE92-BD6B-4AFA-B461-4B51EE159AB2}" type="pres">
      <dgm:prSet presAssocID="{8CA0FF96-E15B-4B96-904E-27F42BEBF8B2}" presName="spacer" presStyleCnt="0"/>
      <dgm:spPr/>
    </dgm:pt>
    <dgm:pt modelId="{16CE2B0E-9A80-42B9-ABBD-673EFCC3C5CA}" type="pres">
      <dgm:prSet presAssocID="{F2480B5B-3A11-4E3F-AA73-5DDEE8E0CE28}" presName="parentText" presStyleLbl="node1" presStyleIdx="2" presStyleCnt="3">
        <dgm:presLayoutVars>
          <dgm:chMax val="0"/>
          <dgm:bulletEnabled val="1"/>
        </dgm:presLayoutVars>
      </dgm:prSet>
      <dgm:spPr/>
    </dgm:pt>
  </dgm:ptLst>
  <dgm:cxnLst>
    <dgm:cxn modelId="{EE08D228-BE67-41DC-8E8D-C672D2D01D4F}" srcId="{B1A4C645-B28F-49C0-A4AD-BC98B44CDBB3}" destId="{F2480B5B-3A11-4E3F-AA73-5DDEE8E0CE28}" srcOrd="2" destOrd="0" parTransId="{8AC327EF-8572-4036-8D2B-25956DC40349}" sibTransId="{2B5D2CD4-0D2A-4BF5-9B49-68931A7803B2}"/>
    <dgm:cxn modelId="{4AA4372A-48DE-416E-B51D-8CE52FC157F3}" type="presOf" srcId="{F2480B5B-3A11-4E3F-AA73-5DDEE8E0CE28}" destId="{16CE2B0E-9A80-42B9-ABBD-673EFCC3C5CA}" srcOrd="0" destOrd="0" presId="urn:microsoft.com/office/officeart/2005/8/layout/vList2"/>
    <dgm:cxn modelId="{DF86772D-AAC7-40C2-BF2C-264E731C8CC9}" srcId="{B1A4C645-B28F-49C0-A4AD-BC98B44CDBB3}" destId="{79451BD1-3C0E-4A32-89C4-C58EC78BDE56}" srcOrd="1" destOrd="0" parTransId="{6AA1D025-5E3F-4B83-B84E-CE46F2058C8E}" sibTransId="{8CA0FF96-E15B-4B96-904E-27F42BEBF8B2}"/>
    <dgm:cxn modelId="{AD467B77-EA89-42CE-819A-14AC427DC5E4}" srcId="{B1A4C645-B28F-49C0-A4AD-BC98B44CDBB3}" destId="{E23E1475-A3E8-4E8E-8812-FBB8B8C9F498}" srcOrd="0" destOrd="0" parTransId="{92C0A835-EB97-4348-87BD-2CDA84A2D38A}" sibTransId="{0014BEC5-1846-4D36-A432-283B70DD89A1}"/>
    <dgm:cxn modelId="{8894F28C-7817-47BB-BBE7-2FBAE0752674}" type="presOf" srcId="{E23E1475-A3E8-4E8E-8812-FBB8B8C9F498}" destId="{AD4EBDEE-51CB-486B-83B1-407088FBB2D0}" srcOrd="0" destOrd="0" presId="urn:microsoft.com/office/officeart/2005/8/layout/vList2"/>
    <dgm:cxn modelId="{0327CEAB-42A9-497C-B2BB-C400E2F3AAED}" type="presOf" srcId="{79451BD1-3C0E-4A32-89C4-C58EC78BDE56}" destId="{C54ED383-A10F-443A-82C1-A374990C93AB}" srcOrd="0" destOrd="0" presId="urn:microsoft.com/office/officeart/2005/8/layout/vList2"/>
    <dgm:cxn modelId="{2E1C41EB-1899-4316-94AD-A56C7A23024D}" type="presOf" srcId="{B1A4C645-B28F-49C0-A4AD-BC98B44CDBB3}" destId="{F1311ACC-8D03-4CFB-AD6E-004C0EC837C6}" srcOrd="0" destOrd="0" presId="urn:microsoft.com/office/officeart/2005/8/layout/vList2"/>
    <dgm:cxn modelId="{CD216B45-A13F-4A0B-B9D5-79D6747CC43E}" type="presParOf" srcId="{F1311ACC-8D03-4CFB-AD6E-004C0EC837C6}" destId="{AD4EBDEE-51CB-486B-83B1-407088FBB2D0}" srcOrd="0" destOrd="0" presId="urn:microsoft.com/office/officeart/2005/8/layout/vList2"/>
    <dgm:cxn modelId="{716E3EEF-3277-4EE7-BAD4-3999FF5C6188}" type="presParOf" srcId="{F1311ACC-8D03-4CFB-AD6E-004C0EC837C6}" destId="{BB085B69-8EDA-4EBE-ACFF-47FD8264B089}" srcOrd="1" destOrd="0" presId="urn:microsoft.com/office/officeart/2005/8/layout/vList2"/>
    <dgm:cxn modelId="{0298A1CA-308F-4F6E-86B3-EC5675AEC681}" type="presParOf" srcId="{F1311ACC-8D03-4CFB-AD6E-004C0EC837C6}" destId="{C54ED383-A10F-443A-82C1-A374990C93AB}" srcOrd="2" destOrd="0" presId="urn:microsoft.com/office/officeart/2005/8/layout/vList2"/>
    <dgm:cxn modelId="{E09314C6-F201-42B2-8B5E-C4FBE40F4181}" type="presParOf" srcId="{F1311ACC-8D03-4CFB-AD6E-004C0EC837C6}" destId="{148BCE92-BD6B-4AFA-B461-4B51EE159AB2}" srcOrd="3" destOrd="0" presId="urn:microsoft.com/office/officeart/2005/8/layout/vList2"/>
    <dgm:cxn modelId="{230F2A4F-44DC-44F3-AD88-A8F0E79EB97F}" type="presParOf" srcId="{F1311ACC-8D03-4CFB-AD6E-004C0EC837C6}" destId="{16CE2B0E-9A80-42B9-ABBD-673EFCC3C5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C65A540-900B-4564-AB69-0694CB670E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4E3CD2AB-B51C-4BAD-AA1C-6E306AF7E4D7}">
      <dgm:prSet/>
      <dgm:spPr/>
      <dgm:t>
        <a:bodyPr/>
        <a:lstStyle/>
        <a:p>
          <a:pPr rtl="0"/>
          <a:r>
            <a:rPr lang="fi-FI"/>
            <a:t>Kebijakan akuntansi untuk penentuan nilai investasi;</a:t>
          </a:r>
          <a:endParaRPr lang="id-ID"/>
        </a:p>
      </dgm:t>
    </dgm:pt>
    <dgm:pt modelId="{BB9440EB-9BAE-4AA7-BC76-BFDEE560F611}" type="parTrans" cxnId="{E423357E-20F4-4A7F-BF84-3747C9D316F8}">
      <dgm:prSet/>
      <dgm:spPr/>
      <dgm:t>
        <a:bodyPr/>
        <a:lstStyle/>
        <a:p>
          <a:endParaRPr lang="id-ID"/>
        </a:p>
      </dgm:t>
    </dgm:pt>
    <dgm:pt modelId="{01D0411B-72E8-4D02-A701-583CE61A0CB7}" type="sibTrans" cxnId="{E423357E-20F4-4A7F-BF84-3747C9D316F8}">
      <dgm:prSet/>
      <dgm:spPr/>
      <dgm:t>
        <a:bodyPr/>
        <a:lstStyle/>
        <a:p>
          <a:endParaRPr lang="id-ID"/>
        </a:p>
      </dgm:t>
    </dgm:pt>
    <dgm:pt modelId="{839565A9-5D0E-4B27-886E-F9696FF86444}">
      <dgm:prSet/>
      <dgm:spPr/>
      <dgm:t>
        <a:bodyPr/>
        <a:lstStyle/>
        <a:p>
          <a:pPr rtl="0"/>
          <a:r>
            <a:rPr lang="it-IT"/>
            <a:t>Jenis-jenis investasi, investasi permanen dan nonpermanen;</a:t>
          </a:r>
          <a:endParaRPr lang="id-ID"/>
        </a:p>
      </dgm:t>
    </dgm:pt>
    <dgm:pt modelId="{CFF1FB2E-1742-4400-A503-F28C32943B36}" type="parTrans" cxnId="{72292DFF-64E4-41AF-B3CB-7BCFA1CEB4F7}">
      <dgm:prSet/>
      <dgm:spPr/>
      <dgm:t>
        <a:bodyPr/>
        <a:lstStyle/>
        <a:p>
          <a:endParaRPr lang="id-ID"/>
        </a:p>
      </dgm:t>
    </dgm:pt>
    <dgm:pt modelId="{03D21E49-02ED-4BCE-B510-657AE569BEDF}" type="sibTrans" cxnId="{72292DFF-64E4-41AF-B3CB-7BCFA1CEB4F7}">
      <dgm:prSet/>
      <dgm:spPr/>
      <dgm:t>
        <a:bodyPr/>
        <a:lstStyle/>
        <a:p>
          <a:endParaRPr lang="id-ID"/>
        </a:p>
      </dgm:t>
    </dgm:pt>
    <dgm:pt modelId="{F44E8D5C-EDCF-4B25-BEF1-A1A30765ADDC}">
      <dgm:prSet/>
      <dgm:spPr/>
      <dgm:t>
        <a:bodyPr/>
        <a:lstStyle/>
        <a:p>
          <a:pPr rtl="0"/>
          <a:r>
            <a:rPr lang="en-US" dirty="0" err="1"/>
            <a:t>Perubahan</a:t>
          </a:r>
          <a:r>
            <a:rPr lang="en-US" dirty="0"/>
            <a:t> </a:t>
          </a:r>
          <a:r>
            <a:rPr lang="en-US" dirty="0" err="1"/>
            <a:t>harga</a:t>
          </a:r>
          <a:r>
            <a:rPr lang="en-US" dirty="0"/>
            <a:t> </a:t>
          </a:r>
          <a:r>
            <a:rPr lang="en-US" dirty="0" err="1"/>
            <a:t>pasar</a:t>
          </a:r>
          <a:r>
            <a:rPr lang="en-US" dirty="0"/>
            <a:t> </a:t>
          </a:r>
          <a:r>
            <a:rPr lang="en-US" dirty="0" err="1"/>
            <a:t>baik</a:t>
          </a:r>
          <a:r>
            <a:rPr lang="en-US" dirty="0"/>
            <a:t> </a:t>
          </a:r>
          <a:r>
            <a:rPr lang="en-US" dirty="0" err="1"/>
            <a:t>investasi</a:t>
          </a:r>
          <a:r>
            <a:rPr lang="en-US" dirty="0"/>
            <a:t> </a:t>
          </a:r>
          <a:r>
            <a:rPr lang="en-US" dirty="0" err="1"/>
            <a:t>jangka</a:t>
          </a:r>
          <a:r>
            <a:rPr lang="en-US" dirty="0"/>
            <a:t> </a:t>
          </a:r>
          <a:r>
            <a:rPr lang="en-US" dirty="0" err="1"/>
            <a:t>pendek</a:t>
          </a:r>
          <a:r>
            <a:rPr lang="id-ID" dirty="0"/>
            <a:t>/</a:t>
          </a:r>
          <a:r>
            <a:rPr lang="en-US" dirty="0" err="1"/>
            <a:t>panjang</a:t>
          </a:r>
          <a:r>
            <a:rPr lang="en-US" dirty="0"/>
            <a:t>;</a:t>
          </a:r>
          <a:endParaRPr lang="id-ID" dirty="0"/>
        </a:p>
      </dgm:t>
    </dgm:pt>
    <dgm:pt modelId="{CEA2B717-B5A8-4AD3-B6CD-43C011E3C30D}" type="parTrans" cxnId="{16C3801A-B576-4B13-9E83-FEE860D6347A}">
      <dgm:prSet/>
      <dgm:spPr/>
      <dgm:t>
        <a:bodyPr/>
        <a:lstStyle/>
        <a:p>
          <a:endParaRPr lang="id-ID"/>
        </a:p>
      </dgm:t>
    </dgm:pt>
    <dgm:pt modelId="{D7A5F7BA-43B2-4C57-BD20-5A5DDA1D6508}" type="sibTrans" cxnId="{16C3801A-B576-4B13-9E83-FEE860D6347A}">
      <dgm:prSet/>
      <dgm:spPr/>
      <dgm:t>
        <a:bodyPr/>
        <a:lstStyle/>
        <a:p>
          <a:endParaRPr lang="id-ID"/>
        </a:p>
      </dgm:t>
    </dgm:pt>
    <dgm:pt modelId="{EFCC636D-5AE5-490D-BEDE-D4C9E9C4138C}">
      <dgm:prSet/>
      <dgm:spPr/>
      <dgm:t>
        <a:bodyPr/>
        <a:lstStyle/>
        <a:p>
          <a:pPr rtl="0"/>
          <a:r>
            <a:rPr lang="en-US" dirty="0" err="1"/>
            <a:t>Penurunan</a:t>
          </a:r>
          <a:r>
            <a:rPr lang="en-US" dirty="0"/>
            <a:t> </a:t>
          </a:r>
          <a:r>
            <a:rPr lang="en-US" dirty="0" err="1"/>
            <a:t>nilai</a:t>
          </a:r>
          <a:r>
            <a:rPr lang="en-US" dirty="0"/>
            <a:t> </a:t>
          </a:r>
          <a:r>
            <a:rPr lang="en-US" dirty="0" err="1"/>
            <a:t>investasi</a:t>
          </a:r>
          <a:r>
            <a:rPr lang="en-US" dirty="0"/>
            <a:t> yang </a:t>
          </a:r>
          <a:r>
            <a:rPr lang="en-US" dirty="0" err="1"/>
            <a:t>signifikan</a:t>
          </a:r>
          <a:r>
            <a:rPr lang="en-US" dirty="0"/>
            <a:t> </a:t>
          </a:r>
          <a:r>
            <a:rPr lang="en-US" dirty="0" err="1"/>
            <a:t>dan</a:t>
          </a:r>
          <a:r>
            <a:rPr lang="en-US" dirty="0"/>
            <a:t> </a:t>
          </a:r>
          <a:r>
            <a:rPr lang="en-US" dirty="0" err="1"/>
            <a:t>penyebab</a:t>
          </a:r>
          <a:r>
            <a:rPr lang="id-ID" dirty="0" err="1"/>
            <a:t>nya</a:t>
          </a:r>
          <a:endParaRPr lang="id-ID" dirty="0"/>
        </a:p>
      </dgm:t>
    </dgm:pt>
    <dgm:pt modelId="{AA995652-5794-4CF7-A49F-6B89673A8B5E}" type="parTrans" cxnId="{0B72D91E-AEA8-4319-8AFA-F13306E57C7E}">
      <dgm:prSet/>
      <dgm:spPr/>
      <dgm:t>
        <a:bodyPr/>
        <a:lstStyle/>
        <a:p>
          <a:endParaRPr lang="id-ID"/>
        </a:p>
      </dgm:t>
    </dgm:pt>
    <dgm:pt modelId="{A5BE777D-A0A7-48D9-80E4-0D226EFDE320}" type="sibTrans" cxnId="{0B72D91E-AEA8-4319-8AFA-F13306E57C7E}">
      <dgm:prSet/>
      <dgm:spPr/>
      <dgm:t>
        <a:bodyPr/>
        <a:lstStyle/>
        <a:p>
          <a:endParaRPr lang="id-ID"/>
        </a:p>
      </dgm:t>
    </dgm:pt>
    <dgm:pt modelId="{AA453E5A-01E6-4D5A-8D36-1FAA7EA1BB21}">
      <dgm:prSet/>
      <dgm:spPr/>
      <dgm:t>
        <a:bodyPr/>
        <a:lstStyle/>
        <a:p>
          <a:pPr rtl="0"/>
          <a:r>
            <a:rPr lang="en-US"/>
            <a:t>Investasi yang dinilai dengan nilai wajar dan alasan penerapannya;</a:t>
          </a:r>
          <a:endParaRPr lang="id-ID"/>
        </a:p>
      </dgm:t>
    </dgm:pt>
    <dgm:pt modelId="{8D73A6A6-4D52-4C0B-9C1D-1C9D9ADBA621}" type="parTrans" cxnId="{E0BC9914-F25D-4587-B0E4-72C830BCA5DF}">
      <dgm:prSet/>
      <dgm:spPr/>
      <dgm:t>
        <a:bodyPr/>
        <a:lstStyle/>
        <a:p>
          <a:endParaRPr lang="id-ID"/>
        </a:p>
      </dgm:t>
    </dgm:pt>
    <dgm:pt modelId="{EB032313-C516-49CE-8FD0-438788280449}" type="sibTrans" cxnId="{E0BC9914-F25D-4587-B0E4-72C830BCA5DF}">
      <dgm:prSet/>
      <dgm:spPr/>
      <dgm:t>
        <a:bodyPr/>
        <a:lstStyle/>
        <a:p>
          <a:endParaRPr lang="id-ID"/>
        </a:p>
      </dgm:t>
    </dgm:pt>
    <dgm:pt modelId="{B8ED60E3-0219-4EF1-8999-A454B63E8E84}">
      <dgm:prSet/>
      <dgm:spPr/>
      <dgm:t>
        <a:bodyPr/>
        <a:lstStyle/>
        <a:p>
          <a:pPr rtl="0"/>
          <a:r>
            <a:rPr lang="en-US"/>
            <a:t>Perubahan pos investasi.</a:t>
          </a:r>
          <a:endParaRPr lang="id-ID"/>
        </a:p>
      </dgm:t>
    </dgm:pt>
    <dgm:pt modelId="{1C238D96-57AD-4192-A9F5-E1E5EA203ADA}" type="parTrans" cxnId="{C2EACC61-39B6-4003-8C0D-168C6270B0BA}">
      <dgm:prSet/>
      <dgm:spPr/>
      <dgm:t>
        <a:bodyPr/>
        <a:lstStyle/>
        <a:p>
          <a:endParaRPr lang="id-ID"/>
        </a:p>
      </dgm:t>
    </dgm:pt>
    <dgm:pt modelId="{16011628-89D9-4559-9DE2-FD1B5FCCFFE4}" type="sibTrans" cxnId="{C2EACC61-39B6-4003-8C0D-168C6270B0BA}">
      <dgm:prSet/>
      <dgm:spPr/>
      <dgm:t>
        <a:bodyPr/>
        <a:lstStyle/>
        <a:p>
          <a:endParaRPr lang="id-ID"/>
        </a:p>
      </dgm:t>
    </dgm:pt>
    <dgm:pt modelId="{695CB764-65C7-47F6-8F39-F40CBAE4AF87}" type="pres">
      <dgm:prSet presAssocID="{8C65A540-900B-4564-AB69-0694CB670E35}" presName="linear" presStyleCnt="0">
        <dgm:presLayoutVars>
          <dgm:animLvl val="lvl"/>
          <dgm:resizeHandles val="exact"/>
        </dgm:presLayoutVars>
      </dgm:prSet>
      <dgm:spPr/>
    </dgm:pt>
    <dgm:pt modelId="{24EE67C0-9081-44CD-8883-DB30DE67EE8D}" type="pres">
      <dgm:prSet presAssocID="{4E3CD2AB-B51C-4BAD-AA1C-6E306AF7E4D7}" presName="parentText" presStyleLbl="node1" presStyleIdx="0" presStyleCnt="6">
        <dgm:presLayoutVars>
          <dgm:chMax val="0"/>
          <dgm:bulletEnabled val="1"/>
        </dgm:presLayoutVars>
      </dgm:prSet>
      <dgm:spPr/>
    </dgm:pt>
    <dgm:pt modelId="{52E9A841-8706-44B1-8902-6534D5925267}" type="pres">
      <dgm:prSet presAssocID="{01D0411B-72E8-4D02-A701-583CE61A0CB7}" presName="spacer" presStyleCnt="0"/>
      <dgm:spPr/>
    </dgm:pt>
    <dgm:pt modelId="{F562D22C-604A-45A5-924C-09E9B72CF7D9}" type="pres">
      <dgm:prSet presAssocID="{839565A9-5D0E-4B27-886E-F9696FF86444}" presName="parentText" presStyleLbl="node1" presStyleIdx="1" presStyleCnt="6">
        <dgm:presLayoutVars>
          <dgm:chMax val="0"/>
          <dgm:bulletEnabled val="1"/>
        </dgm:presLayoutVars>
      </dgm:prSet>
      <dgm:spPr/>
    </dgm:pt>
    <dgm:pt modelId="{1C0653CB-E2A5-4ECA-A374-564DFB957E22}" type="pres">
      <dgm:prSet presAssocID="{03D21E49-02ED-4BCE-B510-657AE569BEDF}" presName="spacer" presStyleCnt="0"/>
      <dgm:spPr/>
    </dgm:pt>
    <dgm:pt modelId="{55DF05CF-9988-4CBD-B4FE-A22A58BDF796}" type="pres">
      <dgm:prSet presAssocID="{F44E8D5C-EDCF-4B25-BEF1-A1A30765ADDC}" presName="parentText" presStyleLbl="node1" presStyleIdx="2" presStyleCnt="6">
        <dgm:presLayoutVars>
          <dgm:chMax val="0"/>
          <dgm:bulletEnabled val="1"/>
        </dgm:presLayoutVars>
      </dgm:prSet>
      <dgm:spPr/>
    </dgm:pt>
    <dgm:pt modelId="{5439FB49-CAF8-46D0-8B47-09C9578BDBC6}" type="pres">
      <dgm:prSet presAssocID="{D7A5F7BA-43B2-4C57-BD20-5A5DDA1D6508}" presName="spacer" presStyleCnt="0"/>
      <dgm:spPr/>
    </dgm:pt>
    <dgm:pt modelId="{71CE5333-492B-41C0-9F7D-3DB084CACC56}" type="pres">
      <dgm:prSet presAssocID="{EFCC636D-5AE5-490D-BEDE-D4C9E9C4138C}" presName="parentText" presStyleLbl="node1" presStyleIdx="3" presStyleCnt="6">
        <dgm:presLayoutVars>
          <dgm:chMax val="0"/>
          <dgm:bulletEnabled val="1"/>
        </dgm:presLayoutVars>
      </dgm:prSet>
      <dgm:spPr/>
    </dgm:pt>
    <dgm:pt modelId="{443ACD2B-F459-4F1C-8ACE-E5DE7110CF21}" type="pres">
      <dgm:prSet presAssocID="{A5BE777D-A0A7-48D9-80E4-0D226EFDE320}" presName="spacer" presStyleCnt="0"/>
      <dgm:spPr/>
    </dgm:pt>
    <dgm:pt modelId="{AA2731BA-C19D-466D-87CF-E6A268168CF1}" type="pres">
      <dgm:prSet presAssocID="{AA453E5A-01E6-4D5A-8D36-1FAA7EA1BB21}" presName="parentText" presStyleLbl="node1" presStyleIdx="4" presStyleCnt="6">
        <dgm:presLayoutVars>
          <dgm:chMax val="0"/>
          <dgm:bulletEnabled val="1"/>
        </dgm:presLayoutVars>
      </dgm:prSet>
      <dgm:spPr/>
    </dgm:pt>
    <dgm:pt modelId="{494F876C-91C5-41DF-BA50-7046CEAA3568}" type="pres">
      <dgm:prSet presAssocID="{EB032313-C516-49CE-8FD0-438788280449}" presName="spacer" presStyleCnt="0"/>
      <dgm:spPr/>
    </dgm:pt>
    <dgm:pt modelId="{4F231F15-602E-43FD-BC92-9E5A7406C68E}" type="pres">
      <dgm:prSet presAssocID="{B8ED60E3-0219-4EF1-8999-A454B63E8E84}" presName="parentText" presStyleLbl="node1" presStyleIdx="5" presStyleCnt="6">
        <dgm:presLayoutVars>
          <dgm:chMax val="0"/>
          <dgm:bulletEnabled val="1"/>
        </dgm:presLayoutVars>
      </dgm:prSet>
      <dgm:spPr/>
    </dgm:pt>
  </dgm:ptLst>
  <dgm:cxnLst>
    <dgm:cxn modelId="{0F83840C-B6F2-490B-B01E-40E6A915F932}" type="presOf" srcId="{F44E8D5C-EDCF-4B25-BEF1-A1A30765ADDC}" destId="{55DF05CF-9988-4CBD-B4FE-A22A58BDF796}" srcOrd="0" destOrd="0" presId="urn:microsoft.com/office/officeart/2005/8/layout/vList2"/>
    <dgm:cxn modelId="{3C27430E-DAEF-4A8E-B9DB-8D227F6636DF}" type="presOf" srcId="{EFCC636D-5AE5-490D-BEDE-D4C9E9C4138C}" destId="{71CE5333-492B-41C0-9F7D-3DB084CACC56}" srcOrd="0" destOrd="0" presId="urn:microsoft.com/office/officeart/2005/8/layout/vList2"/>
    <dgm:cxn modelId="{E0BC9914-F25D-4587-B0E4-72C830BCA5DF}" srcId="{8C65A540-900B-4564-AB69-0694CB670E35}" destId="{AA453E5A-01E6-4D5A-8D36-1FAA7EA1BB21}" srcOrd="4" destOrd="0" parTransId="{8D73A6A6-4D52-4C0B-9C1D-1C9D9ADBA621}" sibTransId="{EB032313-C516-49CE-8FD0-438788280449}"/>
    <dgm:cxn modelId="{16C3801A-B576-4B13-9E83-FEE860D6347A}" srcId="{8C65A540-900B-4564-AB69-0694CB670E35}" destId="{F44E8D5C-EDCF-4B25-BEF1-A1A30765ADDC}" srcOrd="2" destOrd="0" parTransId="{CEA2B717-B5A8-4AD3-B6CD-43C011E3C30D}" sibTransId="{D7A5F7BA-43B2-4C57-BD20-5A5DDA1D6508}"/>
    <dgm:cxn modelId="{0B72D91E-AEA8-4319-8AFA-F13306E57C7E}" srcId="{8C65A540-900B-4564-AB69-0694CB670E35}" destId="{EFCC636D-5AE5-490D-BEDE-D4C9E9C4138C}" srcOrd="3" destOrd="0" parTransId="{AA995652-5794-4CF7-A49F-6B89673A8B5E}" sibTransId="{A5BE777D-A0A7-48D9-80E4-0D226EFDE320}"/>
    <dgm:cxn modelId="{31B4145B-B164-475E-A5D7-A98035D6B5DF}" type="presOf" srcId="{8C65A540-900B-4564-AB69-0694CB670E35}" destId="{695CB764-65C7-47F6-8F39-F40CBAE4AF87}" srcOrd="0" destOrd="0" presId="urn:microsoft.com/office/officeart/2005/8/layout/vList2"/>
    <dgm:cxn modelId="{C2EACC61-39B6-4003-8C0D-168C6270B0BA}" srcId="{8C65A540-900B-4564-AB69-0694CB670E35}" destId="{B8ED60E3-0219-4EF1-8999-A454B63E8E84}" srcOrd="5" destOrd="0" parTransId="{1C238D96-57AD-4192-A9F5-E1E5EA203ADA}" sibTransId="{16011628-89D9-4559-9DE2-FD1B5FCCFFE4}"/>
    <dgm:cxn modelId="{E423357E-20F4-4A7F-BF84-3747C9D316F8}" srcId="{8C65A540-900B-4564-AB69-0694CB670E35}" destId="{4E3CD2AB-B51C-4BAD-AA1C-6E306AF7E4D7}" srcOrd="0" destOrd="0" parTransId="{BB9440EB-9BAE-4AA7-BC76-BFDEE560F611}" sibTransId="{01D0411B-72E8-4D02-A701-583CE61A0CB7}"/>
    <dgm:cxn modelId="{CE54B58B-E2CA-4519-B5B7-B2D89FC4CD11}" type="presOf" srcId="{AA453E5A-01E6-4D5A-8D36-1FAA7EA1BB21}" destId="{AA2731BA-C19D-466D-87CF-E6A268168CF1}" srcOrd="0" destOrd="0" presId="urn:microsoft.com/office/officeart/2005/8/layout/vList2"/>
    <dgm:cxn modelId="{5FDCCCCE-3C7E-4B3E-BD12-391342C8AE3F}" type="presOf" srcId="{B8ED60E3-0219-4EF1-8999-A454B63E8E84}" destId="{4F231F15-602E-43FD-BC92-9E5A7406C68E}" srcOrd="0" destOrd="0" presId="urn:microsoft.com/office/officeart/2005/8/layout/vList2"/>
    <dgm:cxn modelId="{39825BD4-45C1-4B96-AA92-A2E241FC5E44}" type="presOf" srcId="{4E3CD2AB-B51C-4BAD-AA1C-6E306AF7E4D7}" destId="{24EE67C0-9081-44CD-8883-DB30DE67EE8D}" srcOrd="0" destOrd="0" presId="urn:microsoft.com/office/officeart/2005/8/layout/vList2"/>
    <dgm:cxn modelId="{9E1357F2-CB95-4EE4-B43E-C563A042BE09}" type="presOf" srcId="{839565A9-5D0E-4B27-886E-F9696FF86444}" destId="{F562D22C-604A-45A5-924C-09E9B72CF7D9}" srcOrd="0" destOrd="0" presId="urn:microsoft.com/office/officeart/2005/8/layout/vList2"/>
    <dgm:cxn modelId="{72292DFF-64E4-41AF-B3CB-7BCFA1CEB4F7}" srcId="{8C65A540-900B-4564-AB69-0694CB670E35}" destId="{839565A9-5D0E-4B27-886E-F9696FF86444}" srcOrd="1" destOrd="0" parTransId="{CFF1FB2E-1742-4400-A503-F28C32943B36}" sibTransId="{03D21E49-02ED-4BCE-B510-657AE569BEDF}"/>
    <dgm:cxn modelId="{3B3EDAF1-4FFF-4CB8-BA68-15CD373043B6}" type="presParOf" srcId="{695CB764-65C7-47F6-8F39-F40CBAE4AF87}" destId="{24EE67C0-9081-44CD-8883-DB30DE67EE8D}" srcOrd="0" destOrd="0" presId="urn:microsoft.com/office/officeart/2005/8/layout/vList2"/>
    <dgm:cxn modelId="{E49ADEDE-F926-418B-B8B4-DF112E57EE8D}" type="presParOf" srcId="{695CB764-65C7-47F6-8F39-F40CBAE4AF87}" destId="{52E9A841-8706-44B1-8902-6534D5925267}" srcOrd="1" destOrd="0" presId="urn:microsoft.com/office/officeart/2005/8/layout/vList2"/>
    <dgm:cxn modelId="{E541C6AF-0A3E-4CAA-A299-69D80CAEF2F5}" type="presParOf" srcId="{695CB764-65C7-47F6-8F39-F40CBAE4AF87}" destId="{F562D22C-604A-45A5-924C-09E9B72CF7D9}" srcOrd="2" destOrd="0" presId="urn:microsoft.com/office/officeart/2005/8/layout/vList2"/>
    <dgm:cxn modelId="{CCBF0F11-86B6-4AA8-9BEB-311139EDD98C}" type="presParOf" srcId="{695CB764-65C7-47F6-8F39-F40CBAE4AF87}" destId="{1C0653CB-E2A5-4ECA-A374-564DFB957E22}" srcOrd="3" destOrd="0" presId="urn:microsoft.com/office/officeart/2005/8/layout/vList2"/>
    <dgm:cxn modelId="{E7256DC6-2216-48E6-BF8F-1499D12F3742}" type="presParOf" srcId="{695CB764-65C7-47F6-8F39-F40CBAE4AF87}" destId="{55DF05CF-9988-4CBD-B4FE-A22A58BDF796}" srcOrd="4" destOrd="0" presId="urn:microsoft.com/office/officeart/2005/8/layout/vList2"/>
    <dgm:cxn modelId="{83FD12B0-BCC7-41AC-A5AB-E2E891FAE882}" type="presParOf" srcId="{695CB764-65C7-47F6-8F39-F40CBAE4AF87}" destId="{5439FB49-CAF8-46D0-8B47-09C9578BDBC6}" srcOrd="5" destOrd="0" presId="urn:microsoft.com/office/officeart/2005/8/layout/vList2"/>
    <dgm:cxn modelId="{C5EE5C37-6FDC-449D-9ADD-C3036CEC653D}" type="presParOf" srcId="{695CB764-65C7-47F6-8F39-F40CBAE4AF87}" destId="{71CE5333-492B-41C0-9F7D-3DB084CACC56}" srcOrd="6" destOrd="0" presId="urn:microsoft.com/office/officeart/2005/8/layout/vList2"/>
    <dgm:cxn modelId="{95DF0E7C-7F16-4125-8271-0F82AA9DB908}" type="presParOf" srcId="{695CB764-65C7-47F6-8F39-F40CBAE4AF87}" destId="{443ACD2B-F459-4F1C-8ACE-E5DE7110CF21}" srcOrd="7" destOrd="0" presId="urn:microsoft.com/office/officeart/2005/8/layout/vList2"/>
    <dgm:cxn modelId="{5D67039F-D19D-4224-900C-FF0369584A10}" type="presParOf" srcId="{695CB764-65C7-47F6-8F39-F40CBAE4AF87}" destId="{AA2731BA-C19D-466D-87CF-E6A268168CF1}" srcOrd="8" destOrd="0" presId="urn:microsoft.com/office/officeart/2005/8/layout/vList2"/>
    <dgm:cxn modelId="{972E089B-F796-4052-96B9-D0218BEB63F1}" type="presParOf" srcId="{695CB764-65C7-47F6-8F39-F40CBAE4AF87}" destId="{494F876C-91C5-41DF-BA50-7046CEAA3568}" srcOrd="9" destOrd="0" presId="urn:microsoft.com/office/officeart/2005/8/layout/vList2"/>
    <dgm:cxn modelId="{7BF0B944-B947-4AB3-AA3F-1EF7792FB838}" type="presParOf" srcId="{695CB764-65C7-47F6-8F39-F40CBAE4AF87}" destId="{4F231F15-602E-43FD-BC92-9E5A7406C68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F0F9AE4-C95F-4DF7-8BD7-720D503609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4CAD136F-BF55-439E-B6EC-5810F0FBC433}">
      <dgm:prSet/>
      <dgm:spPr/>
      <dgm:t>
        <a:bodyPr/>
        <a:lstStyle/>
        <a:p>
          <a:pPr rtl="0"/>
          <a:r>
            <a:rPr lang="en-US"/>
            <a:t>Dasar penilaian yang digunakan untuk menentukan nilai tercatat (carrying amount);</a:t>
          </a:r>
          <a:endParaRPr lang="id-ID"/>
        </a:p>
      </dgm:t>
    </dgm:pt>
    <dgm:pt modelId="{256D641C-E426-481B-9348-7D22CC8990B7}" type="parTrans" cxnId="{D0D8D199-2391-4F91-A165-0AF2FFE8F255}">
      <dgm:prSet/>
      <dgm:spPr/>
      <dgm:t>
        <a:bodyPr/>
        <a:lstStyle/>
        <a:p>
          <a:endParaRPr lang="id-ID"/>
        </a:p>
      </dgm:t>
    </dgm:pt>
    <dgm:pt modelId="{26188D50-D694-432C-9A7D-EDF7794124F1}" type="sibTrans" cxnId="{D0D8D199-2391-4F91-A165-0AF2FFE8F255}">
      <dgm:prSet/>
      <dgm:spPr/>
      <dgm:t>
        <a:bodyPr/>
        <a:lstStyle/>
        <a:p>
          <a:endParaRPr lang="id-ID"/>
        </a:p>
      </dgm:t>
    </dgm:pt>
    <dgm:pt modelId="{53DE00B2-6CFB-4024-B261-09E94970859C}">
      <dgm:prSet/>
      <dgm:spPr/>
      <dgm:t>
        <a:bodyPr/>
        <a:lstStyle/>
        <a:p>
          <a:pPr rtl="0"/>
          <a:r>
            <a:rPr lang="en-US"/>
            <a:t>Rekonsiliasi jumlah tercatat pada awal dan akhir periode yang menunjukkan:</a:t>
          </a:r>
          <a:endParaRPr lang="id-ID"/>
        </a:p>
      </dgm:t>
    </dgm:pt>
    <dgm:pt modelId="{13A9A76F-F1D2-40F5-B340-551CB10D36B7}" type="parTrans" cxnId="{A09B0DF5-F998-45A2-834E-00B7B93C4524}">
      <dgm:prSet/>
      <dgm:spPr/>
      <dgm:t>
        <a:bodyPr/>
        <a:lstStyle/>
        <a:p>
          <a:endParaRPr lang="id-ID"/>
        </a:p>
      </dgm:t>
    </dgm:pt>
    <dgm:pt modelId="{CF71C1B8-F15D-45FF-854C-B3C91499E396}" type="sibTrans" cxnId="{A09B0DF5-F998-45A2-834E-00B7B93C4524}">
      <dgm:prSet/>
      <dgm:spPr/>
      <dgm:t>
        <a:bodyPr/>
        <a:lstStyle/>
        <a:p>
          <a:endParaRPr lang="id-ID"/>
        </a:p>
      </dgm:t>
    </dgm:pt>
    <dgm:pt modelId="{DAA7BAB5-F6DE-44BA-8761-FB594997CD41}">
      <dgm:prSet/>
      <dgm:spPr/>
      <dgm:t>
        <a:bodyPr/>
        <a:lstStyle/>
        <a:p>
          <a:pPr rtl="0"/>
          <a:r>
            <a:rPr lang="en-US" dirty="0" err="1"/>
            <a:t>Penambahan</a:t>
          </a:r>
          <a:r>
            <a:rPr lang="en-US" dirty="0"/>
            <a:t>;</a:t>
          </a:r>
          <a:endParaRPr lang="id-ID" dirty="0"/>
        </a:p>
      </dgm:t>
    </dgm:pt>
    <dgm:pt modelId="{E166CFF8-9D3A-46A8-A5C0-8EBC7F6CA1FB}" type="parTrans" cxnId="{02A5A959-5768-4C1C-831B-82D5B501051E}">
      <dgm:prSet/>
      <dgm:spPr/>
      <dgm:t>
        <a:bodyPr/>
        <a:lstStyle/>
        <a:p>
          <a:endParaRPr lang="id-ID"/>
        </a:p>
      </dgm:t>
    </dgm:pt>
    <dgm:pt modelId="{4F25966A-0B9F-44E8-9A05-55CAAF04C92D}" type="sibTrans" cxnId="{02A5A959-5768-4C1C-831B-82D5B501051E}">
      <dgm:prSet/>
      <dgm:spPr/>
      <dgm:t>
        <a:bodyPr/>
        <a:lstStyle/>
        <a:p>
          <a:endParaRPr lang="id-ID"/>
        </a:p>
      </dgm:t>
    </dgm:pt>
    <dgm:pt modelId="{E5802715-EAA4-4144-942C-73A8FD300871}">
      <dgm:prSet/>
      <dgm:spPr/>
      <dgm:t>
        <a:bodyPr/>
        <a:lstStyle/>
        <a:p>
          <a:pPr rtl="0"/>
          <a:r>
            <a:rPr lang="en-US" dirty="0" err="1"/>
            <a:t>Pelepasan</a:t>
          </a:r>
          <a:r>
            <a:rPr lang="en-US" dirty="0"/>
            <a:t>;</a:t>
          </a:r>
          <a:endParaRPr lang="id-ID" dirty="0"/>
        </a:p>
      </dgm:t>
    </dgm:pt>
    <dgm:pt modelId="{F35F2700-AD65-49B9-B47F-26CA70719143}" type="parTrans" cxnId="{94326BE8-B49C-4097-B86B-5FAB7140F268}">
      <dgm:prSet/>
      <dgm:spPr/>
      <dgm:t>
        <a:bodyPr/>
        <a:lstStyle/>
        <a:p>
          <a:endParaRPr lang="id-ID"/>
        </a:p>
      </dgm:t>
    </dgm:pt>
    <dgm:pt modelId="{E22B197C-2CF5-4ABA-8D4E-FED9C3496F36}" type="sibTrans" cxnId="{94326BE8-B49C-4097-B86B-5FAB7140F268}">
      <dgm:prSet/>
      <dgm:spPr/>
      <dgm:t>
        <a:bodyPr/>
        <a:lstStyle/>
        <a:p>
          <a:endParaRPr lang="id-ID"/>
        </a:p>
      </dgm:t>
    </dgm:pt>
    <dgm:pt modelId="{18CC0012-411F-4850-A846-529D78E8F84A}">
      <dgm:prSet/>
      <dgm:spPr/>
      <dgm:t>
        <a:bodyPr/>
        <a:lstStyle/>
        <a:p>
          <a:pPr rtl="0"/>
          <a:r>
            <a:rPr lang="en-US" dirty="0" err="1"/>
            <a:t>Akumulasi</a:t>
          </a:r>
          <a:r>
            <a:rPr lang="en-US" dirty="0"/>
            <a:t> </a:t>
          </a:r>
          <a:r>
            <a:rPr lang="en-US" dirty="0" err="1"/>
            <a:t>penyusutan</a:t>
          </a:r>
          <a:r>
            <a:rPr lang="en-US" dirty="0"/>
            <a:t> </a:t>
          </a:r>
          <a:r>
            <a:rPr lang="en-US" dirty="0" err="1"/>
            <a:t>dan</a:t>
          </a:r>
          <a:r>
            <a:rPr lang="en-US" dirty="0"/>
            <a:t> </a:t>
          </a:r>
          <a:r>
            <a:rPr lang="en-US" dirty="0" err="1"/>
            <a:t>perubahan</a:t>
          </a:r>
          <a:r>
            <a:rPr lang="en-US" dirty="0"/>
            <a:t> </a:t>
          </a:r>
          <a:r>
            <a:rPr lang="en-US" dirty="0" err="1"/>
            <a:t>nilai</a:t>
          </a:r>
          <a:r>
            <a:rPr lang="en-US" dirty="0"/>
            <a:t>, </a:t>
          </a:r>
          <a:r>
            <a:rPr lang="en-US" dirty="0" err="1"/>
            <a:t>jika</a:t>
          </a:r>
          <a:r>
            <a:rPr lang="en-US" dirty="0"/>
            <a:t> </a:t>
          </a:r>
          <a:r>
            <a:rPr lang="en-US" dirty="0" err="1"/>
            <a:t>ada</a:t>
          </a:r>
          <a:r>
            <a:rPr lang="en-US" dirty="0"/>
            <a:t>;</a:t>
          </a:r>
          <a:endParaRPr lang="id-ID" dirty="0"/>
        </a:p>
      </dgm:t>
    </dgm:pt>
    <dgm:pt modelId="{C33D9975-9DC3-40BB-8377-E0A928791829}" type="parTrans" cxnId="{AE0A77F9-C52D-4633-8B35-229441BF9AC9}">
      <dgm:prSet/>
      <dgm:spPr/>
      <dgm:t>
        <a:bodyPr/>
        <a:lstStyle/>
        <a:p>
          <a:endParaRPr lang="id-ID"/>
        </a:p>
      </dgm:t>
    </dgm:pt>
    <dgm:pt modelId="{0E3FD204-9876-4F72-878F-1C55835BA619}" type="sibTrans" cxnId="{AE0A77F9-C52D-4633-8B35-229441BF9AC9}">
      <dgm:prSet/>
      <dgm:spPr/>
      <dgm:t>
        <a:bodyPr/>
        <a:lstStyle/>
        <a:p>
          <a:endParaRPr lang="id-ID"/>
        </a:p>
      </dgm:t>
    </dgm:pt>
    <dgm:pt modelId="{7C83FF7E-C0ED-4A6C-B2E6-A5BAB2E8E9E2}">
      <dgm:prSet/>
      <dgm:spPr/>
      <dgm:t>
        <a:bodyPr/>
        <a:lstStyle/>
        <a:p>
          <a:pPr rtl="0"/>
          <a:r>
            <a:rPr lang="en-US" dirty="0" err="1"/>
            <a:t>Mutasi</a:t>
          </a:r>
          <a:r>
            <a:rPr lang="en-US" dirty="0"/>
            <a:t> </a:t>
          </a:r>
          <a:r>
            <a:rPr lang="en-US" dirty="0" err="1"/>
            <a:t>aset</a:t>
          </a:r>
          <a:r>
            <a:rPr lang="en-US" dirty="0"/>
            <a:t> </a:t>
          </a:r>
          <a:r>
            <a:rPr lang="en-US" dirty="0" err="1"/>
            <a:t>tetap</a:t>
          </a:r>
          <a:r>
            <a:rPr lang="en-US" dirty="0"/>
            <a:t> </a:t>
          </a:r>
          <a:r>
            <a:rPr lang="en-US" dirty="0" err="1"/>
            <a:t>lainnya</a:t>
          </a:r>
          <a:r>
            <a:rPr lang="en-US" dirty="0"/>
            <a:t>.</a:t>
          </a:r>
          <a:endParaRPr lang="id-ID" dirty="0"/>
        </a:p>
      </dgm:t>
    </dgm:pt>
    <dgm:pt modelId="{564E0477-6EC4-49CF-91D2-DE4A94EB102D}" type="parTrans" cxnId="{5A8BCFC9-12C3-4A75-88B8-32AA467C13D6}">
      <dgm:prSet/>
      <dgm:spPr/>
      <dgm:t>
        <a:bodyPr/>
        <a:lstStyle/>
        <a:p>
          <a:endParaRPr lang="id-ID"/>
        </a:p>
      </dgm:t>
    </dgm:pt>
    <dgm:pt modelId="{517E9C60-67E1-479C-B662-DBB089626A20}" type="sibTrans" cxnId="{5A8BCFC9-12C3-4A75-88B8-32AA467C13D6}">
      <dgm:prSet/>
      <dgm:spPr/>
      <dgm:t>
        <a:bodyPr/>
        <a:lstStyle/>
        <a:p>
          <a:endParaRPr lang="id-ID"/>
        </a:p>
      </dgm:t>
    </dgm:pt>
    <dgm:pt modelId="{9061FD3C-19DE-4CDF-B15B-C1CA25502554}">
      <dgm:prSet/>
      <dgm:spPr/>
      <dgm:t>
        <a:bodyPr/>
        <a:lstStyle/>
        <a:p>
          <a:pPr rtl="0"/>
          <a:r>
            <a:rPr lang="en-US" dirty="0" err="1"/>
            <a:t>Informasi</a:t>
          </a:r>
          <a:r>
            <a:rPr lang="en-US" dirty="0"/>
            <a:t> </a:t>
          </a:r>
          <a:r>
            <a:rPr lang="en-US" dirty="0" err="1"/>
            <a:t>penyusutan</a:t>
          </a:r>
          <a:r>
            <a:rPr lang="en-US" dirty="0"/>
            <a:t>, </a:t>
          </a:r>
          <a:r>
            <a:rPr lang="en-US" dirty="0" err="1"/>
            <a:t>meliputi</a:t>
          </a:r>
          <a:r>
            <a:rPr lang="en-US" dirty="0"/>
            <a:t>:</a:t>
          </a:r>
          <a:endParaRPr lang="id-ID" dirty="0"/>
        </a:p>
      </dgm:t>
    </dgm:pt>
    <dgm:pt modelId="{2D478204-E344-47D7-B075-9991FBBB007C}" type="parTrans" cxnId="{8A844011-5C9D-4761-BB99-4DB717F1AC6F}">
      <dgm:prSet/>
      <dgm:spPr/>
      <dgm:t>
        <a:bodyPr/>
        <a:lstStyle/>
        <a:p>
          <a:endParaRPr lang="id-ID"/>
        </a:p>
      </dgm:t>
    </dgm:pt>
    <dgm:pt modelId="{08E9628C-BD6F-4381-A762-CCDE5F71F4CE}" type="sibTrans" cxnId="{8A844011-5C9D-4761-BB99-4DB717F1AC6F}">
      <dgm:prSet/>
      <dgm:spPr/>
      <dgm:t>
        <a:bodyPr/>
        <a:lstStyle/>
        <a:p>
          <a:endParaRPr lang="id-ID"/>
        </a:p>
      </dgm:t>
    </dgm:pt>
    <dgm:pt modelId="{94A35849-6354-4280-9B60-16E94E39105E}">
      <dgm:prSet/>
      <dgm:spPr/>
      <dgm:t>
        <a:bodyPr/>
        <a:lstStyle/>
        <a:p>
          <a:pPr rtl="0"/>
          <a:r>
            <a:rPr lang="en-US" dirty="0" err="1"/>
            <a:t>Nilai</a:t>
          </a:r>
          <a:r>
            <a:rPr lang="en-US" dirty="0"/>
            <a:t> </a:t>
          </a:r>
          <a:r>
            <a:rPr lang="en-US" dirty="0" err="1"/>
            <a:t>penyusutan</a:t>
          </a:r>
          <a:r>
            <a:rPr lang="en-US" dirty="0"/>
            <a:t>;</a:t>
          </a:r>
          <a:endParaRPr lang="id-ID" dirty="0"/>
        </a:p>
      </dgm:t>
    </dgm:pt>
    <dgm:pt modelId="{FE15B24D-EB30-4400-A79F-8BD475F3D1C8}" type="parTrans" cxnId="{77E08F86-189B-49C7-8186-22B0C7824443}">
      <dgm:prSet/>
      <dgm:spPr/>
      <dgm:t>
        <a:bodyPr/>
        <a:lstStyle/>
        <a:p>
          <a:endParaRPr lang="id-ID"/>
        </a:p>
      </dgm:t>
    </dgm:pt>
    <dgm:pt modelId="{709F85A3-6F25-4E90-9C9A-611C085103D2}" type="sibTrans" cxnId="{77E08F86-189B-49C7-8186-22B0C7824443}">
      <dgm:prSet/>
      <dgm:spPr/>
      <dgm:t>
        <a:bodyPr/>
        <a:lstStyle/>
        <a:p>
          <a:endParaRPr lang="id-ID"/>
        </a:p>
      </dgm:t>
    </dgm:pt>
    <dgm:pt modelId="{8AD73B86-2057-4B76-9984-9D4EDC230792}">
      <dgm:prSet/>
      <dgm:spPr/>
      <dgm:t>
        <a:bodyPr/>
        <a:lstStyle/>
        <a:p>
          <a:pPr rtl="0"/>
          <a:r>
            <a:rPr lang="en-US" dirty="0" err="1"/>
            <a:t>Metode</a:t>
          </a:r>
          <a:r>
            <a:rPr lang="en-US" dirty="0"/>
            <a:t> </a:t>
          </a:r>
          <a:r>
            <a:rPr lang="en-US" dirty="0" err="1"/>
            <a:t>penyusutan</a:t>
          </a:r>
          <a:r>
            <a:rPr lang="en-US" dirty="0"/>
            <a:t> yang </a:t>
          </a:r>
          <a:r>
            <a:rPr lang="en-US" dirty="0" err="1"/>
            <a:t>digunakan</a:t>
          </a:r>
          <a:r>
            <a:rPr lang="en-US" dirty="0"/>
            <a:t>;</a:t>
          </a:r>
          <a:endParaRPr lang="id-ID" dirty="0"/>
        </a:p>
      </dgm:t>
    </dgm:pt>
    <dgm:pt modelId="{5A33B610-A8EE-498F-B4BF-B96CFC314BD1}" type="parTrans" cxnId="{4641A6F4-2E5A-4822-88E2-499068AD18C2}">
      <dgm:prSet/>
      <dgm:spPr/>
      <dgm:t>
        <a:bodyPr/>
        <a:lstStyle/>
        <a:p>
          <a:endParaRPr lang="id-ID"/>
        </a:p>
      </dgm:t>
    </dgm:pt>
    <dgm:pt modelId="{63307505-1027-4C63-9485-F6C9C7376B0E}" type="sibTrans" cxnId="{4641A6F4-2E5A-4822-88E2-499068AD18C2}">
      <dgm:prSet/>
      <dgm:spPr/>
      <dgm:t>
        <a:bodyPr/>
        <a:lstStyle/>
        <a:p>
          <a:endParaRPr lang="id-ID"/>
        </a:p>
      </dgm:t>
    </dgm:pt>
    <dgm:pt modelId="{4780C062-1AE9-43DD-9188-3FB632B31F17}">
      <dgm:prSet/>
      <dgm:spPr/>
      <dgm:t>
        <a:bodyPr/>
        <a:lstStyle/>
        <a:p>
          <a:pPr rtl="0"/>
          <a:r>
            <a:rPr lang="en-US" dirty="0"/>
            <a:t>Masa </a:t>
          </a:r>
          <a:r>
            <a:rPr lang="en-US" dirty="0" err="1"/>
            <a:t>manfaat</a:t>
          </a:r>
          <a:r>
            <a:rPr lang="en-US" dirty="0"/>
            <a:t> </a:t>
          </a:r>
          <a:r>
            <a:rPr lang="en-US" dirty="0" err="1"/>
            <a:t>atau</a:t>
          </a:r>
          <a:r>
            <a:rPr lang="en-US" dirty="0"/>
            <a:t> </a:t>
          </a:r>
          <a:r>
            <a:rPr lang="en-US" dirty="0" err="1"/>
            <a:t>tarif</a:t>
          </a:r>
          <a:r>
            <a:rPr lang="en-US" dirty="0"/>
            <a:t> </a:t>
          </a:r>
          <a:r>
            <a:rPr lang="en-US" dirty="0" err="1"/>
            <a:t>penyusutan</a:t>
          </a:r>
          <a:r>
            <a:rPr lang="en-US" dirty="0"/>
            <a:t> yang </a:t>
          </a:r>
          <a:r>
            <a:rPr lang="en-US" dirty="0" err="1"/>
            <a:t>digunakan</a:t>
          </a:r>
          <a:r>
            <a:rPr lang="en-US" dirty="0"/>
            <a:t>;</a:t>
          </a:r>
          <a:endParaRPr lang="id-ID" dirty="0"/>
        </a:p>
      </dgm:t>
    </dgm:pt>
    <dgm:pt modelId="{A465CE3B-4BB7-4429-9DDE-B3AA3238097C}" type="parTrans" cxnId="{ECC0CC3A-169F-4B67-8DD9-8797F140827E}">
      <dgm:prSet/>
      <dgm:spPr/>
      <dgm:t>
        <a:bodyPr/>
        <a:lstStyle/>
        <a:p>
          <a:endParaRPr lang="id-ID"/>
        </a:p>
      </dgm:t>
    </dgm:pt>
    <dgm:pt modelId="{9BDBC00C-B99B-4757-8A61-C670543AA400}" type="sibTrans" cxnId="{ECC0CC3A-169F-4B67-8DD9-8797F140827E}">
      <dgm:prSet/>
      <dgm:spPr/>
      <dgm:t>
        <a:bodyPr/>
        <a:lstStyle/>
        <a:p>
          <a:endParaRPr lang="id-ID"/>
        </a:p>
      </dgm:t>
    </dgm:pt>
    <dgm:pt modelId="{28456967-FB0E-4859-9F6A-B704A08E4125}">
      <dgm:prSet/>
      <dgm:spPr/>
      <dgm:t>
        <a:bodyPr/>
        <a:lstStyle/>
        <a:p>
          <a:pPr rtl="0"/>
          <a:r>
            <a:rPr lang="en-US" dirty="0" err="1"/>
            <a:t>Nilai</a:t>
          </a:r>
          <a:r>
            <a:rPr lang="en-US" dirty="0"/>
            <a:t> </a:t>
          </a:r>
          <a:r>
            <a:rPr lang="en-US" dirty="0" err="1"/>
            <a:t>tercatat</a:t>
          </a:r>
          <a:r>
            <a:rPr lang="en-US" dirty="0"/>
            <a:t> </a:t>
          </a:r>
          <a:r>
            <a:rPr lang="en-US" dirty="0" err="1"/>
            <a:t>bruto</a:t>
          </a:r>
          <a:r>
            <a:rPr lang="en-US" dirty="0"/>
            <a:t> </a:t>
          </a:r>
          <a:r>
            <a:rPr lang="en-US" dirty="0" err="1"/>
            <a:t>dan</a:t>
          </a:r>
          <a:r>
            <a:rPr lang="en-US" dirty="0"/>
            <a:t> </a:t>
          </a:r>
          <a:r>
            <a:rPr lang="en-US" dirty="0" err="1"/>
            <a:t>akumulasi</a:t>
          </a:r>
          <a:r>
            <a:rPr lang="en-US" dirty="0"/>
            <a:t> </a:t>
          </a:r>
          <a:r>
            <a:rPr lang="en-US" dirty="0" err="1"/>
            <a:t>penyusutan</a:t>
          </a:r>
          <a:r>
            <a:rPr lang="en-US" dirty="0"/>
            <a:t> </a:t>
          </a:r>
          <a:r>
            <a:rPr lang="en-US" dirty="0" err="1"/>
            <a:t>pada</a:t>
          </a:r>
          <a:r>
            <a:rPr lang="en-US" dirty="0"/>
            <a:t> </a:t>
          </a:r>
          <a:r>
            <a:rPr lang="en-US" dirty="0" err="1"/>
            <a:t>awal</a:t>
          </a:r>
          <a:r>
            <a:rPr lang="en-US" dirty="0"/>
            <a:t> </a:t>
          </a:r>
          <a:r>
            <a:rPr lang="en-US" dirty="0" err="1"/>
            <a:t>dan</a:t>
          </a:r>
          <a:r>
            <a:rPr lang="en-US" dirty="0"/>
            <a:t> </a:t>
          </a:r>
          <a:r>
            <a:rPr lang="en-US" dirty="0" err="1"/>
            <a:t>akhir</a:t>
          </a:r>
          <a:r>
            <a:rPr lang="en-US" dirty="0"/>
            <a:t> </a:t>
          </a:r>
          <a:r>
            <a:rPr lang="en-US" dirty="0" err="1"/>
            <a:t>periode</a:t>
          </a:r>
          <a:r>
            <a:rPr lang="en-US" dirty="0"/>
            <a:t>;</a:t>
          </a:r>
          <a:endParaRPr lang="id-ID" dirty="0"/>
        </a:p>
      </dgm:t>
    </dgm:pt>
    <dgm:pt modelId="{12182084-AB96-4728-B856-CC09E329F7D0}" type="parTrans" cxnId="{DCB0DC70-509B-4733-AF79-2891CE18E982}">
      <dgm:prSet/>
      <dgm:spPr/>
      <dgm:t>
        <a:bodyPr/>
        <a:lstStyle/>
        <a:p>
          <a:endParaRPr lang="id-ID"/>
        </a:p>
      </dgm:t>
    </dgm:pt>
    <dgm:pt modelId="{639C4E05-4083-451E-9B12-E59C5DC53326}" type="sibTrans" cxnId="{DCB0DC70-509B-4733-AF79-2891CE18E982}">
      <dgm:prSet/>
      <dgm:spPr/>
      <dgm:t>
        <a:bodyPr/>
        <a:lstStyle/>
        <a:p>
          <a:endParaRPr lang="id-ID"/>
        </a:p>
      </dgm:t>
    </dgm:pt>
    <dgm:pt modelId="{B6C9079D-8192-4FEE-96DB-D25B565C23AF}" type="pres">
      <dgm:prSet presAssocID="{3F0F9AE4-C95F-4DF7-8BD7-720D503609E1}" presName="linear" presStyleCnt="0">
        <dgm:presLayoutVars>
          <dgm:animLvl val="lvl"/>
          <dgm:resizeHandles val="exact"/>
        </dgm:presLayoutVars>
      </dgm:prSet>
      <dgm:spPr/>
    </dgm:pt>
    <dgm:pt modelId="{97032DF2-07D6-4CDB-BDFE-027905A1D007}" type="pres">
      <dgm:prSet presAssocID="{4CAD136F-BF55-439E-B6EC-5810F0FBC433}" presName="parentText" presStyleLbl="node1" presStyleIdx="0" presStyleCnt="3">
        <dgm:presLayoutVars>
          <dgm:chMax val="0"/>
          <dgm:bulletEnabled val="1"/>
        </dgm:presLayoutVars>
      </dgm:prSet>
      <dgm:spPr/>
    </dgm:pt>
    <dgm:pt modelId="{6693575F-0FB2-4184-AE9B-B1C30260E32E}" type="pres">
      <dgm:prSet presAssocID="{26188D50-D694-432C-9A7D-EDF7794124F1}" presName="spacer" presStyleCnt="0"/>
      <dgm:spPr/>
    </dgm:pt>
    <dgm:pt modelId="{5B4E5E1A-ABB5-48FB-BBD1-3F46A41DE083}" type="pres">
      <dgm:prSet presAssocID="{53DE00B2-6CFB-4024-B261-09E94970859C}" presName="parentText" presStyleLbl="node1" presStyleIdx="1" presStyleCnt="3">
        <dgm:presLayoutVars>
          <dgm:chMax val="0"/>
          <dgm:bulletEnabled val="1"/>
        </dgm:presLayoutVars>
      </dgm:prSet>
      <dgm:spPr/>
    </dgm:pt>
    <dgm:pt modelId="{13F84801-5B84-4885-BEE4-87E7685D464A}" type="pres">
      <dgm:prSet presAssocID="{53DE00B2-6CFB-4024-B261-09E94970859C}" presName="childText" presStyleLbl="revTx" presStyleIdx="0" presStyleCnt="2">
        <dgm:presLayoutVars>
          <dgm:bulletEnabled val="1"/>
        </dgm:presLayoutVars>
      </dgm:prSet>
      <dgm:spPr/>
    </dgm:pt>
    <dgm:pt modelId="{54395E16-E86C-443F-BD3B-396F569CECE4}" type="pres">
      <dgm:prSet presAssocID="{9061FD3C-19DE-4CDF-B15B-C1CA25502554}" presName="parentText" presStyleLbl="node1" presStyleIdx="2" presStyleCnt="3">
        <dgm:presLayoutVars>
          <dgm:chMax val="0"/>
          <dgm:bulletEnabled val="1"/>
        </dgm:presLayoutVars>
      </dgm:prSet>
      <dgm:spPr/>
    </dgm:pt>
    <dgm:pt modelId="{91B20F82-AF73-4A24-8F12-48B9F33591F9}" type="pres">
      <dgm:prSet presAssocID="{9061FD3C-19DE-4CDF-B15B-C1CA25502554}" presName="childText" presStyleLbl="revTx" presStyleIdx="1" presStyleCnt="2">
        <dgm:presLayoutVars>
          <dgm:bulletEnabled val="1"/>
        </dgm:presLayoutVars>
      </dgm:prSet>
      <dgm:spPr/>
    </dgm:pt>
  </dgm:ptLst>
  <dgm:cxnLst>
    <dgm:cxn modelId="{8A844011-5C9D-4761-BB99-4DB717F1AC6F}" srcId="{3F0F9AE4-C95F-4DF7-8BD7-720D503609E1}" destId="{9061FD3C-19DE-4CDF-B15B-C1CA25502554}" srcOrd="2" destOrd="0" parTransId="{2D478204-E344-47D7-B075-9991FBBB007C}" sibTransId="{08E9628C-BD6F-4381-A762-CCDE5F71F4CE}"/>
    <dgm:cxn modelId="{ECC0CC3A-169F-4B67-8DD9-8797F140827E}" srcId="{9061FD3C-19DE-4CDF-B15B-C1CA25502554}" destId="{4780C062-1AE9-43DD-9188-3FB632B31F17}" srcOrd="2" destOrd="0" parTransId="{A465CE3B-4BB7-4429-9DDE-B3AA3238097C}" sibTransId="{9BDBC00C-B99B-4757-8A61-C670543AA400}"/>
    <dgm:cxn modelId="{EA5D415F-1876-40F6-9F25-9C84F7CF6CA3}" type="presOf" srcId="{9061FD3C-19DE-4CDF-B15B-C1CA25502554}" destId="{54395E16-E86C-443F-BD3B-396F569CECE4}" srcOrd="0" destOrd="0" presId="urn:microsoft.com/office/officeart/2005/8/layout/vList2"/>
    <dgm:cxn modelId="{13B8BF45-EE27-49CE-9D8A-B3C76F4A31F3}" type="presOf" srcId="{53DE00B2-6CFB-4024-B261-09E94970859C}" destId="{5B4E5E1A-ABB5-48FB-BBD1-3F46A41DE083}" srcOrd="0" destOrd="0" presId="urn:microsoft.com/office/officeart/2005/8/layout/vList2"/>
    <dgm:cxn modelId="{5DFF094B-3CCE-4E3D-8F28-CDC8C6437706}" type="presOf" srcId="{8AD73B86-2057-4B76-9984-9D4EDC230792}" destId="{91B20F82-AF73-4A24-8F12-48B9F33591F9}" srcOrd="0" destOrd="1" presId="urn:microsoft.com/office/officeart/2005/8/layout/vList2"/>
    <dgm:cxn modelId="{F712AE4B-2824-4C21-8F66-B422778AD9AE}" type="presOf" srcId="{4CAD136F-BF55-439E-B6EC-5810F0FBC433}" destId="{97032DF2-07D6-4CDB-BDFE-027905A1D007}" srcOrd="0" destOrd="0" presId="urn:microsoft.com/office/officeart/2005/8/layout/vList2"/>
    <dgm:cxn modelId="{DCB0DC70-509B-4733-AF79-2891CE18E982}" srcId="{9061FD3C-19DE-4CDF-B15B-C1CA25502554}" destId="{28456967-FB0E-4859-9F6A-B704A08E4125}" srcOrd="3" destOrd="0" parTransId="{12182084-AB96-4728-B856-CC09E329F7D0}" sibTransId="{639C4E05-4083-451E-9B12-E59C5DC53326}"/>
    <dgm:cxn modelId="{02A5A959-5768-4C1C-831B-82D5B501051E}" srcId="{53DE00B2-6CFB-4024-B261-09E94970859C}" destId="{DAA7BAB5-F6DE-44BA-8761-FB594997CD41}" srcOrd="0" destOrd="0" parTransId="{E166CFF8-9D3A-46A8-A5C0-8EBC7F6CA1FB}" sibTransId="{4F25966A-0B9F-44E8-9A05-55CAAF04C92D}"/>
    <dgm:cxn modelId="{77E08F86-189B-49C7-8186-22B0C7824443}" srcId="{9061FD3C-19DE-4CDF-B15B-C1CA25502554}" destId="{94A35849-6354-4280-9B60-16E94E39105E}" srcOrd="0" destOrd="0" parTransId="{FE15B24D-EB30-4400-A79F-8BD475F3D1C8}" sibTransId="{709F85A3-6F25-4E90-9C9A-611C085103D2}"/>
    <dgm:cxn modelId="{D0D8D199-2391-4F91-A165-0AF2FFE8F255}" srcId="{3F0F9AE4-C95F-4DF7-8BD7-720D503609E1}" destId="{4CAD136F-BF55-439E-B6EC-5810F0FBC433}" srcOrd="0" destOrd="0" parTransId="{256D641C-E426-481B-9348-7D22CC8990B7}" sibTransId="{26188D50-D694-432C-9A7D-EDF7794124F1}"/>
    <dgm:cxn modelId="{383AEC9D-8320-49FD-BDAF-0D8545301F06}" type="presOf" srcId="{18CC0012-411F-4850-A846-529D78E8F84A}" destId="{13F84801-5B84-4885-BEE4-87E7685D464A}" srcOrd="0" destOrd="2" presId="urn:microsoft.com/office/officeart/2005/8/layout/vList2"/>
    <dgm:cxn modelId="{23B71CA7-4E14-4AF2-9F19-9AE17A1D2913}" type="presOf" srcId="{DAA7BAB5-F6DE-44BA-8761-FB594997CD41}" destId="{13F84801-5B84-4885-BEE4-87E7685D464A}" srcOrd="0" destOrd="0" presId="urn:microsoft.com/office/officeart/2005/8/layout/vList2"/>
    <dgm:cxn modelId="{4F41F0B4-7ABF-4352-B0A6-0CAF7769C821}" type="presOf" srcId="{7C83FF7E-C0ED-4A6C-B2E6-A5BAB2E8E9E2}" destId="{13F84801-5B84-4885-BEE4-87E7685D464A}" srcOrd="0" destOrd="3" presId="urn:microsoft.com/office/officeart/2005/8/layout/vList2"/>
    <dgm:cxn modelId="{8D2DA2B7-2D8B-4B9B-B208-80114C6D1C6A}" type="presOf" srcId="{3F0F9AE4-C95F-4DF7-8BD7-720D503609E1}" destId="{B6C9079D-8192-4FEE-96DB-D25B565C23AF}" srcOrd="0" destOrd="0" presId="urn:microsoft.com/office/officeart/2005/8/layout/vList2"/>
    <dgm:cxn modelId="{3919B1BA-B6E7-4C53-BDFF-169E8BA8B8B1}" type="presOf" srcId="{94A35849-6354-4280-9B60-16E94E39105E}" destId="{91B20F82-AF73-4A24-8F12-48B9F33591F9}" srcOrd="0" destOrd="0" presId="urn:microsoft.com/office/officeart/2005/8/layout/vList2"/>
    <dgm:cxn modelId="{FC0515C2-7BBC-4677-80A8-234891A577F9}" type="presOf" srcId="{28456967-FB0E-4859-9F6A-B704A08E4125}" destId="{91B20F82-AF73-4A24-8F12-48B9F33591F9}" srcOrd="0" destOrd="3" presId="urn:microsoft.com/office/officeart/2005/8/layout/vList2"/>
    <dgm:cxn modelId="{2BD9E6C2-FBB5-426A-9970-7D0706A84D5F}" type="presOf" srcId="{E5802715-EAA4-4144-942C-73A8FD300871}" destId="{13F84801-5B84-4885-BEE4-87E7685D464A}" srcOrd="0" destOrd="1" presId="urn:microsoft.com/office/officeart/2005/8/layout/vList2"/>
    <dgm:cxn modelId="{5A8BCFC9-12C3-4A75-88B8-32AA467C13D6}" srcId="{53DE00B2-6CFB-4024-B261-09E94970859C}" destId="{7C83FF7E-C0ED-4A6C-B2E6-A5BAB2E8E9E2}" srcOrd="3" destOrd="0" parTransId="{564E0477-6EC4-49CF-91D2-DE4A94EB102D}" sibTransId="{517E9C60-67E1-479C-B662-DBB089626A20}"/>
    <dgm:cxn modelId="{D4020DE1-1BE4-42CD-B1CC-F2204EFC7D63}" type="presOf" srcId="{4780C062-1AE9-43DD-9188-3FB632B31F17}" destId="{91B20F82-AF73-4A24-8F12-48B9F33591F9}" srcOrd="0" destOrd="2" presId="urn:microsoft.com/office/officeart/2005/8/layout/vList2"/>
    <dgm:cxn modelId="{94326BE8-B49C-4097-B86B-5FAB7140F268}" srcId="{53DE00B2-6CFB-4024-B261-09E94970859C}" destId="{E5802715-EAA4-4144-942C-73A8FD300871}" srcOrd="1" destOrd="0" parTransId="{F35F2700-AD65-49B9-B47F-26CA70719143}" sibTransId="{E22B197C-2CF5-4ABA-8D4E-FED9C3496F36}"/>
    <dgm:cxn modelId="{4641A6F4-2E5A-4822-88E2-499068AD18C2}" srcId="{9061FD3C-19DE-4CDF-B15B-C1CA25502554}" destId="{8AD73B86-2057-4B76-9984-9D4EDC230792}" srcOrd="1" destOrd="0" parTransId="{5A33B610-A8EE-498F-B4BF-B96CFC314BD1}" sibTransId="{63307505-1027-4C63-9485-F6C9C7376B0E}"/>
    <dgm:cxn modelId="{A09B0DF5-F998-45A2-834E-00B7B93C4524}" srcId="{3F0F9AE4-C95F-4DF7-8BD7-720D503609E1}" destId="{53DE00B2-6CFB-4024-B261-09E94970859C}" srcOrd="1" destOrd="0" parTransId="{13A9A76F-F1D2-40F5-B340-551CB10D36B7}" sibTransId="{CF71C1B8-F15D-45FF-854C-B3C91499E396}"/>
    <dgm:cxn modelId="{AE0A77F9-C52D-4633-8B35-229441BF9AC9}" srcId="{53DE00B2-6CFB-4024-B261-09E94970859C}" destId="{18CC0012-411F-4850-A846-529D78E8F84A}" srcOrd="2" destOrd="0" parTransId="{C33D9975-9DC3-40BB-8377-E0A928791829}" sibTransId="{0E3FD204-9876-4F72-878F-1C55835BA619}"/>
    <dgm:cxn modelId="{AE2BB979-ED1E-44DC-92E5-1308B113C676}" type="presParOf" srcId="{B6C9079D-8192-4FEE-96DB-D25B565C23AF}" destId="{97032DF2-07D6-4CDB-BDFE-027905A1D007}" srcOrd="0" destOrd="0" presId="urn:microsoft.com/office/officeart/2005/8/layout/vList2"/>
    <dgm:cxn modelId="{32B1D63C-8223-4D7D-BDE3-768A94B471B9}" type="presParOf" srcId="{B6C9079D-8192-4FEE-96DB-D25B565C23AF}" destId="{6693575F-0FB2-4184-AE9B-B1C30260E32E}" srcOrd="1" destOrd="0" presId="urn:microsoft.com/office/officeart/2005/8/layout/vList2"/>
    <dgm:cxn modelId="{E596CC6F-7D17-4684-80E0-E236FB9A6E91}" type="presParOf" srcId="{B6C9079D-8192-4FEE-96DB-D25B565C23AF}" destId="{5B4E5E1A-ABB5-48FB-BBD1-3F46A41DE083}" srcOrd="2" destOrd="0" presId="urn:microsoft.com/office/officeart/2005/8/layout/vList2"/>
    <dgm:cxn modelId="{CE0F8B52-F012-46FB-9E0C-446D2F5E25BB}" type="presParOf" srcId="{B6C9079D-8192-4FEE-96DB-D25B565C23AF}" destId="{13F84801-5B84-4885-BEE4-87E7685D464A}" srcOrd="3" destOrd="0" presId="urn:microsoft.com/office/officeart/2005/8/layout/vList2"/>
    <dgm:cxn modelId="{C46DD3D0-3F0C-4024-B420-9270EE8A2C72}" type="presParOf" srcId="{B6C9079D-8192-4FEE-96DB-D25B565C23AF}" destId="{54395E16-E86C-443F-BD3B-396F569CECE4}" srcOrd="4" destOrd="0" presId="urn:microsoft.com/office/officeart/2005/8/layout/vList2"/>
    <dgm:cxn modelId="{9AD6D871-464C-4AD7-B31B-BBA5E10D8800}" type="presParOf" srcId="{B6C9079D-8192-4FEE-96DB-D25B565C23AF}" destId="{91B20F82-AF73-4A24-8F12-48B9F33591F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3E18861-7532-44F3-AE33-1221F61E2DD7}"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id-ID"/>
        </a:p>
      </dgm:t>
    </dgm:pt>
    <dgm:pt modelId="{4D8220F9-1588-4850-BA33-50F4D2B13385}">
      <dgm:prSet/>
      <dgm:spPr/>
      <dgm:t>
        <a:bodyPr/>
        <a:lstStyle/>
        <a:p>
          <a:pPr rtl="0"/>
          <a:r>
            <a:rPr lang="en-US"/>
            <a:t>Eksistensi dan batasan hak milik atas aset tetap</a:t>
          </a:r>
          <a:endParaRPr lang="id-ID"/>
        </a:p>
      </dgm:t>
    </dgm:pt>
    <dgm:pt modelId="{D268EA9A-E432-4114-AF82-51CC16328754}" type="parTrans" cxnId="{9B0079F2-3093-4487-9F51-EEA352533734}">
      <dgm:prSet/>
      <dgm:spPr/>
      <dgm:t>
        <a:bodyPr/>
        <a:lstStyle/>
        <a:p>
          <a:endParaRPr lang="id-ID"/>
        </a:p>
      </dgm:t>
    </dgm:pt>
    <dgm:pt modelId="{BF458A75-70CE-4E81-BC17-10BEFABFAD3A}" type="sibTrans" cxnId="{9B0079F2-3093-4487-9F51-EEA352533734}">
      <dgm:prSet/>
      <dgm:spPr/>
      <dgm:t>
        <a:bodyPr/>
        <a:lstStyle/>
        <a:p>
          <a:endParaRPr lang="id-ID"/>
        </a:p>
      </dgm:t>
    </dgm:pt>
    <dgm:pt modelId="{4B4183B1-6CEF-404B-8AFC-6821F9B58991}">
      <dgm:prSet/>
      <dgm:spPr/>
      <dgm:t>
        <a:bodyPr/>
        <a:lstStyle/>
        <a:p>
          <a:pPr rtl="0"/>
          <a:r>
            <a:rPr lang="en-US"/>
            <a:t>Kebijakan akuntansi untuk kapitalisasi</a:t>
          </a:r>
          <a:endParaRPr lang="id-ID"/>
        </a:p>
      </dgm:t>
    </dgm:pt>
    <dgm:pt modelId="{46FCB4DA-4F09-40C9-A574-ACAC7976159D}" type="parTrans" cxnId="{479AB268-E2AC-4F7B-B0EB-B61FB09A54D8}">
      <dgm:prSet/>
      <dgm:spPr/>
      <dgm:t>
        <a:bodyPr/>
        <a:lstStyle/>
        <a:p>
          <a:endParaRPr lang="id-ID"/>
        </a:p>
      </dgm:t>
    </dgm:pt>
    <dgm:pt modelId="{72EA0E95-F0E4-4B89-88D0-5D52661BBBEE}" type="sibTrans" cxnId="{479AB268-E2AC-4F7B-B0EB-B61FB09A54D8}">
      <dgm:prSet/>
      <dgm:spPr/>
      <dgm:t>
        <a:bodyPr/>
        <a:lstStyle/>
        <a:p>
          <a:endParaRPr lang="id-ID"/>
        </a:p>
      </dgm:t>
    </dgm:pt>
    <dgm:pt modelId="{A8596007-EF62-4A06-A140-44BD87961A4D}">
      <dgm:prSet/>
      <dgm:spPr/>
      <dgm:t>
        <a:bodyPr/>
        <a:lstStyle/>
        <a:p>
          <a:pPr rtl="0"/>
          <a:r>
            <a:rPr lang="en-US"/>
            <a:t>Jumlah pengeluaran pada pos aset tetap dalam konstruksi </a:t>
          </a:r>
          <a:endParaRPr lang="id-ID"/>
        </a:p>
      </dgm:t>
    </dgm:pt>
    <dgm:pt modelId="{4B7EFEA2-3D0F-4CA8-BA87-15CD231ABCDF}" type="parTrans" cxnId="{6F72ECBF-8F75-4E33-AD85-A78397B015BA}">
      <dgm:prSet/>
      <dgm:spPr/>
      <dgm:t>
        <a:bodyPr/>
        <a:lstStyle/>
        <a:p>
          <a:endParaRPr lang="id-ID"/>
        </a:p>
      </dgm:t>
    </dgm:pt>
    <dgm:pt modelId="{EBA7A205-66A7-40E8-8BE2-30C895CC5FF5}" type="sibTrans" cxnId="{6F72ECBF-8F75-4E33-AD85-A78397B015BA}">
      <dgm:prSet/>
      <dgm:spPr/>
      <dgm:t>
        <a:bodyPr/>
        <a:lstStyle/>
        <a:p>
          <a:endParaRPr lang="id-ID"/>
        </a:p>
      </dgm:t>
    </dgm:pt>
    <dgm:pt modelId="{03BBA75D-BAC5-4E20-9FEF-A5731A73E1D8}">
      <dgm:prSet/>
      <dgm:spPr/>
      <dgm:t>
        <a:bodyPr/>
        <a:lstStyle/>
        <a:p>
          <a:pPr rtl="0"/>
          <a:r>
            <a:rPr lang="en-US"/>
            <a:t>Jumlah komitmen untuk akuisisi aset tetap</a:t>
          </a:r>
          <a:endParaRPr lang="id-ID"/>
        </a:p>
      </dgm:t>
    </dgm:pt>
    <dgm:pt modelId="{EE18A4E6-74AD-4085-BD53-772B7060D267}" type="parTrans" cxnId="{14682C73-8BF2-4E49-9181-5921FF81F46B}">
      <dgm:prSet/>
      <dgm:spPr/>
      <dgm:t>
        <a:bodyPr/>
        <a:lstStyle/>
        <a:p>
          <a:endParaRPr lang="id-ID"/>
        </a:p>
      </dgm:t>
    </dgm:pt>
    <dgm:pt modelId="{B414C42E-BA7D-4C16-87B9-0622941A64C5}" type="sibTrans" cxnId="{14682C73-8BF2-4E49-9181-5921FF81F46B}">
      <dgm:prSet/>
      <dgm:spPr/>
      <dgm:t>
        <a:bodyPr/>
        <a:lstStyle/>
        <a:p>
          <a:endParaRPr lang="id-ID"/>
        </a:p>
      </dgm:t>
    </dgm:pt>
    <dgm:pt modelId="{AAB4FF07-0FC8-43C5-9F3C-817E7006B623}" type="pres">
      <dgm:prSet presAssocID="{C3E18861-7532-44F3-AE33-1221F61E2DD7}" presName="linearFlow" presStyleCnt="0">
        <dgm:presLayoutVars>
          <dgm:dir/>
          <dgm:resizeHandles val="exact"/>
        </dgm:presLayoutVars>
      </dgm:prSet>
      <dgm:spPr/>
    </dgm:pt>
    <dgm:pt modelId="{B3D21711-5F73-4FF1-A9E6-6692CC25F127}" type="pres">
      <dgm:prSet presAssocID="{4D8220F9-1588-4850-BA33-50F4D2B13385}" presName="composite" presStyleCnt="0"/>
      <dgm:spPr/>
    </dgm:pt>
    <dgm:pt modelId="{15EABD74-F0EE-4F6D-B68F-7FF05D14A7D0}" type="pres">
      <dgm:prSet presAssocID="{4D8220F9-1588-4850-BA33-50F4D2B13385}" presName="imgShp" presStyleLbl="fgImgPlace1" presStyleIdx="0" presStyleCnt="4"/>
      <dgm:spPr/>
    </dgm:pt>
    <dgm:pt modelId="{13F6609C-1BB3-496E-AEB9-565D77A3B70B}" type="pres">
      <dgm:prSet presAssocID="{4D8220F9-1588-4850-BA33-50F4D2B13385}" presName="txShp" presStyleLbl="node1" presStyleIdx="0" presStyleCnt="4">
        <dgm:presLayoutVars>
          <dgm:bulletEnabled val="1"/>
        </dgm:presLayoutVars>
      </dgm:prSet>
      <dgm:spPr/>
    </dgm:pt>
    <dgm:pt modelId="{7B90E85A-7446-42B2-BFD9-ABF9F7F40411}" type="pres">
      <dgm:prSet presAssocID="{BF458A75-70CE-4E81-BC17-10BEFABFAD3A}" presName="spacing" presStyleCnt="0"/>
      <dgm:spPr/>
    </dgm:pt>
    <dgm:pt modelId="{6FC2E7A5-0D68-4301-848E-81348663AEEA}" type="pres">
      <dgm:prSet presAssocID="{4B4183B1-6CEF-404B-8AFC-6821F9B58991}" presName="composite" presStyleCnt="0"/>
      <dgm:spPr/>
    </dgm:pt>
    <dgm:pt modelId="{FBAE93A5-5586-4F80-B7CD-EF8781A2A7B2}" type="pres">
      <dgm:prSet presAssocID="{4B4183B1-6CEF-404B-8AFC-6821F9B58991}" presName="imgShp" presStyleLbl="fgImgPlace1" presStyleIdx="1" presStyleCnt="4"/>
      <dgm:spPr/>
    </dgm:pt>
    <dgm:pt modelId="{097ECB0A-B3B3-41A6-BFFD-05ACEE43FB4D}" type="pres">
      <dgm:prSet presAssocID="{4B4183B1-6CEF-404B-8AFC-6821F9B58991}" presName="txShp" presStyleLbl="node1" presStyleIdx="1" presStyleCnt="4">
        <dgm:presLayoutVars>
          <dgm:bulletEnabled val="1"/>
        </dgm:presLayoutVars>
      </dgm:prSet>
      <dgm:spPr/>
    </dgm:pt>
    <dgm:pt modelId="{F9CE332A-98B7-43B8-A38F-7048B294097A}" type="pres">
      <dgm:prSet presAssocID="{72EA0E95-F0E4-4B89-88D0-5D52661BBBEE}" presName="spacing" presStyleCnt="0"/>
      <dgm:spPr/>
    </dgm:pt>
    <dgm:pt modelId="{D28A0DD3-C036-47C7-BF95-49E6B22CF89B}" type="pres">
      <dgm:prSet presAssocID="{A8596007-EF62-4A06-A140-44BD87961A4D}" presName="composite" presStyleCnt="0"/>
      <dgm:spPr/>
    </dgm:pt>
    <dgm:pt modelId="{2D9DA1CC-C57A-469A-B63E-5BC80BECEE19}" type="pres">
      <dgm:prSet presAssocID="{A8596007-EF62-4A06-A140-44BD87961A4D}" presName="imgShp" presStyleLbl="fgImgPlace1" presStyleIdx="2" presStyleCnt="4"/>
      <dgm:spPr/>
    </dgm:pt>
    <dgm:pt modelId="{AE58343E-72BE-4B83-BE72-144C61EF592C}" type="pres">
      <dgm:prSet presAssocID="{A8596007-EF62-4A06-A140-44BD87961A4D}" presName="txShp" presStyleLbl="node1" presStyleIdx="2" presStyleCnt="4">
        <dgm:presLayoutVars>
          <dgm:bulletEnabled val="1"/>
        </dgm:presLayoutVars>
      </dgm:prSet>
      <dgm:spPr/>
    </dgm:pt>
    <dgm:pt modelId="{6BD09A9C-4D2A-4693-A922-359D8F3075B6}" type="pres">
      <dgm:prSet presAssocID="{EBA7A205-66A7-40E8-8BE2-30C895CC5FF5}" presName="spacing" presStyleCnt="0"/>
      <dgm:spPr/>
    </dgm:pt>
    <dgm:pt modelId="{FF744C80-A147-44D1-AEDC-D7D732BFA4CC}" type="pres">
      <dgm:prSet presAssocID="{03BBA75D-BAC5-4E20-9FEF-A5731A73E1D8}" presName="composite" presStyleCnt="0"/>
      <dgm:spPr/>
    </dgm:pt>
    <dgm:pt modelId="{849C1460-8482-4AAF-85D4-8E3823F3A96A}" type="pres">
      <dgm:prSet presAssocID="{03BBA75D-BAC5-4E20-9FEF-A5731A73E1D8}" presName="imgShp" presStyleLbl="fgImgPlace1" presStyleIdx="3" presStyleCnt="4"/>
      <dgm:spPr/>
    </dgm:pt>
    <dgm:pt modelId="{F7E4A22E-5F9F-440F-8DA6-48CA36EC926A}" type="pres">
      <dgm:prSet presAssocID="{03BBA75D-BAC5-4E20-9FEF-A5731A73E1D8}" presName="txShp" presStyleLbl="node1" presStyleIdx="3" presStyleCnt="4">
        <dgm:presLayoutVars>
          <dgm:bulletEnabled val="1"/>
        </dgm:presLayoutVars>
      </dgm:prSet>
      <dgm:spPr/>
    </dgm:pt>
  </dgm:ptLst>
  <dgm:cxnLst>
    <dgm:cxn modelId="{633FDB13-CC2B-4402-9A2B-B7B7AB874DE6}" type="presOf" srcId="{C3E18861-7532-44F3-AE33-1221F61E2DD7}" destId="{AAB4FF07-0FC8-43C5-9F3C-817E7006B623}" srcOrd="0" destOrd="0" presId="urn:microsoft.com/office/officeart/2005/8/layout/vList3"/>
    <dgm:cxn modelId="{479AB268-E2AC-4F7B-B0EB-B61FB09A54D8}" srcId="{C3E18861-7532-44F3-AE33-1221F61E2DD7}" destId="{4B4183B1-6CEF-404B-8AFC-6821F9B58991}" srcOrd="1" destOrd="0" parTransId="{46FCB4DA-4F09-40C9-A574-ACAC7976159D}" sibTransId="{72EA0E95-F0E4-4B89-88D0-5D52661BBBEE}"/>
    <dgm:cxn modelId="{AC42644C-2C06-4A95-BD01-D979C361F41B}" type="presOf" srcId="{4B4183B1-6CEF-404B-8AFC-6821F9B58991}" destId="{097ECB0A-B3B3-41A6-BFFD-05ACEE43FB4D}" srcOrd="0" destOrd="0" presId="urn:microsoft.com/office/officeart/2005/8/layout/vList3"/>
    <dgm:cxn modelId="{14682C73-8BF2-4E49-9181-5921FF81F46B}" srcId="{C3E18861-7532-44F3-AE33-1221F61E2DD7}" destId="{03BBA75D-BAC5-4E20-9FEF-A5731A73E1D8}" srcOrd="3" destOrd="0" parTransId="{EE18A4E6-74AD-4085-BD53-772B7060D267}" sibTransId="{B414C42E-BA7D-4C16-87B9-0622941A64C5}"/>
    <dgm:cxn modelId="{B6808256-5DEC-4153-A8B0-717D7BD62531}" type="presOf" srcId="{A8596007-EF62-4A06-A140-44BD87961A4D}" destId="{AE58343E-72BE-4B83-BE72-144C61EF592C}" srcOrd="0" destOrd="0" presId="urn:microsoft.com/office/officeart/2005/8/layout/vList3"/>
    <dgm:cxn modelId="{0C0C4F84-9CD8-4930-B6ED-08BCFD9471BD}" type="presOf" srcId="{03BBA75D-BAC5-4E20-9FEF-A5731A73E1D8}" destId="{F7E4A22E-5F9F-440F-8DA6-48CA36EC926A}" srcOrd="0" destOrd="0" presId="urn:microsoft.com/office/officeart/2005/8/layout/vList3"/>
    <dgm:cxn modelId="{3F5359B3-8477-4DFC-917F-8A2D2073931C}" type="presOf" srcId="{4D8220F9-1588-4850-BA33-50F4D2B13385}" destId="{13F6609C-1BB3-496E-AEB9-565D77A3B70B}" srcOrd="0" destOrd="0" presId="urn:microsoft.com/office/officeart/2005/8/layout/vList3"/>
    <dgm:cxn modelId="{6F72ECBF-8F75-4E33-AD85-A78397B015BA}" srcId="{C3E18861-7532-44F3-AE33-1221F61E2DD7}" destId="{A8596007-EF62-4A06-A140-44BD87961A4D}" srcOrd="2" destOrd="0" parTransId="{4B7EFEA2-3D0F-4CA8-BA87-15CD231ABCDF}" sibTransId="{EBA7A205-66A7-40E8-8BE2-30C895CC5FF5}"/>
    <dgm:cxn modelId="{9B0079F2-3093-4487-9F51-EEA352533734}" srcId="{C3E18861-7532-44F3-AE33-1221F61E2DD7}" destId="{4D8220F9-1588-4850-BA33-50F4D2B13385}" srcOrd="0" destOrd="0" parTransId="{D268EA9A-E432-4114-AF82-51CC16328754}" sibTransId="{BF458A75-70CE-4E81-BC17-10BEFABFAD3A}"/>
    <dgm:cxn modelId="{5A7607BC-78EC-4C3A-B912-B026D93DF9CD}" type="presParOf" srcId="{AAB4FF07-0FC8-43C5-9F3C-817E7006B623}" destId="{B3D21711-5F73-4FF1-A9E6-6692CC25F127}" srcOrd="0" destOrd="0" presId="urn:microsoft.com/office/officeart/2005/8/layout/vList3"/>
    <dgm:cxn modelId="{96F60195-2707-4308-927C-CA260F6DA7B5}" type="presParOf" srcId="{B3D21711-5F73-4FF1-A9E6-6692CC25F127}" destId="{15EABD74-F0EE-4F6D-B68F-7FF05D14A7D0}" srcOrd="0" destOrd="0" presId="urn:microsoft.com/office/officeart/2005/8/layout/vList3"/>
    <dgm:cxn modelId="{1C127D19-C1F3-4822-B90D-DE17B98E28A9}" type="presParOf" srcId="{B3D21711-5F73-4FF1-A9E6-6692CC25F127}" destId="{13F6609C-1BB3-496E-AEB9-565D77A3B70B}" srcOrd="1" destOrd="0" presId="urn:microsoft.com/office/officeart/2005/8/layout/vList3"/>
    <dgm:cxn modelId="{194B660A-2BAF-4DF8-8766-7DC59B7E6CF4}" type="presParOf" srcId="{AAB4FF07-0FC8-43C5-9F3C-817E7006B623}" destId="{7B90E85A-7446-42B2-BFD9-ABF9F7F40411}" srcOrd="1" destOrd="0" presId="urn:microsoft.com/office/officeart/2005/8/layout/vList3"/>
    <dgm:cxn modelId="{467A9A14-4152-43A2-B964-F35D33D58750}" type="presParOf" srcId="{AAB4FF07-0FC8-43C5-9F3C-817E7006B623}" destId="{6FC2E7A5-0D68-4301-848E-81348663AEEA}" srcOrd="2" destOrd="0" presId="urn:microsoft.com/office/officeart/2005/8/layout/vList3"/>
    <dgm:cxn modelId="{F3AABE93-5C99-4531-AB6A-DBE733006AC3}" type="presParOf" srcId="{6FC2E7A5-0D68-4301-848E-81348663AEEA}" destId="{FBAE93A5-5586-4F80-B7CD-EF8781A2A7B2}" srcOrd="0" destOrd="0" presId="urn:microsoft.com/office/officeart/2005/8/layout/vList3"/>
    <dgm:cxn modelId="{18E300D4-AE67-402C-8C57-EEEFFFA118DA}" type="presParOf" srcId="{6FC2E7A5-0D68-4301-848E-81348663AEEA}" destId="{097ECB0A-B3B3-41A6-BFFD-05ACEE43FB4D}" srcOrd="1" destOrd="0" presId="urn:microsoft.com/office/officeart/2005/8/layout/vList3"/>
    <dgm:cxn modelId="{B48B5E2B-9AAD-462E-8494-D80175D94AE9}" type="presParOf" srcId="{AAB4FF07-0FC8-43C5-9F3C-817E7006B623}" destId="{F9CE332A-98B7-43B8-A38F-7048B294097A}" srcOrd="3" destOrd="0" presId="urn:microsoft.com/office/officeart/2005/8/layout/vList3"/>
    <dgm:cxn modelId="{3FA23428-21BB-4E27-B371-E53EEAA759DD}" type="presParOf" srcId="{AAB4FF07-0FC8-43C5-9F3C-817E7006B623}" destId="{D28A0DD3-C036-47C7-BF95-49E6B22CF89B}" srcOrd="4" destOrd="0" presId="urn:microsoft.com/office/officeart/2005/8/layout/vList3"/>
    <dgm:cxn modelId="{837F5811-9434-4860-B954-4ADFBB7B2663}" type="presParOf" srcId="{D28A0DD3-C036-47C7-BF95-49E6B22CF89B}" destId="{2D9DA1CC-C57A-469A-B63E-5BC80BECEE19}" srcOrd="0" destOrd="0" presId="urn:microsoft.com/office/officeart/2005/8/layout/vList3"/>
    <dgm:cxn modelId="{AAECE964-1FA8-4574-9E74-B64A2626B58A}" type="presParOf" srcId="{D28A0DD3-C036-47C7-BF95-49E6B22CF89B}" destId="{AE58343E-72BE-4B83-BE72-144C61EF592C}" srcOrd="1" destOrd="0" presId="urn:microsoft.com/office/officeart/2005/8/layout/vList3"/>
    <dgm:cxn modelId="{D18C588A-32BF-4784-B82D-9F14883CFAD2}" type="presParOf" srcId="{AAB4FF07-0FC8-43C5-9F3C-817E7006B623}" destId="{6BD09A9C-4D2A-4693-A922-359D8F3075B6}" srcOrd="5" destOrd="0" presId="urn:microsoft.com/office/officeart/2005/8/layout/vList3"/>
    <dgm:cxn modelId="{8484BB8B-835A-4A03-9049-26163F66A62E}" type="presParOf" srcId="{AAB4FF07-0FC8-43C5-9F3C-817E7006B623}" destId="{FF744C80-A147-44D1-AEDC-D7D732BFA4CC}" srcOrd="6" destOrd="0" presId="urn:microsoft.com/office/officeart/2005/8/layout/vList3"/>
    <dgm:cxn modelId="{5DD8CEF5-EB4B-463F-8D39-15E60BC184D1}" type="presParOf" srcId="{FF744C80-A147-44D1-AEDC-D7D732BFA4CC}" destId="{849C1460-8482-4AAF-85D4-8E3823F3A96A}" srcOrd="0" destOrd="0" presId="urn:microsoft.com/office/officeart/2005/8/layout/vList3"/>
    <dgm:cxn modelId="{A483A4F5-7E6E-4CDF-AC36-9101A5193857}" type="presParOf" srcId="{FF744C80-A147-44D1-AEDC-D7D732BFA4CC}" destId="{F7E4A22E-5F9F-440F-8DA6-48CA36EC92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66DD106-0501-4F0C-950E-D8F2013BFE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9EC8C4B0-B7C1-4C89-98D3-B039BFDA33EE}">
      <dgm:prSet/>
      <dgm:spPr/>
      <dgm:t>
        <a:bodyPr/>
        <a:lstStyle/>
        <a:p>
          <a:pPr rtl="0"/>
          <a:r>
            <a:rPr lang="en-US" dirty="0" err="1"/>
            <a:t>Rincian</a:t>
          </a:r>
          <a:r>
            <a:rPr lang="en-US" dirty="0"/>
            <a:t> </a:t>
          </a:r>
          <a:r>
            <a:rPr lang="en-US" dirty="0" err="1"/>
            <a:t>kontrak</a:t>
          </a:r>
          <a:r>
            <a:rPr lang="en-US" dirty="0"/>
            <a:t> </a:t>
          </a:r>
          <a:r>
            <a:rPr lang="id-ID" dirty="0"/>
            <a:t>KDP</a:t>
          </a:r>
          <a:r>
            <a:rPr lang="en-US" dirty="0"/>
            <a:t>, </a:t>
          </a:r>
          <a:r>
            <a:rPr lang="en-US" dirty="0" err="1"/>
            <a:t>tingkat</a:t>
          </a:r>
          <a:r>
            <a:rPr lang="en-US" dirty="0"/>
            <a:t> </a:t>
          </a:r>
          <a:r>
            <a:rPr lang="en-US" dirty="0" err="1"/>
            <a:t>penyelesaian</a:t>
          </a:r>
          <a:r>
            <a:rPr lang="en-US" dirty="0"/>
            <a:t> </a:t>
          </a:r>
          <a:r>
            <a:rPr lang="en-US" dirty="0" err="1"/>
            <a:t>dan</a:t>
          </a:r>
          <a:r>
            <a:rPr lang="en-US" dirty="0"/>
            <a:t> </a:t>
          </a:r>
          <a:r>
            <a:rPr lang="en-US" dirty="0" err="1"/>
            <a:t>jangka</a:t>
          </a:r>
          <a:r>
            <a:rPr lang="en-US" dirty="0"/>
            <a:t> </a:t>
          </a:r>
          <a:r>
            <a:rPr lang="en-US" dirty="0" err="1"/>
            <a:t>waktu</a:t>
          </a:r>
          <a:r>
            <a:rPr lang="en-US" dirty="0"/>
            <a:t> </a:t>
          </a:r>
          <a:r>
            <a:rPr lang="en-US" dirty="0" err="1"/>
            <a:t>penyelesaian</a:t>
          </a:r>
          <a:endParaRPr lang="id-ID" dirty="0"/>
        </a:p>
      </dgm:t>
    </dgm:pt>
    <dgm:pt modelId="{748B5546-FD55-46B5-801A-AE1E9DDECBB1}" type="parTrans" cxnId="{0B170A85-9C39-46D3-B504-84B1115E2021}">
      <dgm:prSet/>
      <dgm:spPr/>
      <dgm:t>
        <a:bodyPr/>
        <a:lstStyle/>
        <a:p>
          <a:endParaRPr lang="id-ID"/>
        </a:p>
      </dgm:t>
    </dgm:pt>
    <dgm:pt modelId="{AE97B622-DB21-4916-930E-3C30B339AD5B}" type="sibTrans" cxnId="{0B170A85-9C39-46D3-B504-84B1115E2021}">
      <dgm:prSet/>
      <dgm:spPr/>
      <dgm:t>
        <a:bodyPr/>
        <a:lstStyle/>
        <a:p>
          <a:endParaRPr lang="id-ID"/>
        </a:p>
      </dgm:t>
    </dgm:pt>
    <dgm:pt modelId="{8009D22C-CF78-4275-95B1-2647E5C031D6}">
      <dgm:prSet/>
      <dgm:spPr/>
      <dgm:t>
        <a:bodyPr/>
        <a:lstStyle/>
        <a:p>
          <a:pPr rtl="0"/>
          <a:r>
            <a:rPr lang="en-US"/>
            <a:t>Nilai kontrak konstruksi dan sumber pendanaannya</a:t>
          </a:r>
          <a:endParaRPr lang="id-ID"/>
        </a:p>
      </dgm:t>
    </dgm:pt>
    <dgm:pt modelId="{05C85CD3-42E3-49A6-8D74-5799501DB6C5}" type="parTrans" cxnId="{718F62E1-A1DF-4666-A195-8B1706CDD831}">
      <dgm:prSet/>
      <dgm:spPr/>
      <dgm:t>
        <a:bodyPr/>
        <a:lstStyle/>
        <a:p>
          <a:endParaRPr lang="id-ID"/>
        </a:p>
      </dgm:t>
    </dgm:pt>
    <dgm:pt modelId="{E063FCEA-1E23-49E9-99AE-F52C1B73225B}" type="sibTrans" cxnId="{718F62E1-A1DF-4666-A195-8B1706CDD831}">
      <dgm:prSet/>
      <dgm:spPr/>
      <dgm:t>
        <a:bodyPr/>
        <a:lstStyle/>
        <a:p>
          <a:endParaRPr lang="id-ID"/>
        </a:p>
      </dgm:t>
    </dgm:pt>
    <dgm:pt modelId="{E8DA4D00-A40E-4290-89D4-A9FE7C8524A3}">
      <dgm:prSet/>
      <dgm:spPr/>
      <dgm:t>
        <a:bodyPr/>
        <a:lstStyle/>
        <a:p>
          <a:pPr rtl="0"/>
          <a:r>
            <a:rPr lang="en-US"/>
            <a:t>Jumlah biaya yang telah dikeluarkan dan yang masih harus dibayar</a:t>
          </a:r>
          <a:endParaRPr lang="id-ID"/>
        </a:p>
      </dgm:t>
    </dgm:pt>
    <dgm:pt modelId="{ABBA3BDE-766F-4A81-BBA8-708F0901CC3F}" type="parTrans" cxnId="{C92F977B-D073-47E6-A4FD-9B08CE20F508}">
      <dgm:prSet/>
      <dgm:spPr/>
      <dgm:t>
        <a:bodyPr/>
        <a:lstStyle/>
        <a:p>
          <a:endParaRPr lang="id-ID"/>
        </a:p>
      </dgm:t>
    </dgm:pt>
    <dgm:pt modelId="{35E77A7E-E42B-4FF9-A71D-87B61121E445}" type="sibTrans" cxnId="{C92F977B-D073-47E6-A4FD-9B08CE20F508}">
      <dgm:prSet/>
      <dgm:spPr/>
      <dgm:t>
        <a:bodyPr/>
        <a:lstStyle/>
        <a:p>
          <a:endParaRPr lang="id-ID"/>
        </a:p>
      </dgm:t>
    </dgm:pt>
    <dgm:pt modelId="{EAFB8304-AD5C-475B-BB4B-87D86E089671}">
      <dgm:prSet/>
      <dgm:spPr/>
      <dgm:t>
        <a:bodyPr/>
        <a:lstStyle/>
        <a:p>
          <a:pPr rtl="0"/>
          <a:r>
            <a:rPr lang="en-US"/>
            <a:t>Uang muka kerja yang diberikan</a:t>
          </a:r>
          <a:endParaRPr lang="id-ID"/>
        </a:p>
      </dgm:t>
    </dgm:pt>
    <dgm:pt modelId="{55AE4253-8B6E-445C-9107-920ECA3DBDA9}" type="parTrans" cxnId="{DC2BFFC2-A7D0-4BD3-8BE2-6868C3554679}">
      <dgm:prSet/>
      <dgm:spPr/>
      <dgm:t>
        <a:bodyPr/>
        <a:lstStyle/>
        <a:p>
          <a:endParaRPr lang="id-ID"/>
        </a:p>
      </dgm:t>
    </dgm:pt>
    <dgm:pt modelId="{9DF38BC8-5052-4001-A9ED-3E55B876402F}" type="sibTrans" cxnId="{DC2BFFC2-A7D0-4BD3-8BE2-6868C3554679}">
      <dgm:prSet/>
      <dgm:spPr/>
      <dgm:t>
        <a:bodyPr/>
        <a:lstStyle/>
        <a:p>
          <a:endParaRPr lang="id-ID"/>
        </a:p>
      </dgm:t>
    </dgm:pt>
    <dgm:pt modelId="{D32FA93D-3943-4C8B-90E4-CF4F7D9D3764}">
      <dgm:prSet/>
      <dgm:spPr/>
      <dgm:t>
        <a:bodyPr/>
        <a:lstStyle/>
        <a:p>
          <a:pPr rtl="0"/>
          <a:r>
            <a:rPr lang="en-US"/>
            <a:t>Retensi</a:t>
          </a:r>
          <a:endParaRPr lang="id-ID"/>
        </a:p>
      </dgm:t>
    </dgm:pt>
    <dgm:pt modelId="{BB068A81-FF11-4EAC-B43B-74F6D1BD13C2}" type="parTrans" cxnId="{4466C933-84BE-44A4-9730-2E9D8ECFFFC8}">
      <dgm:prSet/>
      <dgm:spPr/>
      <dgm:t>
        <a:bodyPr/>
        <a:lstStyle/>
        <a:p>
          <a:endParaRPr lang="id-ID"/>
        </a:p>
      </dgm:t>
    </dgm:pt>
    <dgm:pt modelId="{46395D7B-69A8-415E-8684-B65892F68277}" type="sibTrans" cxnId="{4466C933-84BE-44A4-9730-2E9D8ECFFFC8}">
      <dgm:prSet/>
      <dgm:spPr/>
      <dgm:t>
        <a:bodyPr/>
        <a:lstStyle/>
        <a:p>
          <a:endParaRPr lang="id-ID"/>
        </a:p>
      </dgm:t>
    </dgm:pt>
    <dgm:pt modelId="{9AEB826B-EAC0-46B0-8FDA-9230E73A2746}" type="pres">
      <dgm:prSet presAssocID="{566DD106-0501-4F0C-950E-D8F2013BFE20}" presName="Name0" presStyleCnt="0">
        <dgm:presLayoutVars>
          <dgm:chMax val="7"/>
          <dgm:dir/>
          <dgm:animLvl val="lvl"/>
          <dgm:resizeHandles val="exact"/>
        </dgm:presLayoutVars>
      </dgm:prSet>
      <dgm:spPr/>
    </dgm:pt>
    <dgm:pt modelId="{6102D525-D859-4985-BCED-9F2733A60B79}" type="pres">
      <dgm:prSet presAssocID="{9EC8C4B0-B7C1-4C89-98D3-B039BFDA33EE}" presName="circle1" presStyleLbl="node1" presStyleIdx="0" presStyleCnt="5"/>
      <dgm:spPr/>
    </dgm:pt>
    <dgm:pt modelId="{38F288DB-2201-4A32-8622-C9D29DAE3379}" type="pres">
      <dgm:prSet presAssocID="{9EC8C4B0-B7C1-4C89-98D3-B039BFDA33EE}" presName="space" presStyleCnt="0"/>
      <dgm:spPr/>
    </dgm:pt>
    <dgm:pt modelId="{E8E2F6BC-CB09-44E0-820E-EF6BD720BE1A}" type="pres">
      <dgm:prSet presAssocID="{9EC8C4B0-B7C1-4C89-98D3-B039BFDA33EE}" presName="rect1" presStyleLbl="alignAcc1" presStyleIdx="0" presStyleCnt="5"/>
      <dgm:spPr/>
    </dgm:pt>
    <dgm:pt modelId="{92DD01B3-5997-4F1D-975B-0FFAF5E95AA2}" type="pres">
      <dgm:prSet presAssocID="{8009D22C-CF78-4275-95B1-2647E5C031D6}" presName="vertSpace2" presStyleLbl="node1" presStyleIdx="0" presStyleCnt="5"/>
      <dgm:spPr/>
    </dgm:pt>
    <dgm:pt modelId="{2D4D5631-17CB-43FE-8416-428DE967C3E8}" type="pres">
      <dgm:prSet presAssocID="{8009D22C-CF78-4275-95B1-2647E5C031D6}" presName="circle2" presStyleLbl="node1" presStyleIdx="1" presStyleCnt="5"/>
      <dgm:spPr/>
    </dgm:pt>
    <dgm:pt modelId="{70AD55AF-6C52-485C-9E23-C47DCB740C9E}" type="pres">
      <dgm:prSet presAssocID="{8009D22C-CF78-4275-95B1-2647E5C031D6}" presName="rect2" presStyleLbl="alignAcc1" presStyleIdx="1" presStyleCnt="5"/>
      <dgm:spPr/>
    </dgm:pt>
    <dgm:pt modelId="{C6A3042B-72F1-49C7-B219-2465B9584BFC}" type="pres">
      <dgm:prSet presAssocID="{E8DA4D00-A40E-4290-89D4-A9FE7C8524A3}" presName="vertSpace3" presStyleLbl="node1" presStyleIdx="1" presStyleCnt="5"/>
      <dgm:spPr/>
    </dgm:pt>
    <dgm:pt modelId="{D79AB90B-2073-4541-BC72-D37E7DCAF6D3}" type="pres">
      <dgm:prSet presAssocID="{E8DA4D00-A40E-4290-89D4-A9FE7C8524A3}" presName="circle3" presStyleLbl="node1" presStyleIdx="2" presStyleCnt="5"/>
      <dgm:spPr/>
    </dgm:pt>
    <dgm:pt modelId="{95712972-6ED8-4ABD-B3AC-44EA892A7A26}" type="pres">
      <dgm:prSet presAssocID="{E8DA4D00-A40E-4290-89D4-A9FE7C8524A3}" presName="rect3" presStyleLbl="alignAcc1" presStyleIdx="2" presStyleCnt="5"/>
      <dgm:spPr/>
    </dgm:pt>
    <dgm:pt modelId="{3AA60C8B-1D4B-4FE4-83CB-C15597827714}" type="pres">
      <dgm:prSet presAssocID="{EAFB8304-AD5C-475B-BB4B-87D86E089671}" presName="vertSpace4" presStyleLbl="node1" presStyleIdx="2" presStyleCnt="5"/>
      <dgm:spPr/>
    </dgm:pt>
    <dgm:pt modelId="{8B93114F-51CF-4F80-97BA-D84CF8683993}" type="pres">
      <dgm:prSet presAssocID="{EAFB8304-AD5C-475B-BB4B-87D86E089671}" presName="circle4" presStyleLbl="node1" presStyleIdx="3" presStyleCnt="5"/>
      <dgm:spPr/>
    </dgm:pt>
    <dgm:pt modelId="{88AC1E54-20BC-49A2-99FF-79B747EE9953}" type="pres">
      <dgm:prSet presAssocID="{EAFB8304-AD5C-475B-BB4B-87D86E089671}" presName="rect4" presStyleLbl="alignAcc1" presStyleIdx="3" presStyleCnt="5"/>
      <dgm:spPr/>
    </dgm:pt>
    <dgm:pt modelId="{47F67CA6-1552-4718-B8CF-34F7C65B27E4}" type="pres">
      <dgm:prSet presAssocID="{D32FA93D-3943-4C8B-90E4-CF4F7D9D3764}" presName="vertSpace5" presStyleLbl="node1" presStyleIdx="3" presStyleCnt="5"/>
      <dgm:spPr/>
    </dgm:pt>
    <dgm:pt modelId="{999EB148-E30D-4F84-A5F9-A8106FFCBB1F}" type="pres">
      <dgm:prSet presAssocID="{D32FA93D-3943-4C8B-90E4-CF4F7D9D3764}" presName="circle5" presStyleLbl="node1" presStyleIdx="4" presStyleCnt="5"/>
      <dgm:spPr/>
    </dgm:pt>
    <dgm:pt modelId="{3D1E6C55-8F85-40C4-BFAD-F5596CA9BFBF}" type="pres">
      <dgm:prSet presAssocID="{D32FA93D-3943-4C8B-90E4-CF4F7D9D3764}" presName="rect5" presStyleLbl="alignAcc1" presStyleIdx="4" presStyleCnt="5"/>
      <dgm:spPr/>
    </dgm:pt>
    <dgm:pt modelId="{5D83A65A-E185-43E8-A9F0-57362BB03BC3}" type="pres">
      <dgm:prSet presAssocID="{9EC8C4B0-B7C1-4C89-98D3-B039BFDA33EE}" presName="rect1ParTxNoCh" presStyleLbl="alignAcc1" presStyleIdx="4" presStyleCnt="5">
        <dgm:presLayoutVars>
          <dgm:chMax val="1"/>
          <dgm:bulletEnabled val="1"/>
        </dgm:presLayoutVars>
      </dgm:prSet>
      <dgm:spPr/>
    </dgm:pt>
    <dgm:pt modelId="{E53A0C88-3CD3-4DDF-90CD-ED246C1E0D8E}" type="pres">
      <dgm:prSet presAssocID="{8009D22C-CF78-4275-95B1-2647E5C031D6}" presName="rect2ParTxNoCh" presStyleLbl="alignAcc1" presStyleIdx="4" presStyleCnt="5">
        <dgm:presLayoutVars>
          <dgm:chMax val="1"/>
          <dgm:bulletEnabled val="1"/>
        </dgm:presLayoutVars>
      </dgm:prSet>
      <dgm:spPr/>
    </dgm:pt>
    <dgm:pt modelId="{46B080DA-FB42-4D08-AF12-086A769B9C90}" type="pres">
      <dgm:prSet presAssocID="{E8DA4D00-A40E-4290-89D4-A9FE7C8524A3}" presName="rect3ParTxNoCh" presStyleLbl="alignAcc1" presStyleIdx="4" presStyleCnt="5">
        <dgm:presLayoutVars>
          <dgm:chMax val="1"/>
          <dgm:bulletEnabled val="1"/>
        </dgm:presLayoutVars>
      </dgm:prSet>
      <dgm:spPr/>
    </dgm:pt>
    <dgm:pt modelId="{E6C85910-EBC3-465D-BE7F-37EF3E4EEF21}" type="pres">
      <dgm:prSet presAssocID="{EAFB8304-AD5C-475B-BB4B-87D86E089671}" presName="rect4ParTxNoCh" presStyleLbl="alignAcc1" presStyleIdx="4" presStyleCnt="5">
        <dgm:presLayoutVars>
          <dgm:chMax val="1"/>
          <dgm:bulletEnabled val="1"/>
        </dgm:presLayoutVars>
      </dgm:prSet>
      <dgm:spPr/>
    </dgm:pt>
    <dgm:pt modelId="{62385B20-0258-4AB8-92AF-5FD3DA5B50FB}" type="pres">
      <dgm:prSet presAssocID="{D32FA93D-3943-4C8B-90E4-CF4F7D9D3764}" presName="rect5ParTxNoCh" presStyleLbl="alignAcc1" presStyleIdx="4" presStyleCnt="5">
        <dgm:presLayoutVars>
          <dgm:chMax val="1"/>
          <dgm:bulletEnabled val="1"/>
        </dgm:presLayoutVars>
      </dgm:prSet>
      <dgm:spPr/>
    </dgm:pt>
  </dgm:ptLst>
  <dgm:cxnLst>
    <dgm:cxn modelId="{ECF33103-54F8-4284-B9E1-1AD8BED25AD3}" type="presOf" srcId="{8009D22C-CF78-4275-95B1-2647E5C031D6}" destId="{E53A0C88-3CD3-4DDF-90CD-ED246C1E0D8E}" srcOrd="1" destOrd="0" presId="urn:microsoft.com/office/officeart/2005/8/layout/target3"/>
    <dgm:cxn modelId="{56E6D810-0522-4A16-A63B-203D3B7CF9C9}" type="presOf" srcId="{EAFB8304-AD5C-475B-BB4B-87D86E089671}" destId="{E6C85910-EBC3-465D-BE7F-37EF3E4EEF21}" srcOrd="1" destOrd="0" presId="urn:microsoft.com/office/officeart/2005/8/layout/target3"/>
    <dgm:cxn modelId="{215C4020-5249-4172-A6B9-59D40D40CFDE}" type="presOf" srcId="{D32FA93D-3943-4C8B-90E4-CF4F7D9D3764}" destId="{62385B20-0258-4AB8-92AF-5FD3DA5B50FB}" srcOrd="1" destOrd="0" presId="urn:microsoft.com/office/officeart/2005/8/layout/target3"/>
    <dgm:cxn modelId="{4466C933-84BE-44A4-9730-2E9D8ECFFFC8}" srcId="{566DD106-0501-4F0C-950E-D8F2013BFE20}" destId="{D32FA93D-3943-4C8B-90E4-CF4F7D9D3764}" srcOrd="4" destOrd="0" parTransId="{BB068A81-FF11-4EAC-B43B-74F6D1BD13C2}" sibTransId="{46395D7B-69A8-415E-8684-B65892F68277}"/>
    <dgm:cxn modelId="{CE670544-D18F-4A6A-B9A0-99ACAC94BECE}" type="presOf" srcId="{566DD106-0501-4F0C-950E-D8F2013BFE20}" destId="{9AEB826B-EAC0-46B0-8FDA-9230E73A2746}" srcOrd="0" destOrd="0" presId="urn:microsoft.com/office/officeart/2005/8/layout/target3"/>
    <dgm:cxn modelId="{6ECB207B-6B2A-487F-B44C-38282161E379}" type="presOf" srcId="{9EC8C4B0-B7C1-4C89-98D3-B039BFDA33EE}" destId="{E8E2F6BC-CB09-44E0-820E-EF6BD720BE1A}" srcOrd="0" destOrd="0" presId="urn:microsoft.com/office/officeart/2005/8/layout/target3"/>
    <dgm:cxn modelId="{96E5577B-D696-4AD7-998A-E8F3CBCE6431}" type="presOf" srcId="{D32FA93D-3943-4C8B-90E4-CF4F7D9D3764}" destId="{3D1E6C55-8F85-40C4-BFAD-F5596CA9BFBF}" srcOrd="0" destOrd="0" presId="urn:microsoft.com/office/officeart/2005/8/layout/target3"/>
    <dgm:cxn modelId="{C92F977B-D073-47E6-A4FD-9B08CE20F508}" srcId="{566DD106-0501-4F0C-950E-D8F2013BFE20}" destId="{E8DA4D00-A40E-4290-89D4-A9FE7C8524A3}" srcOrd="2" destOrd="0" parTransId="{ABBA3BDE-766F-4A81-BBA8-708F0901CC3F}" sibTransId="{35E77A7E-E42B-4FF9-A71D-87B61121E445}"/>
    <dgm:cxn modelId="{0B170A85-9C39-46D3-B504-84B1115E2021}" srcId="{566DD106-0501-4F0C-950E-D8F2013BFE20}" destId="{9EC8C4B0-B7C1-4C89-98D3-B039BFDA33EE}" srcOrd="0" destOrd="0" parTransId="{748B5546-FD55-46B5-801A-AE1E9DDECBB1}" sibTransId="{AE97B622-DB21-4916-930E-3C30B339AD5B}"/>
    <dgm:cxn modelId="{DC2BFFC2-A7D0-4BD3-8BE2-6868C3554679}" srcId="{566DD106-0501-4F0C-950E-D8F2013BFE20}" destId="{EAFB8304-AD5C-475B-BB4B-87D86E089671}" srcOrd="3" destOrd="0" parTransId="{55AE4253-8B6E-445C-9107-920ECA3DBDA9}" sibTransId="{9DF38BC8-5052-4001-A9ED-3E55B876402F}"/>
    <dgm:cxn modelId="{B1AF9BCC-AD01-4664-9418-880CE70D600D}" type="presOf" srcId="{9EC8C4B0-B7C1-4C89-98D3-B039BFDA33EE}" destId="{5D83A65A-E185-43E8-A9F0-57362BB03BC3}" srcOrd="1" destOrd="0" presId="urn:microsoft.com/office/officeart/2005/8/layout/target3"/>
    <dgm:cxn modelId="{A780F9CC-7D0D-47F4-BEE8-96A1C041B31E}" type="presOf" srcId="{E8DA4D00-A40E-4290-89D4-A9FE7C8524A3}" destId="{95712972-6ED8-4ABD-B3AC-44EA892A7A26}" srcOrd="0" destOrd="0" presId="urn:microsoft.com/office/officeart/2005/8/layout/target3"/>
    <dgm:cxn modelId="{B24E42D4-C8E1-404B-8FF9-EB268ABE969B}" type="presOf" srcId="{8009D22C-CF78-4275-95B1-2647E5C031D6}" destId="{70AD55AF-6C52-485C-9E23-C47DCB740C9E}" srcOrd="0" destOrd="0" presId="urn:microsoft.com/office/officeart/2005/8/layout/target3"/>
    <dgm:cxn modelId="{718F62E1-A1DF-4666-A195-8B1706CDD831}" srcId="{566DD106-0501-4F0C-950E-D8F2013BFE20}" destId="{8009D22C-CF78-4275-95B1-2647E5C031D6}" srcOrd="1" destOrd="0" parTransId="{05C85CD3-42E3-49A6-8D74-5799501DB6C5}" sibTransId="{E063FCEA-1E23-49E9-99AE-F52C1B73225B}"/>
    <dgm:cxn modelId="{F95B57F5-F5EA-4BA7-BC33-63316E7C269A}" type="presOf" srcId="{EAFB8304-AD5C-475B-BB4B-87D86E089671}" destId="{88AC1E54-20BC-49A2-99FF-79B747EE9953}" srcOrd="0" destOrd="0" presId="urn:microsoft.com/office/officeart/2005/8/layout/target3"/>
    <dgm:cxn modelId="{49FB28F7-D624-4E0C-A9D2-83B5215A9CA5}" type="presOf" srcId="{E8DA4D00-A40E-4290-89D4-A9FE7C8524A3}" destId="{46B080DA-FB42-4D08-AF12-086A769B9C90}" srcOrd="1" destOrd="0" presId="urn:microsoft.com/office/officeart/2005/8/layout/target3"/>
    <dgm:cxn modelId="{26685982-20BB-4FB3-A321-E02D90E6D3F3}" type="presParOf" srcId="{9AEB826B-EAC0-46B0-8FDA-9230E73A2746}" destId="{6102D525-D859-4985-BCED-9F2733A60B79}" srcOrd="0" destOrd="0" presId="urn:microsoft.com/office/officeart/2005/8/layout/target3"/>
    <dgm:cxn modelId="{97222698-9FD6-4504-9EB9-22A0358E628E}" type="presParOf" srcId="{9AEB826B-EAC0-46B0-8FDA-9230E73A2746}" destId="{38F288DB-2201-4A32-8622-C9D29DAE3379}" srcOrd="1" destOrd="0" presId="urn:microsoft.com/office/officeart/2005/8/layout/target3"/>
    <dgm:cxn modelId="{AEADBAC9-060D-4557-8275-2080330785DE}" type="presParOf" srcId="{9AEB826B-EAC0-46B0-8FDA-9230E73A2746}" destId="{E8E2F6BC-CB09-44E0-820E-EF6BD720BE1A}" srcOrd="2" destOrd="0" presId="urn:microsoft.com/office/officeart/2005/8/layout/target3"/>
    <dgm:cxn modelId="{EFB5AF71-01F6-4A2A-85D4-CAB4A66F1A7D}" type="presParOf" srcId="{9AEB826B-EAC0-46B0-8FDA-9230E73A2746}" destId="{92DD01B3-5997-4F1D-975B-0FFAF5E95AA2}" srcOrd="3" destOrd="0" presId="urn:microsoft.com/office/officeart/2005/8/layout/target3"/>
    <dgm:cxn modelId="{24E746C3-3604-43CB-BBBF-79BAB2A88FC9}" type="presParOf" srcId="{9AEB826B-EAC0-46B0-8FDA-9230E73A2746}" destId="{2D4D5631-17CB-43FE-8416-428DE967C3E8}" srcOrd="4" destOrd="0" presId="urn:microsoft.com/office/officeart/2005/8/layout/target3"/>
    <dgm:cxn modelId="{EA1A9E10-8D81-45E2-91DA-8341D167CEFE}" type="presParOf" srcId="{9AEB826B-EAC0-46B0-8FDA-9230E73A2746}" destId="{70AD55AF-6C52-485C-9E23-C47DCB740C9E}" srcOrd="5" destOrd="0" presId="urn:microsoft.com/office/officeart/2005/8/layout/target3"/>
    <dgm:cxn modelId="{C841619A-A508-472E-AEC9-A766793CA0BA}" type="presParOf" srcId="{9AEB826B-EAC0-46B0-8FDA-9230E73A2746}" destId="{C6A3042B-72F1-49C7-B219-2465B9584BFC}" srcOrd="6" destOrd="0" presId="urn:microsoft.com/office/officeart/2005/8/layout/target3"/>
    <dgm:cxn modelId="{9EB8A207-3EA1-4F91-B920-63F667FD99F6}" type="presParOf" srcId="{9AEB826B-EAC0-46B0-8FDA-9230E73A2746}" destId="{D79AB90B-2073-4541-BC72-D37E7DCAF6D3}" srcOrd="7" destOrd="0" presId="urn:microsoft.com/office/officeart/2005/8/layout/target3"/>
    <dgm:cxn modelId="{CD8418E6-FD58-48A8-9EFD-CBE72961CDAC}" type="presParOf" srcId="{9AEB826B-EAC0-46B0-8FDA-9230E73A2746}" destId="{95712972-6ED8-4ABD-B3AC-44EA892A7A26}" srcOrd="8" destOrd="0" presId="urn:microsoft.com/office/officeart/2005/8/layout/target3"/>
    <dgm:cxn modelId="{C08A60FF-B11B-448F-9495-84633B539294}" type="presParOf" srcId="{9AEB826B-EAC0-46B0-8FDA-9230E73A2746}" destId="{3AA60C8B-1D4B-4FE4-83CB-C15597827714}" srcOrd="9" destOrd="0" presId="urn:microsoft.com/office/officeart/2005/8/layout/target3"/>
    <dgm:cxn modelId="{F60056E9-ECE1-4F82-8FDA-AF45E9028C4E}" type="presParOf" srcId="{9AEB826B-EAC0-46B0-8FDA-9230E73A2746}" destId="{8B93114F-51CF-4F80-97BA-D84CF8683993}" srcOrd="10" destOrd="0" presId="urn:microsoft.com/office/officeart/2005/8/layout/target3"/>
    <dgm:cxn modelId="{67084589-6937-4425-B53F-089E64637E45}" type="presParOf" srcId="{9AEB826B-EAC0-46B0-8FDA-9230E73A2746}" destId="{88AC1E54-20BC-49A2-99FF-79B747EE9953}" srcOrd="11" destOrd="0" presId="urn:microsoft.com/office/officeart/2005/8/layout/target3"/>
    <dgm:cxn modelId="{E62EFFB3-7266-4EF8-BC6F-E3212EF29E29}" type="presParOf" srcId="{9AEB826B-EAC0-46B0-8FDA-9230E73A2746}" destId="{47F67CA6-1552-4718-B8CF-34F7C65B27E4}" srcOrd="12" destOrd="0" presId="urn:microsoft.com/office/officeart/2005/8/layout/target3"/>
    <dgm:cxn modelId="{4C6B34E4-B857-4018-AAAC-91B7CE40F77B}" type="presParOf" srcId="{9AEB826B-EAC0-46B0-8FDA-9230E73A2746}" destId="{999EB148-E30D-4F84-A5F9-A8106FFCBB1F}" srcOrd="13" destOrd="0" presId="urn:microsoft.com/office/officeart/2005/8/layout/target3"/>
    <dgm:cxn modelId="{09376574-FC76-44CF-B04F-E404E46F2586}" type="presParOf" srcId="{9AEB826B-EAC0-46B0-8FDA-9230E73A2746}" destId="{3D1E6C55-8F85-40C4-BFAD-F5596CA9BFBF}" srcOrd="14" destOrd="0" presId="urn:microsoft.com/office/officeart/2005/8/layout/target3"/>
    <dgm:cxn modelId="{8809E278-1E39-4E7F-8D7A-7EA6E047430B}" type="presParOf" srcId="{9AEB826B-EAC0-46B0-8FDA-9230E73A2746}" destId="{5D83A65A-E185-43E8-A9F0-57362BB03BC3}" srcOrd="15" destOrd="0" presId="urn:microsoft.com/office/officeart/2005/8/layout/target3"/>
    <dgm:cxn modelId="{808302EF-C397-48D3-84F5-65B2EEA684A0}" type="presParOf" srcId="{9AEB826B-EAC0-46B0-8FDA-9230E73A2746}" destId="{E53A0C88-3CD3-4DDF-90CD-ED246C1E0D8E}" srcOrd="16" destOrd="0" presId="urn:microsoft.com/office/officeart/2005/8/layout/target3"/>
    <dgm:cxn modelId="{3121DBC0-8992-454B-B702-2B7D1A62CE91}" type="presParOf" srcId="{9AEB826B-EAC0-46B0-8FDA-9230E73A2746}" destId="{46B080DA-FB42-4D08-AF12-086A769B9C90}" srcOrd="17" destOrd="0" presId="urn:microsoft.com/office/officeart/2005/8/layout/target3"/>
    <dgm:cxn modelId="{EB28C7C8-31C8-46F6-85CB-1F19B4BB788D}" type="presParOf" srcId="{9AEB826B-EAC0-46B0-8FDA-9230E73A2746}" destId="{E6C85910-EBC3-465D-BE7F-37EF3E4EEF21}" srcOrd="18" destOrd="0" presId="urn:microsoft.com/office/officeart/2005/8/layout/target3"/>
    <dgm:cxn modelId="{80229CDE-D3B2-4776-BBA1-2AA1C45C44C2}" type="presParOf" srcId="{9AEB826B-EAC0-46B0-8FDA-9230E73A2746}" destId="{62385B20-0258-4AB8-92AF-5FD3DA5B50F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889039E-A75A-4D96-9B7F-13EDBC24BB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A321B65B-4345-4386-B009-66018CDD1670}">
      <dgm:prSet/>
      <dgm:spPr/>
      <dgm:t>
        <a:bodyPr/>
        <a:lstStyle/>
        <a:p>
          <a:pPr rtl="0"/>
          <a:r>
            <a:rPr lang="id-ID" dirty="0"/>
            <a:t>H</a:t>
          </a:r>
          <a:r>
            <a:rPr lang="en-US" dirty="0" err="1"/>
            <a:t>arus</a:t>
          </a:r>
          <a:r>
            <a:rPr lang="en-US" dirty="0"/>
            <a:t> </a:t>
          </a:r>
          <a:r>
            <a:rPr lang="en-US" dirty="0" err="1"/>
            <a:t>diungkapkan</a:t>
          </a:r>
          <a:r>
            <a:rPr lang="en-US" dirty="0"/>
            <a:t> </a:t>
          </a:r>
          <a:r>
            <a:rPr lang="en-US" dirty="0" err="1"/>
            <a:t>secara</a:t>
          </a:r>
          <a:r>
            <a:rPr lang="en-US" dirty="0"/>
            <a:t> </a:t>
          </a:r>
          <a:r>
            <a:rPr lang="en-US" dirty="0" err="1"/>
            <a:t>rinci</a:t>
          </a:r>
          <a:r>
            <a:rPr lang="en-US" dirty="0"/>
            <a:t> </a:t>
          </a:r>
          <a:r>
            <a:rPr lang="en-US" dirty="0" err="1"/>
            <a:t>dalam</a:t>
          </a:r>
          <a:r>
            <a:rPr lang="en-US" dirty="0"/>
            <a:t> </a:t>
          </a:r>
          <a:r>
            <a:rPr lang="en-US" dirty="0" err="1"/>
            <a:t>bentuk</a:t>
          </a:r>
          <a:r>
            <a:rPr lang="en-US" dirty="0"/>
            <a:t> </a:t>
          </a:r>
          <a:r>
            <a:rPr lang="en-US" dirty="0" err="1"/>
            <a:t>daftar</a:t>
          </a:r>
          <a:r>
            <a:rPr lang="en-US" dirty="0"/>
            <a:t> </a:t>
          </a:r>
          <a:r>
            <a:rPr lang="en-US" dirty="0" err="1"/>
            <a:t>skedul</a:t>
          </a:r>
          <a:r>
            <a:rPr lang="en-US" dirty="0"/>
            <a:t> </a:t>
          </a:r>
          <a:r>
            <a:rPr lang="en-US" dirty="0" err="1"/>
            <a:t>utang</a:t>
          </a:r>
          <a:endParaRPr lang="id-ID" dirty="0"/>
        </a:p>
      </dgm:t>
    </dgm:pt>
    <dgm:pt modelId="{4CECE63F-D2ED-42B3-82DE-AF429539122E}" type="parTrans" cxnId="{D7640E61-4568-4A9D-B2BC-0FA15840C744}">
      <dgm:prSet/>
      <dgm:spPr/>
      <dgm:t>
        <a:bodyPr/>
        <a:lstStyle/>
        <a:p>
          <a:endParaRPr lang="id-ID"/>
        </a:p>
      </dgm:t>
    </dgm:pt>
    <dgm:pt modelId="{3742100D-CB74-40C2-B657-CB6B0C53378E}" type="sibTrans" cxnId="{D7640E61-4568-4A9D-B2BC-0FA15840C744}">
      <dgm:prSet/>
      <dgm:spPr/>
      <dgm:t>
        <a:bodyPr/>
        <a:lstStyle/>
        <a:p>
          <a:endParaRPr lang="id-ID"/>
        </a:p>
      </dgm:t>
    </dgm:pt>
    <dgm:pt modelId="{A1876D3C-65C0-4D40-98DE-F46C9BF5D05D}">
      <dgm:prSet/>
      <dgm:spPr/>
      <dgm:t>
        <a:bodyPr/>
        <a:lstStyle/>
        <a:p>
          <a:pPr rtl="0"/>
          <a:r>
            <a:rPr lang="en-US" dirty="0" err="1"/>
            <a:t>Jumlah</a:t>
          </a:r>
          <a:r>
            <a:rPr lang="en-US" dirty="0"/>
            <a:t> </a:t>
          </a:r>
          <a:r>
            <a:rPr lang="en-US" dirty="0" err="1"/>
            <a:t>saldo</a:t>
          </a:r>
          <a:r>
            <a:rPr lang="en-US" dirty="0"/>
            <a:t> </a:t>
          </a:r>
          <a:r>
            <a:rPr lang="en-US" dirty="0" err="1"/>
            <a:t>kewajiban</a:t>
          </a:r>
          <a:r>
            <a:rPr lang="en-US" dirty="0"/>
            <a:t> </a:t>
          </a:r>
          <a:r>
            <a:rPr lang="en-US" dirty="0" err="1"/>
            <a:t>jangka</a:t>
          </a:r>
          <a:r>
            <a:rPr lang="en-US" dirty="0"/>
            <a:t> </a:t>
          </a:r>
          <a:r>
            <a:rPr lang="en-US" dirty="0" err="1"/>
            <a:t>pendek</a:t>
          </a:r>
          <a:r>
            <a:rPr lang="en-US" dirty="0"/>
            <a:t> </a:t>
          </a:r>
          <a:r>
            <a:rPr lang="en-US" dirty="0" err="1"/>
            <a:t>dan</a:t>
          </a:r>
          <a:r>
            <a:rPr lang="en-US" dirty="0"/>
            <a:t> </a:t>
          </a:r>
          <a:r>
            <a:rPr lang="en-US" dirty="0" err="1"/>
            <a:t>jangka</a:t>
          </a:r>
          <a:r>
            <a:rPr lang="en-US" dirty="0"/>
            <a:t> </a:t>
          </a:r>
          <a:r>
            <a:rPr lang="en-US" dirty="0" err="1"/>
            <a:t>panjang</a:t>
          </a:r>
          <a:r>
            <a:rPr lang="en-US" dirty="0"/>
            <a:t> </a:t>
          </a:r>
          <a:r>
            <a:rPr lang="en-US" dirty="0" err="1"/>
            <a:t>berdasarkan</a:t>
          </a:r>
          <a:r>
            <a:rPr lang="en-US" dirty="0"/>
            <a:t> </a:t>
          </a:r>
          <a:r>
            <a:rPr lang="en-US" dirty="0" err="1"/>
            <a:t>pemberi</a:t>
          </a:r>
          <a:r>
            <a:rPr lang="en-US" dirty="0"/>
            <a:t> </a:t>
          </a:r>
          <a:r>
            <a:rPr lang="en-US" dirty="0" err="1"/>
            <a:t>pinjaman</a:t>
          </a:r>
          <a:endParaRPr lang="id-ID" dirty="0"/>
        </a:p>
      </dgm:t>
    </dgm:pt>
    <dgm:pt modelId="{C67E6393-BE67-450D-B4D0-DA3EDE339CD8}" type="parTrans" cxnId="{1739BF65-0D9C-4C0B-B62A-036760D7253E}">
      <dgm:prSet/>
      <dgm:spPr/>
      <dgm:t>
        <a:bodyPr/>
        <a:lstStyle/>
        <a:p>
          <a:endParaRPr lang="id-ID"/>
        </a:p>
      </dgm:t>
    </dgm:pt>
    <dgm:pt modelId="{BA5E6419-039C-45D1-853D-71688D16BAD1}" type="sibTrans" cxnId="{1739BF65-0D9C-4C0B-B62A-036760D7253E}">
      <dgm:prSet/>
      <dgm:spPr/>
      <dgm:t>
        <a:bodyPr/>
        <a:lstStyle/>
        <a:p>
          <a:endParaRPr lang="id-ID"/>
        </a:p>
      </dgm:t>
    </dgm:pt>
    <dgm:pt modelId="{1B4B78C1-6E33-42BC-BB31-2E7FAA6A0F2C}">
      <dgm:prSet/>
      <dgm:spPr/>
      <dgm:t>
        <a:bodyPr/>
        <a:lstStyle/>
        <a:p>
          <a:pPr rtl="0"/>
          <a:r>
            <a:rPr lang="en-US" dirty="0" err="1"/>
            <a:t>Jumlah</a:t>
          </a:r>
          <a:r>
            <a:rPr lang="en-US" dirty="0"/>
            <a:t> </a:t>
          </a:r>
          <a:r>
            <a:rPr lang="en-US" dirty="0" err="1"/>
            <a:t>saldo</a:t>
          </a:r>
          <a:r>
            <a:rPr lang="en-US" dirty="0"/>
            <a:t> </a:t>
          </a:r>
          <a:r>
            <a:rPr lang="en-US" dirty="0" err="1"/>
            <a:t>kewajiban</a:t>
          </a:r>
          <a:r>
            <a:rPr lang="en-US" dirty="0"/>
            <a:t> </a:t>
          </a:r>
          <a:r>
            <a:rPr lang="en-US" dirty="0" err="1"/>
            <a:t>utang</a:t>
          </a:r>
          <a:r>
            <a:rPr lang="en-US" dirty="0"/>
            <a:t> </a:t>
          </a:r>
          <a:r>
            <a:rPr lang="en-US" dirty="0" err="1"/>
            <a:t>pemerintah</a:t>
          </a:r>
          <a:r>
            <a:rPr lang="en-US" dirty="0"/>
            <a:t> </a:t>
          </a:r>
          <a:r>
            <a:rPr lang="en-US" dirty="0" err="1"/>
            <a:t>berdasarkan</a:t>
          </a:r>
          <a:r>
            <a:rPr lang="en-US" dirty="0"/>
            <a:t> </a:t>
          </a:r>
          <a:r>
            <a:rPr lang="en-US" dirty="0" err="1"/>
            <a:t>jenis</a:t>
          </a:r>
          <a:r>
            <a:rPr lang="en-US" dirty="0"/>
            <a:t> </a:t>
          </a:r>
          <a:r>
            <a:rPr lang="en-US" dirty="0" err="1"/>
            <a:t>sekuritas</a:t>
          </a:r>
          <a:r>
            <a:rPr lang="en-US" dirty="0"/>
            <a:t> </a:t>
          </a:r>
          <a:r>
            <a:rPr lang="en-US" dirty="0" err="1"/>
            <a:t>dan</a:t>
          </a:r>
          <a:r>
            <a:rPr lang="en-US" dirty="0"/>
            <a:t> </a:t>
          </a:r>
          <a:r>
            <a:rPr lang="en-US" dirty="0" err="1"/>
            <a:t>jatuh</a:t>
          </a:r>
          <a:r>
            <a:rPr lang="en-US" dirty="0"/>
            <a:t> </a:t>
          </a:r>
          <a:r>
            <a:rPr lang="en-US" dirty="0" err="1"/>
            <a:t>temponya</a:t>
          </a:r>
          <a:endParaRPr lang="id-ID" dirty="0"/>
        </a:p>
      </dgm:t>
    </dgm:pt>
    <dgm:pt modelId="{D6D22F15-3AB8-4EB3-9397-DB3ECFE7887B}" type="parTrans" cxnId="{EEE083F3-B684-4191-87B2-9786E9163FEB}">
      <dgm:prSet/>
      <dgm:spPr/>
      <dgm:t>
        <a:bodyPr/>
        <a:lstStyle/>
        <a:p>
          <a:endParaRPr lang="id-ID"/>
        </a:p>
      </dgm:t>
    </dgm:pt>
    <dgm:pt modelId="{3C705AF7-B808-4996-BDC5-DD5E58057EBE}" type="sibTrans" cxnId="{EEE083F3-B684-4191-87B2-9786E9163FEB}">
      <dgm:prSet/>
      <dgm:spPr/>
      <dgm:t>
        <a:bodyPr/>
        <a:lstStyle/>
        <a:p>
          <a:endParaRPr lang="id-ID"/>
        </a:p>
      </dgm:t>
    </dgm:pt>
    <dgm:pt modelId="{C538F1A0-D544-4435-9122-72F44AE18A50}">
      <dgm:prSet/>
      <dgm:spPr/>
      <dgm:t>
        <a:bodyPr/>
        <a:lstStyle/>
        <a:p>
          <a:pPr rtl="0"/>
          <a:r>
            <a:rPr lang="en-US" dirty="0" err="1"/>
            <a:t>Bunga</a:t>
          </a:r>
          <a:r>
            <a:rPr lang="en-US" dirty="0"/>
            <a:t> </a:t>
          </a:r>
          <a:r>
            <a:rPr lang="en-US" dirty="0" err="1"/>
            <a:t>pinjaman</a:t>
          </a:r>
          <a:r>
            <a:rPr lang="en-US" dirty="0"/>
            <a:t> yang </a:t>
          </a:r>
          <a:r>
            <a:rPr lang="en-US" dirty="0" err="1"/>
            <a:t>berlaku</a:t>
          </a:r>
          <a:endParaRPr lang="id-ID" dirty="0"/>
        </a:p>
      </dgm:t>
    </dgm:pt>
    <dgm:pt modelId="{8A1A523F-0749-4B4B-9319-379E5AE4DCEC}" type="parTrans" cxnId="{21C619D8-F144-4850-A4CE-4604F25346D6}">
      <dgm:prSet/>
      <dgm:spPr/>
      <dgm:t>
        <a:bodyPr/>
        <a:lstStyle/>
        <a:p>
          <a:endParaRPr lang="id-ID"/>
        </a:p>
      </dgm:t>
    </dgm:pt>
    <dgm:pt modelId="{04E29953-0DC0-4272-A97A-26A6B7777FBF}" type="sibTrans" cxnId="{21C619D8-F144-4850-A4CE-4604F25346D6}">
      <dgm:prSet/>
      <dgm:spPr/>
      <dgm:t>
        <a:bodyPr/>
        <a:lstStyle/>
        <a:p>
          <a:endParaRPr lang="id-ID"/>
        </a:p>
      </dgm:t>
    </dgm:pt>
    <dgm:pt modelId="{9F90358B-FEF8-4DC1-B4E2-7B5D2B85AC5F}">
      <dgm:prSet/>
      <dgm:spPr/>
      <dgm:t>
        <a:bodyPr/>
        <a:lstStyle/>
        <a:p>
          <a:pPr rtl="0"/>
          <a:r>
            <a:rPr lang="en-US" dirty="0" err="1"/>
            <a:t>Konsekuensi</a:t>
          </a:r>
          <a:r>
            <a:rPr lang="en-US" dirty="0"/>
            <a:t> </a:t>
          </a:r>
          <a:r>
            <a:rPr lang="en-US" dirty="0" err="1"/>
            <a:t>penyelesaian</a:t>
          </a:r>
          <a:r>
            <a:rPr lang="en-US" dirty="0"/>
            <a:t> </a:t>
          </a:r>
          <a:r>
            <a:rPr lang="en-US" dirty="0" err="1"/>
            <a:t>kewajiban</a:t>
          </a:r>
          <a:r>
            <a:rPr lang="en-US" dirty="0"/>
            <a:t> </a:t>
          </a:r>
          <a:r>
            <a:rPr lang="en-US" dirty="0" err="1"/>
            <a:t>sebelum</a:t>
          </a:r>
          <a:r>
            <a:rPr lang="en-US" dirty="0"/>
            <a:t> </a:t>
          </a:r>
          <a:r>
            <a:rPr lang="en-US" dirty="0" err="1"/>
            <a:t>jatuh</a:t>
          </a:r>
          <a:r>
            <a:rPr lang="en-US" dirty="0"/>
            <a:t> tempo</a:t>
          </a:r>
          <a:endParaRPr lang="id-ID" dirty="0"/>
        </a:p>
      </dgm:t>
    </dgm:pt>
    <dgm:pt modelId="{597ACEF4-49D0-456C-A23F-B07582E8444B}" type="parTrans" cxnId="{C8032CEB-5B60-45FE-826C-324ADFB427FC}">
      <dgm:prSet/>
      <dgm:spPr/>
      <dgm:t>
        <a:bodyPr/>
        <a:lstStyle/>
        <a:p>
          <a:endParaRPr lang="id-ID"/>
        </a:p>
      </dgm:t>
    </dgm:pt>
    <dgm:pt modelId="{17D8787F-9A2A-47BF-8D4F-F43C5FA283FD}" type="sibTrans" cxnId="{C8032CEB-5B60-45FE-826C-324ADFB427FC}">
      <dgm:prSet/>
      <dgm:spPr/>
      <dgm:t>
        <a:bodyPr/>
        <a:lstStyle/>
        <a:p>
          <a:endParaRPr lang="id-ID"/>
        </a:p>
      </dgm:t>
    </dgm:pt>
    <dgm:pt modelId="{2307AF56-22CB-4C48-9604-930DD0005804}">
      <dgm:prSet/>
      <dgm:spPr/>
      <dgm:t>
        <a:bodyPr/>
        <a:lstStyle/>
        <a:p>
          <a:pPr rtl="0"/>
          <a:r>
            <a:rPr lang="en-US" dirty="0" err="1"/>
            <a:t>Perjanjian</a:t>
          </a:r>
          <a:r>
            <a:rPr lang="en-US" dirty="0"/>
            <a:t> </a:t>
          </a:r>
          <a:r>
            <a:rPr lang="en-US" dirty="0" err="1"/>
            <a:t>restrukturisasi</a:t>
          </a:r>
          <a:r>
            <a:rPr lang="en-US" dirty="0"/>
            <a:t> </a:t>
          </a:r>
          <a:r>
            <a:rPr lang="en-US" dirty="0" err="1"/>
            <a:t>utang</a:t>
          </a:r>
          <a:endParaRPr lang="id-ID" dirty="0"/>
        </a:p>
      </dgm:t>
    </dgm:pt>
    <dgm:pt modelId="{AA5E931F-B1B6-4E90-B985-5E2096D7E6B3}" type="parTrans" cxnId="{A5C7E376-3D95-4EBB-B633-CC103A6803B2}">
      <dgm:prSet/>
      <dgm:spPr/>
      <dgm:t>
        <a:bodyPr/>
        <a:lstStyle/>
        <a:p>
          <a:endParaRPr lang="id-ID"/>
        </a:p>
      </dgm:t>
    </dgm:pt>
    <dgm:pt modelId="{0FE413B9-386A-4815-959C-335230F38679}" type="sibTrans" cxnId="{A5C7E376-3D95-4EBB-B633-CC103A6803B2}">
      <dgm:prSet/>
      <dgm:spPr/>
      <dgm:t>
        <a:bodyPr/>
        <a:lstStyle/>
        <a:p>
          <a:endParaRPr lang="id-ID"/>
        </a:p>
      </dgm:t>
    </dgm:pt>
    <dgm:pt modelId="{19E04A52-8EF6-4A3E-BC79-5127E035D0B5}">
      <dgm:prSet/>
      <dgm:spPr/>
      <dgm:t>
        <a:bodyPr/>
        <a:lstStyle/>
        <a:p>
          <a:pPr rtl="0"/>
          <a:r>
            <a:rPr lang="en-US" dirty="0" err="1"/>
            <a:t>Jumlah</a:t>
          </a:r>
          <a:r>
            <a:rPr lang="en-US" dirty="0"/>
            <a:t> </a:t>
          </a:r>
          <a:r>
            <a:rPr lang="en-US" dirty="0" err="1"/>
            <a:t>tunggakan</a:t>
          </a:r>
          <a:r>
            <a:rPr lang="en-US" dirty="0"/>
            <a:t> </a:t>
          </a:r>
          <a:r>
            <a:rPr lang="en-US" dirty="0" err="1"/>
            <a:t>pinjaman</a:t>
          </a:r>
          <a:endParaRPr lang="id-ID" dirty="0"/>
        </a:p>
      </dgm:t>
    </dgm:pt>
    <dgm:pt modelId="{0BFF18B1-949C-4EB2-9993-AA9ED5752520}" type="parTrans" cxnId="{6BF8316B-6AAA-41A8-8AD9-BF1E2A5375E0}">
      <dgm:prSet/>
      <dgm:spPr/>
      <dgm:t>
        <a:bodyPr/>
        <a:lstStyle/>
        <a:p>
          <a:endParaRPr lang="id-ID"/>
        </a:p>
      </dgm:t>
    </dgm:pt>
    <dgm:pt modelId="{01D92657-2250-4818-A72D-4686E3F1E938}" type="sibTrans" cxnId="{6BF8316B-6AAA-41A8-8AD9-BF1E2A5375E0}">
      <dgm:prSet/>
      <dgm:spPr/>
      <dgm:t>
        <a:bodyPr/>
        <a:lstStyle/>
        <a:p>
          <a:endParaRPr lang="id-ID"/>
        </a:p>
      </dgm:t>
    </dgm:pt>
    <dgm:pt modelId="{1F005DE7-D9E0-497D-913E-03746333061B}">
      <dgm:prSet/>
      <dgm:spPr/>
      <dgm:t>
        <a:bodyPr/>
        <a:lstStyle/>
        <a:p>
          <a:pPr rtl="0"/>
          <a:r>
            <a:rPr lang="en-US" dirty="0" err="1"/>
            <a:t>Biaya</a:t>
          </a:r>
          <a:r>
            <a:rPr lang="en-US" dirty="0"/>
            <a:t> </a:t>
          </a:r>
          <a:r>
            <a:rPr lang="en-US" dirty="0" err="1"/>
            <a:t>pinjaman</a:t>
          </a:r>
          <a:r>
            <a:rPr lang="en-US" dirty="0"/>
            <a:t> (</a:t>
          </a:r>
          <a:r>
            <a:rPr lang="en-US" dirty="0" err="1"/>
            <a:t>perlakuan</a:t>
          </a:r>
          <a:r>
            <a:rPr lang="en-US" dirty="0"/>
            <a:t>,</a:t>
          </a:r>
          <a:r>
            <a:rPr lang="id-ID" dirty="0"/>
            <a:t> </a:t>
          </a:r>
          <a:r>
            <a:rPr lang="en-US" dirty="0" err="1"/>
            <a:t>jumlah</a:t>
          </a:r>
          <a:r>
            <a:rPr lang="en-US" dirty="0"/>
            <a:t> yang </a:t>
          </a:r>
          <a:r>
            <a:rPr lang="en-US" dirty="0" err="1"/>
            <a:t>dikapitalisasi</a:t>
          </a:r>
          <a:r>
            <a:rPr lang="en-US" dirty="0"/>
            <a:t>,</a:t>
          </a:r>
          <a:r>
            <a:rPr lang="id-ID" dirty="0"/>
            <a:t> </a:t>
          </a:r>
          <a:r>
            <a:rPr lang="en-US" dirty="0" err="1"/>
            <a:t>tingkat</a:t>
          </a:r>
          <a:r>
            <a:rPr lang="en-US" dirty="0"/>
            <a:t> </a:t>
          </a:r>
          <a:r>
            <a:rPr lang="en-US" dirty="0" err="1"/>
            <a:t>kapitalisasi</a:t>
          </a:r>
          <a:r>
            <a:rPr lang="en-US" dirty="0"/>
            <a:t>)</a:t>
          </a:r>
          <a:endParaRPr lang="id-ID" dirty="0"/>
        </a:p>
      </dgm:t>
    </dgm:pt>
    <dgm:pt modelId="{5E4CDB54-AEBB-4E6E-BC3C-776B461A0C46}" type="parTrans" cxnId="{E063D38B-DFEA-4166-9AF0-0346F4B86A2E}">
      <dgm:prSet/>
      <dgm:spPr/>
      <dgm:t>
        <a:bodyPr/>
        <a:lstStyle/>
        <a:p>
          <a:endParaRPr lang="id-ID"/>
        </a:p>
      </dgm:t>
    </dgm:pt>
    <dgm:pt modelId="{B53E702F-B1FF-44A2-9C88-F2EBBBEA8A68}" type="sibTrans" cxnId="{E063D38B-DFEA-4166-9AF0-0346F4B86A2E}">
      <dgm:prSet/>
      <dgm:spPr/>
      <dgm:t>
        <a:bodyPr/>
        <a:lstStyle/>
        <a:p>
          <a:endParaRPr lang="id-ID"/>
        </a:p>
      </dgm:t>
    </dgm:pt>
    <dgm:pt modelId="{7CB8A52D-64B6-45AF-921F-598B51532EAD}" type="pres">
      <dgm:prSet presAssocID="{F889039E-A75A-4D96-9B7F-13EDBC24BBB5}" presName="diagram" presStyleCnt="0">
        <dgm:presLayoutVars>
          <dgm:dir/>
          <dgm:resizeHandles val="exact"/>
        </dgm:presLayoutVars>
      </dgm:prSet>
      <dgm:spPr/>
    </dgm:pt>
    <dgm:pt modelId="{C7197CF1-EE61-417B-BB4A-0E9922A92B7F}" type="pres">
      <dgm:prSet presAssocID="{A321B65B-4345-4386-B009-66018CDD1670}" presName="node" presStyleLbl="node1" presStyleIdx="0" presStyleCnt="8">
        <dgm:presLayoutVars>
          <dgm:bulletEnabled val="1"/>
        </dgm:presLayoutVars>
      </dgm:prSet>
      <dgm:spPr/>
    </dgm:pt>
    <dgm:pt modelId="{C18DB865-1922-4B7D-8FF7-CCB2475A1423}" type="pres">
      <dgm:prSet presAssocID="{3742100D-CB74-40C2-B657-CB6B0C53378E}" presName="sibTrans" presStyleCnt="0"/>
      <dgm:spPr/>
    </dgm:pt>
    <dgm:pt modelId="{2EDA4B50-43EE-40CD-9980-B18B803C9962}" type="pres">
      <dgm:prSet presAssocID="{A1876D3C-65C0-4D40-98DE-F46C9BF5D05D}" presName="node" presStyleLbl="node1" presStyleIdx="1" presStyleCnt="8">
        <dgm:presLayoutVars>
          <dgm:bulletEnabled val="1"/>
        </dgm:presLayoutVars>
      </dgm:prSet>
      <dgm:spPr/>
    </dgm:pt>
    <dgm:pt modelId="{32458C90-7DEA-4C59-AE76-9AE7114DD88E}" type="pres">
      <dgm:prSet presAssocID="{BA5E6419-039C-45D1-853D-71688D16BAD1}" presName="sibTrans" presStyleCnt="0"/>
      <dgm:spPr/>
    </dgm:pt>
    <dgm:pt modelId="{6D96EE97-4A7E-4E4B-B767-EA03401F8DE4}" type="pres">
      <dgm:prSet presAssocID="{1B4B78C1-6E33-42BC-BB31-2E7FAA6A0F2C}" presName="node" presStyleLbl="node1" presStyleIdx="2" presStyleCnt="8">
        <dgm:presLayoutVars>
          <dgm:bulletEnabled val="1"/>
        </dgm:presLayoutVars>
      </dgm:prSet>
      <dgm:spPr/>
    </dgm:pt>
    <dgm:pt modelId="{AF8F6AB6-5BE5-438B-8385-7700FF38C14A}" type="pres">
      <dgm:prSet presAssocID="{3C705AF7-B808-4996-BDC5-DD5E58057EBE}" presName="sibTrans" presStyleCnt="0"/>
      <dgm:spPr/>
    </dgm:pt>
    <dgm:pt modelId="{48879C5E-D09F-404A-B0C3-D647066DFDC4}" type="pres">
      <dgm:prSet presAssocID="{C538F1A0-D544-4435-9122-72F44AE18A50}" presName="node" presStyleLbl="node1" presStyleIdx="3" presStyleCnt="8">
        <dgm:presLayoutVars>
          <dgm:bulletEnabled val="1"/>
        </dgm:presLayoutVars>
      </dgm:prSet>
      <dgm:spPr/>
    </dgm:pt>
    <dgm:pt modelId="{5905D852-66FA-4646-BCFC-4758A2041084}" type="pres">
      <dgm:prSet presAssocID="{04E29953-0DC0-4272-A97A-26A6B7777FBF}" presName="sibTrans" presStyleCnt="0"/>
      <dgm:spPr/>
    </dgm:pt>
    <dgm:pt modelId="{E4D19C00-128C-4229-B412-E8265C84CA34}" type="pres">
      <dgm:prSet presAssocID="{9F90358B-FEF8-4DC1-B4E2-7B5D2B85AC5F}" presName="node" presStyleLbl="node1" presStyleIdx="4" presStyleCnt="8">
        <dgm:presLayoutVars>
          <dgm:bulletEnabled val="1"/>
        </dgm:presLayoutVars>
      </dgm:prSet>
      <dgm:spPr/>
    </dgm:pt>
    <dgm:pt modelId="{96B2E01F-8E10-4727-8CFD-04193F01AA03}" type="pres">
      <dgm:prSet presAssocID="{17D8787F-9A2A-47BF-8D4F-F43C5FA283FD}" presName="sibTrans" presStyleCnt="0"/>
      <dgm:spPr/>
    </dgm:pt>
    <dgm:pt modelId="{C1F51BBE-211D-4DA9-8D8E-F56A58CD95A0}" type="pres">
      <dgm:prSet presAssocID="{2307AF56-22CB-4C48-9604-930DD0005804}" presName="node" presStyleLbl="node1" presStyleIdx="5" presStyleCnt="8">
        <dgm:presLayoutVars>
          <dgm:bulletEnabled val="1"/>
        </dgm:presLayoutVars>
      </dgm:prSet>
      <dgm:spPr/>
    </dgm:pt>
    <dgm:pt modelId="{69591808-ABB0-48F3-83EF-9806699DC25A}" type="pres">
      <dgm:prSet presAssocID="{0FE413B9-386A-4815-959C-335230F38679}" presName="sibTrans" presStyleCnt="0"/>
      <dgm:spPr/>
    </dgm:pt>
    <dgm:pt modelId="{995F784C-41CB-4BFA-B997-AD4223D1E311}" type="pres">
      <dgm:prSet presAssocID="{19E04A52-8EF6-4A3E-BC79-5127E035D0B5}" presName="node" presStyleLbl="node1" presStyleIdx="6" presStyleCnt="8">
        <dgm:presLayoutVars>
          <dgm:bulletEnabled val="1"/>
        </dgm:presLayoutVars>
      </dgm:prSet>
      <dgm:spPr/>
    </dgm:pt>
    <dgm:pt modelId="{DC23F0A4-2D87-4767-BAAD-FF4C75F2B283}" type="pres">
      <dgm:prSet presAssocID="{01D92657-2250-4818-A72D-4686E3F1E938}" presName="sibTrans" presStyleCnt="0"/>
      <dgm:spPr/>
    </dgm:pt>
    <dgm:pt modelId="{5A42261E-CFB2-4688-8A3F-C6B4A1975ACC}" type="pres">
      <dgm:prSet presAssocID="{1F005DE7-D9E0-497D-913E-03746333061B}" presName="node" presStyleLbl="node1" presStyleIdx="7" presStyleCnt="8">
        <dgm:presLayoutVars>
          <dgm:bulletEnabled val="1"/>
        </dgm:presLayoutVars>
      </dgm:prSet>
      <dgm:spPr/>
    </dgm:pt>
  </dgm:ptLst>
  <dgm:cxnLst>
    <dgm:cxn modelId="{A2447830-B682-4600-BEEE-0AC9F15CF1BC}" type="presOf" srcId="{1B4B78C1-6E33-42BC-BB31-2E7FAA6A0F2C}" destId="{6D96EE97-4A7E-4E4B-B767-EA03401F8DE4}" srcOrd="0" destOrd="0" presId="urn:microsoft.com/office/officeart/2005/8/layout/default"/>
    <dgm:cxn modelId="{D7640E61-4568-4A9D-B2BC-0FA15840C744}" srcId="{F889039E-A75A-4D96-9B7F-13EDBC24BBB5}" destId="{A321B65B-4345-4386-B009-66018CDD1670}" srcOrd="0" destOrd="0" parTransId="{4CECE63F-D2ED-42B3-82DE-AF429539122E}" sibTransId="{3742100D-CB74-40C2-B657-CB6B0C53378E}"/>
    <dgm:cxn modelId="{1739BF65-0D9C-4C0B-B62A-036760D7253E}" srcId="{F889039E-A75A-4D96-9B7F-13EDBC24BBB5}" destId="{A1876D3C-65C0-4D40-98DE-F46C9BF5D05D}" srcOrd="1" destOrd="0" parTransId="{C67E6393-BE67-450D-B4D0-DA3EDE339CD8}" sibTransId="{BA5E6419-039C-45D1-853D-71688D16BAD1}"/>
    <dgm:cxn modelId="{6BF8316B-6AAA-41A8-8AD9-BF1E2A5375E0}" srcId="{F889039E-A75A-4D96-9B7F-13EDBC24BBB5}" destId="{19E04A52-8EF6-4A3E-BC79-5127E035D0B5}" srcOrd="6" destOrd="0" parTransId="{0BFF18B1-949C-4EB2-9993-AA9ED5752520}" sibTransId="{01D92657-2250-4818-A72D-4686E3F1E938}"/>
    <dgm:cxn modelId="{BF374654-3E9F-473C-A404-1A5C2B028119}" type="presOf" srcId="{C538F1A0-D544-4435-9122-72F44AE18A50}" destId="{48879C5E-D09F-404A-B0C3-D647066DFDC4}" srcOrd="0" destOrd="0" presId="urn:microsoft.com/office/officeart/2005/8/layout/default"/>
    <dgm:cxn modelId="{DEA39D54-CE8A-4754-BA0C-34A63392357B}" type="presOf" srcId="{1F005DE7-D9E0-497D-913E-03746333061B}" destId="{5A42261E-CFB2-4688-8A3F-C6B4A1975ACC}" srcOrd="0" destOrd="0" presId="urn:microsoft.com/office/officeart/2005/8/layout/default"/>
    <dgm:cxn modelId="{C0218975-811D-4CC4-BA02-E83EF439579D}" type="presOf" srcId="{2307AF56-22CB-4C48-9604-930DD0005804}" destId="{C1F51BBE-211D-4DA9-8D8E-F56A58CD95A0}" srcOrd="0" destOrd="0" presId="urn:microsoft.com/office/officeart/2005/8/layout/default"/>
    <dgm:cxn modelId="{A5C7E376-3D95-4EBB-B633-CC103A6803B2}" srcId="{F889039E-A75A-4D96-9B7F-13EDBC24BBB5}" destId="{2307AF56-22CB-4C48-9604-930DD0005804}" srcOrd="5" destOrd="0" parTransId="{AA5E931F-B1B6-4E90-B985-5E2096D7E6B3}" sibTransId="{0FE413B9-386A-4815-959C-335230F38679}"/>
    <dgm:cxn modelId="{E686F076-F6D1-4404-940E-28B2A2C3BB84}" type="presOf" srcId="{19E04A52-8EF6-4A3E-BC79-5127E035D0B5}" destId="{995F784C-41CB-4BFA-B997-AD4223D1E311}" srcOrd="0" destOrd="0" presId="urn:microsoft.com/office/officeart/2005/8/layout/default"/>
    <dgm:cxn modelId="{54217C79-B67B-4CF6-880C-EDA118C519AB}" type="presOf" srcId="{A321B65B-4345-4386-B009-66018CDD1670}" destId="{C7197CF1-EE61-417B-BB4A-0E9922A92B7F}" srcOrd="0" destOrd="0" presId="urn:microsoft.com/office/officeart/2005/8/layout/default"/>
    <dgm:cxn modelId="{E063D38B-DFEA-4166-9AF0-0346F4B86A2E}" srcId="{F889039E-A75A-4D96-9B7F-13EDBC24BBB5}" destId="{1F005DE7-D9E0-497D-913E-03746333061B}" srcOrd="7" destOrd="0" parTransId="{5E4CDB54-AEBB-4E6E-BC3C-776B461A0C46}" sibTransId="{B53E702F-B1FF-44A2-9C88-F2EBBBEA8A68}"/>
    <dgm:cxn modelId="{DA71FC9D-6B2B-4DF3-8BFA-C56ABEADDCF2}" type="presOf" srcId="{F889039E-A75A-4D96-9B7F-13EDBC24BBB5}" destId="{7CB8A52D-64B6-45AF-921F-598B51532EAD}" srcOrd="0" destOrd="0" presId="urn:microsoft.com/office/officeart/2005/8/layout/default"/>
    <dgm:cxn modelId="{5EA6D9B5-079E-4E8A-9D9D-0BAFF4C82622}" type="presOf" srcId="{A1876D3C-65C0-4D40-98DE-F46C9BF5D05D}" destId="{2EDA4B50-43EE-40CD-9980-B18B803C9962}" srcOrd="0" destOrd="0" presId="urn:microsoft.com/office/officeart/2005/8/layout/default"/>
    <dgm:cxn modelId="{BEED05B8-1D95-4B9C-B4DC-31C961E22462}" type="presOf" srcId="{9F90358B-FEF8-4DC1-B4E2-7B5D2B85AC5F}" destId="{E4D19C00-128C-4229-B412-E8265C84CA34}" srcOrd="0" destOrd="0" presId="urn:microsoft.com/office/officeart/2005/8/layout/default"/>
    <dgm:cxn modelId="{21C619D8-F144-4850-A4CE-4604F25346D6}" srcId="{F889039E-A75A-4D96-9B7F-13EDBC24BBB5}" destId="{C538F1A0-D544-4435-9122-72F44AE18A50}" srcOrd="3" destOrd="0" parTransId="{8A1A523F-0749-4B4B-9319-379E5AE4DCEC}" sibTransId="{04E29953-0DC0-4272-A97A-26A6B7777FBF}"/>
    <dgm:cxn modelId="{C8032CEB-5B60-45FE-826C-324ADFB427FC}" srcId="{F889039E-A75A-4D96-9B7F-13EDBC24BBB5}" destId="{9F90358B-FEF8-4DC1-B4E2-7B5D2B85AC5F}" srcOrd="4" destOrd="0" parTransId="{597ACEF4-49D0-456C-A23F-B07582E8444B}" sibTransId="{17D8787F-9A2A-47BF-8D4F-F43C5FA283FD}"/>
    <dgm:cxn modelId="{EEE083F3-B684-4191-87B2-9786E9163FEB}" srcId="{F889039E-A75A-4D96-9B7F-13EDBC24BBB5}" destId="{1B4B78C1-6E33-42BC-BB31-2E7FAA6A0F2C}" srcOrd="2" destOrd="0" parTransId="{D6D22F15-3AB8-4EB3-9397-DB3ECFE7887B}" sibTransId="{3C705AF7-B808-4996-BDC5-DD5E58057EBE}"/>
    <dgm:cxn modelId="{225BACB6-ACA9-4536-9D63-446E49CDDF54}" type="presParOf" srcId="{7CB8A52D-64B6-45AF-921F-598B51532EAD}" destId="{C7197CF1-EE61-417B-BB4A-0E9922A92B7F}" srcOrd="0" destOrd="0" presId="urn:microsoft.com/office/officeart/2005/8/layout/default"/>
    <dgm:cxn modelId="{4768B5B3-BB19-412B-8518-E4D2BFF738B8}" type="presParOf" srcId="{7CB8A52D-64B6-45AF-921F-598B51532EAD}" destId="{C18DB865-1922-4B7D-8FF7-CCB2475A1423}" srcOrd="1" destOrd="0" presId="urn:microsoft.com/office/officeart/2005/8/layout/default"/>
    <dgm:cxn modelId="{B28012A6-9B28-4476-B9F6-82DE1A4348A7}" type="presParOf" srcId="{7CB8A52D-64B6-45AF-921F-598B51532EAD}" destId="{2EDA4B50-43EE-40CD-9980-B18B803C9962}" srcOrd="2" destOrd="0" presId="urn:microsoft.com/office/officeart/2005/8/layout/default"/>
    <dgm:cxn modelId="{9E986262-D22A-451E-8EAC-350473DE2134}" type="presParOf" srcId="{7CB8A52D-64B6-45AF-921F-598B51532EAD}" destId="{32458C90-7DEA-4C59-AE76-9AE7114DD88E}" srcOrd="3" destOrd="0" presId="urn:microsoft.com/office/officeart/2005/8/layout/default"/>
    <dgm:cxn modelId="{D3B7AB02-BA25-4143-9AFD-4ECED5F67DFA}" type="presParOf" srcId="{7CB8A52D-64B6-45AF-921F-598B51532EAD}" destId="{6D96EE97-4A7E-4E4B-B767-EA03401F8DE4}" srcOrd="4" destOrd="0" presId="urn:microsoft.com/office/officeart/2005/8/layout/default"/>
    <dgm:cxn modelId="{21AD6142-E2D3-49C3-8279-968B4C1A8399}" type="presParOf" srcId="{7CB8A52D-64B6-45AF-921F-598B51532EAD}" destId="{AF8F6AB6-5BE5-438B-8385-7700FF38C14A}" srcOrd="5" destOrd="0" presId="urn:microsoft.com/office/officeart/2005/8/layout/default"/>
    <dgm:cxn modelId="{0B16C751-496F-4C68-A659-B3064F75E396}" type="presParOf" srcId="{7CB8A52D-64B6-45AF-921F-598B51532EAD}" destId="{48879C5E-D09F-404A-B0C3-D647066DFDC4}" srcOrd="6" destOrd="0" presId="urn:microsoft.com/office/officeart/2005/8/layout/default"/>
    <dgm:cxn modelId="{7F83995A-D5C0-447D-AF72-ADECBA5EC80C}" type="presParOf" srcId="{7CB8A52D-64B6-45AF-921F-598B51532EAD}" destId="{5905D852-66FA-4646-BCFC-4758A2041084}" srcOrd="7" destOrd="0" presId="urn:microsoft.com/office/officeart/2005/8/layout/default"/>
    <dgm:cxn modelId="{829450D8-7F38-42E6-A4D6-5EC211C92487}" type="presParOf" srcId="{7CB8A52D-64B6-45AF-921F-598B51532EAD}" destId="{E4D19C00-128C-4229-B412-E8265C84CA34}" srcOrd="8" destOrd="0" presId="urn:microsoft.com/office/officeart/2005/8/layout/default"/>
    <dgm:cxn modelId="{365D9B1E-2A26-4CD3-AACB-9CB969E31B0E}" type="presParOf" srcId="{7CB8A52D-64B6-45AF-921F-598B51532EAD}" destId="{96B2E01F-8E10-4727-8CFD-04193F01AA03}" srcOrd="9" destOrd="0" presId="urn:microsoft.com/office/officeart/2005/8/layout/default"/>
    <dgm:cxn modelId="{66758246-013B-44FF-B15A-30A60B8EB574}" type="presParOf" srcId="{7CB8A52D-64B6-45AF-921F-598B51532EAD}" destId="{C1F51BBE-211D-4DA9-8D8E-F56A58CD95A0}" srcOrd="10" destOrd="0" presId="urn:microsoft.com/office/officeart/2005/8/layout/default"/>
    <dgm:cxn modelId="{516831F2-803E-4E25-8098-B935E21BF375}" type="presParOf" srcId="{7CB8A52D-64B6-45AF-921F-598B51532EAD}" destId="{69591808-ABB0-48F3-83EF-9806699DC25A}" srcOrd="11" destOrd="0" presId="urn:microsoft.com/office/officeart/2005/8/layout/default"/>
    <dgm:cxn modelId="{77CF372A-2420-45C8-88BE-88840A955A50}" type="presParOf" srcId="{7CB8A52D-64B6-45AF-921F-598B51532EAD}" destId="{995F784C-41CB-4BFA-B997-AD4223D1E311}" srcOrd="12" destOrd="0" presId="urn:microsoft.com/office/officeart/2005/8/layout/default"/>
    <dgm:cxn modelId="{6CCA07F1-777A-4AB5-BFCF-6B272797F85B}" type="presParOf" srcId="{7CB8A52D-64B6-45AF-921F-598B51532EAD}" destId="{DC23F0A4-2D87-4767-BAAD-FF4C75F2B283}" srcOrd="13" destOrd="0" presId="urn:microsoft.com/office/officeart/2005/8/layout/default"/>
    <dgm:cxn modelId="{C1433D63-DA78-4208-896F-C27221D38AE8}" type="presParOf" srcId="{7CB8A52D-64B6-45AF-921F-598B51532EAD}" destId="{5A42261E-CFB2-4688-8A3F-C6B4A1975AC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F73243B-D360-476C-A044-3E81F060DBA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id-ID"/>
        </a:p>
      </dgm:t>
    </dgm:pt>
    <dgm:pt modelId="{AE1D3295-AF47-4BAD-B318-9E8D7BAEEDB6}">
      <dgm:prSet/>
      <dgm:spPr/>
      <dgm:t>
        <a:bodyPr/>
        <a:lstStyle/>
        <a:p>
          <a:pPr rtl="0"/>
          <a:r>
            <a:rPr lang="id-ID"/>
            <a:t>A</a:t>
          </a:r>
          <a:r>
            <a:rPr lang="en-US"/>
            <a:t>set lancar dalam bentuk barang atau perlengkapan yang dimaksudkan untuk mendukung kegiatan operasional pemerintah, dan barang-barang yang dimaksudkan untuk dijual dan/atau diserahkan dalam rangka pelayanan kepada masyarakat.</a:t>
          </a:r>
          <a:endParaRPr lang="id-ID"/>
        </a:p>
      </dgm:t>
    </dgm:pt>
    <dgm:pt modelId="{A08A896A-A6FA-4D20-AF47-A631E027F3C6}" type="parTrans" cxnId="{C0AFABD5-C8FB-4FE2-9311-8D7040AE65EB}">
      <dgm:prSet/>
      <dgm:spPr/>
      <dgm:t>
        <a:bodyPr/>
        <a:lstStyle/>
        <a:p>
          <a:endParaRPr lang="id-ID"/>
        </a:p>
      </dgm:t>
    </dgm:pt>
    <dgm:pt modelId="{92FC1B15-4114-42E7-89B6-8E36DF75480E}" type="sibTrans" cxnId="{C0AFABD5-C8FB-4FE2-9311-8D7040AE65EB}">
      <dgm:prSet/>
      <dgm:spPr/>
      <dgm:t>
        <a:bodyPr/>
        <a:lstStyle/>
        <a:p>
          <a:endParaRPr lang="id-ID"/>
        </a:p>
      </dgm:t>
    </dgm:pt>
    <dgm:pt modelId="{B5D7DEC0-243C-4CB9-AE92-7E8C8E5481E7}" type="pres">
      <dgm:prSet presAssocID="{AF73243B-D360-476C-A044-3E81F060DBA9}" presName="diagram" presStyleCnt="0">
        <dgm:presLayoutVars>
          <dgm:dir/>
          <dgm:resizeHandles val="exact"/>
        </dgm:presLayoutVars>
      </dgm:prSet>
      <dgm:spPr/>
    </dgm:pt>
    <dgm:pt modelId="{60FCAA53-89F4-48C2-A2A2-26E4BB17968D}" type="pres">
      <dgm:prSet presAssocID="{AE1D3295-AF47-4BAD-B318-9E8D7BAEEDB6}" presName="node" presStyleLbl="node1" presStyleIdx="0" presStyleCnt="1">
        <dgm:presLayoutVars>
          <dgm:bulletEnabled val="1"/>
        </dgm:presLayoutVars>
      </dgm:prSet>
      <dgm:spPr/>
    </dgm:pt>
  </dgm:ptLst>
  <dgm:cxnLst>
    <dgm:cxn modelId="{C752924A-70EC-4733-9CD7-15500C776657}" type="presOf" srcId="{AF73243B-D360-476C-A044-3E81F060DBA9}" destId="{B5D7DEC0-243C-4CB9-AE92-7E8C8E5481E7}" srcOrd="0" destOrd="0" presId="urn:microsoft.com/office/officeart/2005/8/layout/default"/>
    <dgm:cxn modelId="{C0AFABD5-C8FB-4FE2-9311-8D7040AE65EB}" srcId="{AF73243B-D360-476C-A044-3E81F060DBA9}" destId="{AE1D3295-AF47-4BAD-B318-9E8D7BAEEDB6}" srcOrd="0" destOrd="0" parTransId="{A08A896A-A6FA-4D20-AF47-A631E027F3C6}" sibTransId="{92FC1B15-4114-42E7-89B6-8E36DF75480E}"/>
    <dgm:cxn modelId="{70F13CF3-AE78-4F2A-8E5A-C0982DDA85D8}" type="presOf" srcId="{AE1D3295-AF47-4BAD-B318-9E8D7BAEEDB6}" destId="{60FCAA53-89F4-48C2-A2A2-26E4BB17968D}" srcOrd="0" destOrd="0" presId="urn:microsoft.com/office/officeart/2005/8/layout/default"/>
    <dgm:cxn modelId="{6F6F8233-5EFC-4DCF-AE15-31402A5E14AC}" type="presParOf" srcId="{B5D7DEC0-243C-4CB9-AE92-7E8C8E5481E7}" destId="{60FCAA53-89F4-48C2-A2A2-26E4BB17968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9F1D272-CD3E-4FD3-B6C2-EF3D5C3173C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2C60FACF-065C-4B71-A16D-CF944A920180}">
      <dgm:prSet/>
      <dgm:spPr/>
      <dgm:t>
        <a:bodyPr/>
        <a:lstStyle/>
        <a:p>
          <a:pPr rtl="0"/>
          <a:r>
            <a:rPr lang="en-US" dirty="0" err="1"/>
            <a:t>Barang</a:t>
          </a:r>
          <a:r>
            <a:rPr lang="en-US" dirty="0"/>
            <a:t> </a:t>
          </a:r>
          <a:r>
            <a:rPr lang="en-US" dirty="0" err="1"/>
            <a:t>atau</a:t>
          </a:r>
          <a:r>
            <a:rPr lang="en-US" dirty="0"/>
            <a:t> </a:t>
          </a:r>
          <a:r>
            <a:rPr lang="en-US" dirty="0" err="1"/>
            <a:t>perlengkapan</a:t>
          </a:r>
          <a:r>
            <a:rPr lang="en-US" dirty="0"/>
            <a:t> (supplies)</a:t>
          </a:r>
          <a:endParaRPr lang="id-ID" dirty="0"/>
        </a:p>
      </dgm:t>
    </dgm:pt>
    <dgm:pt modelId="{F7FB3266-FEBC-46B5-9135-3BB057EBB742}" type="parTrans" cxnId="{E925F949-0D76-4B6D-92CF-1F9EC3053097}">
      <dgm:prSet/>
      <dgm:spPr/>
      <dgm:t>
        <a:bodyPr/>
        <a:lstStyle/>
        <a:p>
          <a:endParaRPr lang="id-ID"/>
        </a:p>
      </dgm:t>
    </dgm:pt>
    <dgm:pt modelId="{2918F884-B7B2-4AA0-8885-EC6A9AED0711}" type="sibTrans" cxnId="{E925F949-0D76-4B6D-92CF-1F9EC3053097}">
      <dgm:prSet/>
      <dgm:spPr/>
      <dgm:t>
        <a:bodyPr/>
        <a:lstStyle/>
        <a:p>
          <a:endParaRPr lang="id-ID"/>
        </a:p>
      </dgm:t>
    </dgm:pt>
    <dgm:pt modelId="{8B64F665-1437-4642-96E7-C0BC1A04DFA7}">
      <dgm:prSet/>
      <dgm:spPr/>
      <dgm:t>
        <a:bodyPr/>
        <a:lstStyle/>
        <a:p>
          <a:pPr rtl="0"/>
          <a:r>
            <a:rPr lang="en-US" dirty="0" err="1"/>
            <a:t>Barang</a:t>
          </a:r>
          <a:r>
            <a:rPr lang="en-US" dirty="0"/>
            <a:t> </a:t>
          </a:r>
          <a:r>
            <a:rPr lang="en-US" dirty="0" err="1"/>
            <a:t>dalam</a:t>
          </a:r>
          <a:r>
            <a:rPr lang="en-US" dirty="0"/>
            <a:t> proses </a:t>
          </a:r>
          <a:r>
            <a:rPr lang="en-US" dirty="0" err="1"/>
            <a:t>produksi</a:t>
          </a:r>
          <a:endParaRPr lang="id-ID" dirty="0"/>
        </a:p>
      </dgm:t>
    </dgm:pt>
    <dgm:pt modelId="{F2B64C3A-6D91-4D42-9252-607A6F7B18F5}" type="parTrans" cxnId="{13F5F709-1F43-438A-98C8-D4B82B49A3D0}">
      <dgm:prSet/>
      <dgm:spPr/>
      <dgm:t>
        <a:bodyPr/>
        <a:lstStyle/>
        <a:p>
          <a:endParaRPr lang="id-ID"/>
        </a:p>
      </dgm:t>
    </dgm:pt>
    <dgm:pt modelId="{C76C59BD-A9EF-40F1-83AC-20C36009653F}" type="sibTrans" cxnId="{13F5F709-1F43-438A-98C8-D4B82B49A3D0}">
      <dgm:prSet/>
      <dgm:spPr/>
      <dgm:t>
        <a:bodyPr/>
        <a:lstStyle/>
        <a:p>
          <a:endParaRPr lang="id-ID"/>
        </a:p>
      </dgm:t>
    </dgm:pt>
    <dgm:pt modelId="{873156DC-7700-4000-9BDD-535676E24527}">
      <dgm:prSet/>
      <dgm:spPr/>
      <dgm:t>
        <a:bodyPr/>
        <a:lstStyle/>
        <a:p>
          <a:pPr rtl="0"/>
          <a:r>
            <a:rPr lang="en-US" dirty="0" err="1"/>
            <a:t>Barang</a:t>
          </a:r>
          <a:r>
            <a:rPr lang="en-US" dirty="0"/>
            <a:t> yang </a:t>
          </a:r>
          <a:r>
            <a:rPr lang="en-US" dirty="0" err="1"/>
            <a:t>disimpan</a:t>
          </a:r>
          <a:endParaRPr lang="id-ID" dirty="0"/>
        </a:p>
      </dgm:t>
    </dgm:pt>
    <dgm:pt modelId="{4F43CEA8-096B-499F-9B9A-44CB83920642}" type="parTrans" cxnId="{6EECF2FC-1671-4060-A79A-2A8BC4EC83D5}">
      <dgm:prSet/>
      <dgm:spPr/>
      <dgm:t>
        <a:bodyPr/>
        <a:lstStyle/>
        <a:p>
          <a:endParaRPr lang="id-ID"/>
        </a:p>
      </dgm:t>
    </dgm:pt>
    <dgm:pt modelId="{75AA4BCA-31F1-426B-BB51-B48936C77BFA}" type="sibTrans" cxnId="{6EECF2FC-1671-4060-A79A-2A8BC4EC83D5}">
      <dgm:prSet/>
      <dgm:spPr/>
      <dgm:t>
        <a:bodyPr/>
        <a:lstStyle/>
        <a:p>
          <a:endParaRPr lang="id-ID"/>
        </a:p>
      </dgm:t>
    </dgm:pt>
    <dgm:pt modelId="{58560A89-0D94-444C-91D0-70D8C5604524}">
      <dgm:prSet/>
      <dgm:spPr/>
      <dgm:t>
        <a:bodyPr/>
        <a:lstStyle/>
        <a:p>
          <a:pPr rtl="0"/>
          <a:r>
            <a:rPr lang="en-US" dirty="0"/>
            <a:t>yang </a:t>
          </a:r>
          <a:r>
            <a:rPr lang="en-US" dirty="0" err="1"/>
            <a:t>digunakan</a:t>
          </a:r>
          <a:r>
            <a:rPr lang="en-US" dirty="0"/>
            <a:t> </a:t>
          </a:r>
          <a:r>
            <a:rPr lang="en-US" dirty="0" err="1"/>
            <a:t>dalam</a:t>
          </a:r>
          <a:r>
            <a:rPr lang="en-US" dirty="0"/>
            <a:t> </a:t>
          </a:r>
          <a:r>
            <a:rPr lang="en-US" dirty="0" err="1"/>
            <a:t>rangka</a:t>
          </a:r>
          <a:r>
            <a:rPr lang="en-US" dirty="0"/>
            <a:t> </a:t>
          </a:r>
          <a:r>
            <a:rPr lang="en-US" dirty="0" err="1"/>
            <a:t>kegiatan</a:t>
          </a:r>
          <a:r>
            <a:rPr lang="en-US" dirty="0"/>
            <a:t> </a:t>
          </a:r>
          <a:r>
            <a:rPr lang="en-US" dirty="0" err="1"/>
            <a:t>operasional</a:t>
          </a:r>
          <a:r>
            <a:rPr lang="en-US" dirty="0"/>
            <a:t> </a:t>
          </a:r>
          <a:r>
            <a:rPr lang="en-US" dirty="0" err="1"/>
            <a:t>pemerintah</a:t>
          </a:r>
          <a:r>
            <a:rPr lang="en-US" dirty="0"/>
            <a:t>;</a:t>
          </a:r>
          <a:endParaRPr lang="id-ID" dirty="0"/>
        </a:p>
      </dgm:t>
    </dgm:pt>
    <dgm:pt modelId="{09F97659-68E0-42F0-B501-826115A09DCC}" type="parTrans" cxnId="{6D8F8435-526B-4BA1-B7E8-74838D780EBB}">
      <dgm:prSet/>
      <dgm:spPr/>
      <dgm:t>
        <a:bodyPr/>
        <a:lstStyle/>
        <a:p>
          <a:endParaRPr lang="id-ID"/>
        </a:p>
      </dgm:t>
    </dgm:pt>
    <dgm:pt modelId="{378C4AB4-C453-4027-BBB5-B11ADE88B109}" type="sibTrans" cxnId="{6D8F8435-526B-4BA1-B7E8-74838D780EBB}">
      <dgm:prSet/>
      <dgm:spPr/>
      <dgm:t>
        <a:bodyPr/>
        <a:lstStyle/>
        <a:p>
          <a:endParaRPr lang="id-ID"/>
        </a:p>
      </dgm:t>
    </dgm:pt>
    <dgm:pt modelId="{056F92DA-0F99-4DD7-95DC-1ABFD67192CD}">
      <dgm:prSet/>
      <dgm:spPr/>
      <dgm:t>
        <a:bodyPr/>
        <a:lstStyle/>
        <a:p>
          <a:pPr rtl="0"/>
          <a:r>
            <a:rPr lang="en-US" dirty="0"/>
            <a:t>yang </a:t>
          </a:r>
          <a:r>
            <a:rPr lang="en-US" dirty="0" err="1"/>
            <a:t>akan</a:t>
          </a:r>
          <a:r>
            <a:rPr lang="en-US" dirty="0"/>
            <a:t> </a:t>
          </a:r>
          <a:r>
            <a:rPr lang="en-US" dirty="0" err="1"/>
            <a:t>digunakan</a:t>
          </a:r>
          <a:r>
            <a:rPr lang="en-US" dirty="0"/>
            <a:t> </a:t>
          </a:r>
          <a:r>
            <a:rPr lang="en-US" dirty="0" err="1"/>
            <a:t>dalam</a:t>
          </a:r>
          <a:r>
            <a:rPr lang="en-US" dirty="0"/>
            <a:t> proses </a:t>
          </a:r>
          <a:r>
            <a:rPr lang="en-US" dirty="0" err="1"/>
            <a:t>produksi</a:t>
          </a:r>
          <a:r>
            <a:rPr lang="en-US" dirty="0"/>
            <a:t>;</a:t>
          </a:r>
          <a:endParaRPr lang="id-ID" dirty="0"/>
        </a:p>
      </dgm:t>
    </dgm:pt>
    <dgm:pt modelId="{E19FC2C4-E013-4404-AF17-403149956422}" type="parTrans" cxnId="{6C5E299E-59D1-47C1-B1C4-69DDACEE23A3}">
      <dgm:prSet/>
      <dgm:spPr/>
      <dgm:t>
        <a:bodyPr/>
        <a:lstStyle/>
        <a:p>
          <a:endParaRPr lang="id-ID"/>
        </a:p>
      </dgm:t>
    </dgm:pt>
    <dgm:pt modelId="{DC9048A8-A4B3-453D-B7DA-7D2BBF16EA4F}" type="sibTrans" cxnId="{6C5E299E-59D1-47C1-B1C4-69DDACEE23A3}">
      <dgm:prSet/>
      <dgm:spPr/>
      <dgm:t>
        <a:bodyPr/>
        <a:lstStyle/>
        <a:p>
          <a:endParaRPr lang="id-ID"/>
        </a:p>
      </dgm:t>
    </dgm:pt>
    <dgm:pt modelId="{662CF7B6-1646-43B4-9B3E-5B4505E9176E}">
      <dgm:prSet/>
      <dgm:spPr/>
      <dgm:t>
        <a:bodyPr/>
        <a:lstStyle/>
        <a:p>
          <a:pPr rtl="0"/>
          <a:r>
            <a:rPr lang="en-US"/>
            <a:t>yang </a:t>
          </a:r>
          <a:r>
            <a:rPr lang="en-US" dirty="0" err="1"/>
            <a:t>dimaksudkan</a:t>
          </a:r>
          <a:r>
            <a:rPr lang="en-US" dirty="0"/>
            <a:t> </a:t>
          </a:r>
          <a:r>
            <a:rPr lang="en-US" dirty="0" err="1"/>
            <a:t>untuk</a:t>
          </a:r>
          <a:r>
            <a:rPr lang="en-US" dirty="0"/>
            <a:t> </a:t>
          </a:r>
          <a:r>
            <a:rPr lang="en-US" dirty="0" err="1"/>
            <a:t>dijual</a:t>
          </a:r>
          <a:r>
            <a:rPr lang="en-US" dirty="0"/>
            <a:t> </a:t>
          </a:r>
          <a:r>
            <a:rPr lang="en-US" dirty="0" err="1"/>
            <a:t>atau</a:t>
          </a:r>
          <a:r>
            <a:rPr lang="en-US" dirty="0"/>
            <a:t> </a:t>
          </a:r>
          <a:r>
            <a:rPr lang="en-US" dirty="0" err="1"/>
            <a:t>diserahkan</a:t>
          </a:r>
          <a:r>
            <a:rPr lang="en-US" dirty="0"/>
            <a:t> </a:t>
          </a:r>
          <a:r>
            <a:rPr lang="en-US" dirty="0" err="1"/>
            <a:t>kepada</a:t>
          </a:r>
          <a:r>
            <a:rPr lang="en-US" dirty="0"/>
            <a:t> </a:t>
          </a:r>
          <a:r>
            <a:rPr lang="en-US" dirty="0" err="1"/>
            <a:t>masyarakat</a:t>
          </a:r>
          <a:r>
            <a:rPr lang="en-US" dirty="0"/>
            <a:t>;</a:t>
          </a:r>
          <a:endParaRPr lang="id-ID" dirty="0"/>
        </a:p>
      </dgm:t>
    </dgm:pt>
    <dgm:pt modelId="{941782D0-6944-4634-8679-80B3EEDDB3A1}" type="parTrans" cxnId="{AA98620F-0666-4E3D-B6EA-F600254B3CB3}">
      <dgm:prSet/>
      <dgm:spPr/>
      <dgm:t>
        <a:bodyPr/>
        <a:lstStyle/>
        <a:p>
          <a:endParaRPr lang="id-ID"/>
        </a:p>
      </dgm:t>
    </dgm:pt>
    <dgm:pt modelId="{91C0B438-66AC-44B5-9247-7946378560C5}" type="sibTrans" cxnId="{AA98620F-0666-4E3D-B6EA-F600254B3CB3}">
      <dgm:prSet/>
      <dgm:spPr/>
      <dgm:t>
        <a:bodyPr/>
        <a:lstStyle/>
        <a:p>
          <a:endParaRPr lang="id-ID"/>
        </a:p>
      </dgm:t>
    </dgm:pt>
    <dgm:pt modelId="{A28A141F-E91D-4737-B2CE-B614AE0D9C77}">
      <dgm:prSet/>
      <dgm:spPr/>
      <dgm:t>
        <a:bodyPr/>
        <a:lstStyle/>
        <a:p>
          <a:pPr rtl="0"/>
          <a:r>
            <a:rPr lang="en-US"/>
            <a:t>untuk </a:t>
          </a:r>
          <a:r>
            <a:rPr lang="en-US" dirty="0" err="1"/>
            <a:t>dijual</a:t>
          </a:r>
          <a:r>
            <a:rPr lang="en-US" dirty="0"/>
            <a:t> </a:t>
          </a:r>
          <a:r>
            <a:rPr lang="en-US" dirty="0" err="1"/>
            <a:t>atau</a:t>
          </a:r>
          <a:r>
            <a:rPr lang="en-US" dirty="0"/>
            <a:t> </a:t>
          </a:r>
          <a:r>
            <a:rPr lang="en-US" dirty="0" err="1"/>
            <a:t>diserahkan</a:t>
          </a:r>
          <a:r>
            <a:rPr lang="en-US" dirty="0"/>
            <a:t> </a:t>
          </a:r>
          <a:r>
            <a:rPr lang="en-US" dirty="0" err="1"/>
            <a:t>kepada</a:t>
          </a:r>
          <a:r>
            <a:rPr lang="en-US" dirty="0"/>
            <a:t> </a:t>
          </a:r>
          <a:r>
            <a:rPr lang="en-US" dirty="0" err="1"/>
            <a:t>masyarakat</a:t>
          </a:r>
          <a:r>
            <a:rPr lang="en-US" dirty="0"/>
            <a:t> </a:t>
          </a:r>
          <a:r>
            <a:rPr lang="en-US" dirty="0" err="1"/>
            <a:t>dalam</a:t>
          </a:r>
          <a:r>
            <a:rPr lang="en-US" dirty="0"/>
            <a:t> </a:t>
          </a:r>
          <a:r>
            <a:rPr lang="en-US" dirty="0" err="1"/>
            <a:t>rangka</a:t>
          </a:r>
          <a:r>
            <a:rPr lang="en-US" dirty="0"/>
            <a:t> </a:t>
          </a:r>
          <a:r>
            <a:rPr lang="en-US" dirty="0" err="1"/>
            <a:t>kegiatan</a:t>
          </a:r>
          <a:r>
            <a:rPr lang="en-US" dirty="0"/>
            <a:t> </a:t>
          </a:r>
          <a:r>
            <a:rPr lang="en-US" dirty="0" err="1"/>
            <a:t>pemerintahan</a:t>
          </a:r>
          <a:r>
            <a:rPr lang="en-US" dirty="0"/>
            <a:t>.</a:t>
          </a:r>
          <a:endParaRPr lang="id-ID" dirty="0"/>
        </a:p>
      </dgm:t>
    </dgm:pt>
    <dgm:pt modelId="{78C296A9-ABB5-46FF-9A79-BE9BC63BB0FB}" type="parTrans" cxnId="{7366600F-FCB1-4109-9D4C-287F7D0A9DEB}">
      <dgm:prSet/>
      <dgm:spPr/>
      <dgm:t>
        <a:bodyPr/>
        <a:lstStyle/>
        <a:p>
          <a:endParaRPr lang="id-ID"/>
        </a:p>
      </dgm:t>
    </dgm:pt>
    <dgm:pt modelId="{FFAEAD8C-9A05-4A08-8408-41F37FCDCDBD}" type="sibTrans" cxnId="{7366600F-FCB1-4109-9D4C-287F7D0A9DEB}">
      <dgm:prSet/>
      <dgm:spPr/>
      <dgm:t>
        <a:bodyPr/>
        <a:lstStyle/>
        <a:p>
          <a:endParaRPr lang="id-ID"/>
        </a:p>
      </dgm:t>
    </dgm:pt>
    <dgm:pt modelId="{905C770C-77E5-493E-A4E5-675A51C63A5A}" type="pres">
      <dgm:prSet presAssocID="{89F1D272-CD3E-4FD3-B6C2-EF3D5C3173C7}" presName="Name0" presStyleCnt="0">
        <dgm:presLayoutVars>
          <dgm:chPref val="1"/>
          <dgm:dir/>
          <dgm:animOne val="branch"/>
          <dgm:animLvl val="lvl"/>
          <dgm:resizeHandles/>
        </dgm:presLayoutVars>
      </dgm:prSet>
      <dgm:spPr/>
    </dgm:pt>
    <dgm:pt modelId="{A3DAA247-5A5B-47E3-A326-B15DE05CFCE8}" type="pres">
      <dgm:prSet presAssocID="{2C60FACF-065C-4B71-A16D-CF944A920180}" presName="vertOne" presStyleCnt="0"/>
      <dgm:spPr/>
    </dgm:pt>
    <dgm:pt modelId="{542610B1-525F-447F-B64C-1CE688A49238}" type="pres">
      <dgm:prSet presAssocID="{2C60FACF-065C-4B71-A16D-CF944A920180}" presName="txOne" presStyleLbl="node0" presStyleIdx="0" presStyleCnt="3">
        <dgm:presLayoutVars>
          <dgm:chPref val="3"/>
        </dgm:presLayoutVars>
      </dgm:prSet>
      <dgm:spPr/>
    </dgm:pt>
    <dgm:pt modelId="{DE469A6E-0312-4FD1-8B52-5E0D9B07A298}" type="pres">
      <dgm:prSet presAssocID="{2C60FACF-065C-4B71-A16D-CF944A920180}" presName="parTransOne" presStyleCnt="0"/>
      <dgm:spPr/>
    </dgm:pt>
    <dgm:pt modelId="{1AC716D7-0195-46E9-953E-1353F4AA93F5}" type="pres">
      <dgm:prSet presAssocID="{2C60FACF-065C-4B71-A16D-CF944A920180}" presName="horzOne" presStyleCnt="0"/>
      <dgm:spPr/>
    </dgm:pt>
    <dgm:pt modelId="{CB72CFC9-5C96-4BD3-9E32-6B468F95D58C}" type="pres">
      <dgm:prSet presAssocID="{58560A89-0D94-444C-91D0-70D8C5604524}" presName="vertTwo" presStyleCnt="0"/>
      <dgm:spPr/>
    </dgm:pt>
    <dgm:pt modelId="{6BB59CE0-58AD-4A43-B16F-CCE570140F9B}" type="pres">
      <dgm:prSet presAssocID="{58560A89-0D94-444C-91D0-70D8C5604524}" presName="txTwo" presStyleLbl="node2" presStyleIdx="0" presStyleCnt="4">
        <dgm:presLayoutVars>
          <dgm:chPref val="3"/>
        </dgm:presLayoutVars>
      </dgm:prSet>
      <dgm:spPr/>
    </dgm:pt>
    <dgm:pt modelId="{EC9B3230-B3DF-4F1C-A039-57F77A46609F}" type="pres">
      <dgm:prSet presAssocID="{58560A89-0D94-444C-91D0-70D8C5604524}" presName="horzTwo" presStyleCnt="0"/>
      <dgm:spPr/>
    </dgm:pt>
    <dgm:pt modelId="{81BA3508-F7F7-4B28-8C84-74F01E4BCDD1}" type="pres">
      <dgm:prSet presAssocID="{378C4AB4-C453-4027-BBB5-B11ADE88B109}" presName="sibSpaceTwo" presStyleCnt="0"/>
      <dgm:spPr/>
    </dgm:pt>
    <dgm:pt modelId="{5C094334-35EE-409D-A021-E1ED3F99A86B}" type="pres">
      <dgm:prSet presAssocID="{056F92DA-0F99-4DD7-95DC-1ABFD67192CD}" presName="vertTwo" presStyleCnt="0"/>
      <dgm:spPr/>
    </dgm:pt>
    <dgm:pt modelId="{6E24CDDC-85F2-4FA6-BA3A-9351DC06E8D4}" type="pres">
      <dgm:prSet presAssocID="{056F92DA-0F99-4DD7-95DC-1ABFD67192CD}" presName="txTwo" presStyleLbl="node2" presStyleIdx="1" presStyleCnt="4">
        <dgm:presLayoutVars>
          <dgm:chPref val="3"/>
        </dgm:presLayoutVars>
      </dgm:prSet>
      <dgm:spPr/>
    </dgm:pt>
    <dgm:pt modelId="{A125D28A-286F-4D1A-9F0A-85FDEBA22D99}" type="pres">
      <dgm:prSet presAssocID="{056F92DA-0F99-4DD7-95DC-1ABFD67192CD}" presName="horzTwo" presStyleCnt="0"/>
      <dgm:spPr/>
    </dgm:pt>
    <dgm:pt modelId="{D6155CDE-9ED6-4A77-8DEF-348FF8F6D44F}" type="pres">
      <dgm:prSet presAssocID="{2918F884-B7B2-4AA0-8885-EC6A9AED0711}" presName="sibSpaceOne" presStyleCnt="0"/>
      <dgm:spPr/>
    </dgm:pt>
    <dgm:pt modelId="{75E8EAD9-2779-4009-B841-03D791CBF365}" type="pres">
      <dgm:prSet presAssocID="{8B64F665-1437-4642-96E7-C0BC1A04DFA7}" presName="vertOne" presStyleCnt="0"/>
      <dgm:spPr/>
    </dgm:pt>
    <dgm:pt modelId="{9C685B27-1350-448B-A7EF-38B8236246C9}" type="pres">
      <dgm:prSet presAssocID="{8B64F665-1437-4642-96E7-C0BC1A04DFA7}" presName="txOne" presStyleLbl="node0" presStyleIdx="1" presStyleCnt="3">
        <dgm:presLayoutVars>
          <dgm:chPref val="3"/>
        </dgm:presLayoutVars>
      </dgm:prSet>
      <dgm:spPr/>
    </dgm:pt>
    <dgm:pt modelId="{160A15E1-4E98-47EB-A455-830659886F3B}" type="pres">
      <dgm:prSet presAssocID="{8B64F665-1437-4642-96E7-C0BC1A04DFA7}" presName="parTransOne" presStyleCnt="0"/>
      <dgm:spPr/>
    </dgm:pt>
    <dgm:pt modelId="{02F82D1E-7876-43A2-BC50-B6A845B91221}" type="pres">
      <dgm:prSet presAssocID="{8B64F665-1437-4642-96E7-C0BC1A04DFA7}" presName="horzOne" presStyleCnt="0"/>
      <dgm:spPr/>
    </dgm:pt>
    <dgm:pt modelId="{EF826897-CADF-47D1-9A83-563005F5938A}" type="pres">
      <dgm:prSet presAssocID="{662CF7B6-1646-43B4-9B3E-5B4505E9176E}" presName="vertTwo" presStyleCnt="0"/>
      <dgm:spPr/>
    </dgm:pt>
    <dgm:pt modelId="{753FCBD9-7918-4B6F-B848-A7243972F10B}" type="pres">
      <dgm:prSet presAssocID="{662CF7B6-1646-43B4-9B3E-5B4505E9176E}" presName="txTwo" presStyleLbl="node2" presStyleIdx="2" presStyleCnt="4">
        <dgm:presLayoutVars>
          <dgm:chPref val="3"/>
        </dgm:presLayoutVars>
      </dgm:prSet>
      <dgm:spPr/>
    </dgm:pt>
    <dgm:pt modelId="{0388B8DF-59A2-4846-986F-78C39A31E21A}" type="pres">
      <dgm:prSet presAssocID="{662CF7B6-1646-43B4-9B3E-5B4505E9176E}" presName="horzTwo" presStyleCnt="0"/>
      <dgm:spPr/>
    </dgm:pt>
    <dgm:pt modelId="{EFEAC8EC-695A-4E94-9B4F-AD526FAF3DB7}" type="pres">
      <dgm:prSet presAssocID="{C76C59BD-A9EF-40F1-83AC-20C36009653F}" presName="sibSpaceOne" presStyleCnt="0"/>
      <dgm:spPr/>
    </dgm:pt>
    <dgm:pt modelId="{C20F96D5-113E-4A9F-B574-7A4B3D905DA5}" type="pres">
      <dgm:prSet presAssocID="{873156DC-7700-4000-9BDD-535676E24527}" presName="vertOne" presStyleCnt="0"/>
      <dgm:spPr/>
    </dgm:pt>
    <dgm:pt modelId="{B3E92530-A7BA-49A9-AA6D-C8CD65F90E73}" type="pres">
      <dgm:prSet presAssocID="{873156DC-7700-4000-9BDD-535676E24527}" presName="txOne" presStyleLbl="node0" presStyleIdx="2" presStyleCnt="3">
        <dgm:presLayoutVars>
          <dgm:chPref val="3"/>
        </dgm:presLayoutVars>
      </dgm:prSet>
      <dgm:spPr/>
    </dgm:pt>
    <dgm:pt modelId="{55721E00-F9CB-407E-8B3B-F59A12382053}" type="pres">
      <dgm:prSet presAssocID="{873156DC-7700-4000-9BDD-535676E24527}" presName="parTransOne" presStyleCnt="0"/>
      <dgm:spPr/>
    </dgm:pt>
    <dgm:pt modelId="{F316E09B-E6B0-4980-8D04-84A001954F3A}" type="pres">
      <dgm:prSet presAssocID="{873156DC-7700-4000-9BDD-535676E24527}" presName="horzOne" presStyleCnt="0"/>
      <dgm:spPr/>
    </dgm:pt>
    <dgm:pt modelId="{5DF982E5-7C27-4EA2-97E0-42B92233AD8A}" type="pres">
      <dgm:prSet presAssocID="{A28A141F-E91D-4737-B2CE-B614AE0D9C77}" presName="vertTwo" presStyleCnt="0"/>
      <dgm:spPr/>
    </dgm:pt>
    <dgm:pt modelId="{F5A482F5-D4B3-4786-85D5-FBBE6515BDCF}" type="pres">
      <dgm:prSet presAssocID="{A28A141F-E91D-4737-B2CE-B614AE0D9C77}" presName="txTwo" presStyleLbl="node2" presStyleIdx="3" presStyleCnt="4">
        <dgm:presLayoutVars>
          <dgm:chPref val="3"/>
        </dgm:presLayoutVars>
      </dgm:prSet>
      <dgm:spPr/>
    </dgm:pt>
    <dgm:pt modelId="{1C158FAE-3B70-4E33-9A76-33717974315C}" type="pres">
      <dgm:prSet presAssocID="{A28A141F-E91D-4737-B2CE-B614AE0D9C77}" presName="horzTwo" presStyleCnt="0"/>
      <dgm:spPr/>
    </dgm:pt>
  </dgm:ptLst>
  <dgm:cxnLst>
    <dgm:cxn modelId="{13F5F709-1F43-438A-98C8-D4B82B49A3D0}" srcId="{89F1D272-CD3E-4FD3-B6C2-EF3D5C3173C7}" destId="{8B64F665-1437-4642-96E7-C0BC1A04DFA7}" srcOrd="1" destOrd="0" parTransId="{F2B64C3A-6D91-4D42-9252-607A6F7B18F5}" sibTransId="{C76C59BD-A9EF-40F1-83AC-20C36009653F}"/>
    <dgm:cxn modelId="{7366600F-FCB1-4109-9D4C-287F7D0A9DEB}" srcId="{873156DC-7700-4000-9BDD-535676E24527}" destId="{A28A141F-E91D-4737-B2CE-B614AE0D9C77}" srcOrd="0" destOrd="0" parTransId="{78C296A9-ABB5-46FF-9A79-BE9BC63BB0FB}" sibTransId="{FFAEAD8C-9A05-4A08-8408-41F37FCDCDBD}"/>
    <dgm:cxn modelId="{AA98620F-0666-4E3D-B6EA-F600254B3CB3}" srcId="{8B64F665-1437-4642-96E7-C0BC1A04DFA7}" destId="{662CF7B6-1646-43B4-9B3E-5B4505E9176E}" srcOrd="0" destOrd="0" parTransId="{941782D0-6944-4634-8679-80B3EEDDB3A1}" sibTransId="{91C0B438-66AC-44B5-9247-7946378560C5}"/>
    <dgm:cxn modelId="{0D8AB71D-13EC-4D4C-8492-B29B48E86FEF}" type="presOf" srcId="{056F92DA-0F99-4DD7-95DC-1ABFD67192CD}" destId="{6E24CDDC-85F2-4FA6-BA3A-9351DC06E8D4}" srcOrd="0" destOrd="0" presId="urn:microsoft.com/office/officeart/2005/8/layout/hierarchy4"/>
    <dgm:cxn modelId="{51D18129-8A68-4BB5-A90F-F310A2EAC62B}" type="presOf" srcId="{58560A89-0D94-444C-91D0-70D8C5604524}" destId="{6BB59CE0-58AD-4A43-B16F-CCE570140F9B}" srcOrd="0" destOrd="0" presId="urn:microsoft.com/office/officeart/2005/8/layout/hierarchy4"/>
    <dgm:cxn modelId="{6D8F8435-526B-4BA1-B7E8-74838D780EBB}" srcId="{2C60FACF-065C-4B71-A16D-CF944A920180}" destId="{58560A89-0D94-444C-91D0-70D8C5604524}" srcOrd="0" destOrd="0" parTransId="{09F97659-68E0-42F0-B501-826115A09DCC}" sibTransId="{378C4AB4-C453-4027-BBB5-B11ADE88B109}"/>
    <dgm:cxn modelId="{9CBA9D39-DEBC-43ED-87CC-D10B6613FE1D}" type="presOf" srcId="{8B64F665-1437-4642-96E7-C0BC1A04DFA7}" destId="{9C685B27-1350-448B-A7EF-38B8236246C9}" srcOrd="0" destOrd="0" presId="urn:microsoft.com/office/officeart/2005/8/layout/hierarchy4"/>
    <dgm:cxn modelId="{3E05BC69-8C69-4068-A010-A6AB19FAAF00}" type="presOf" srcId="{89F1D272-CD3E-4FD3-B6C2-EF3D5C3173C7}" destId="{905C770C-77E5-493E-A4E5-675A51C63A5A}" srcOrd="0" destOrd="0" presId="urn:microsoft.com/office/officeart/2005/8/layout/hierarchy4"/>
    <dgm:cxn modelId="{E925F949-0D76-4B6D-92CF-1F9EC3053097}" srcId="{89F1D272-CD3E-4FD3-B6C2-EF3D5C3173C7}" destId="{2C60FACF-065C-4B71-A16D-CF944A920180}" srcOrd="0" destOrd="0" parTransId="{F7FB3266-FEBC-46B5-9135-3BB057EBB742}" sibTransId="{2918F884-B7B2-4AA0-8885-EC6A9AED0711}"/>
    <dgm:cxn modelId="{F8E2EA4B-8361-4EE3-83F9-6A82967ABA7D}" type="presOf" srcId="{A28A141F-E91D-4737-B2CE-B614AE0D9C77}" destId="{F5A482F5-D4B3-4786-85D5-FBBE6515BDCF}" srcOrd="0" destOrd="0" presId="urn:microsoft.com/office/officeart/2005/8/layout/hierarchy4"/>
    <dgm:cxn modelId="{8028D874-8C26-44D9-8332-C863E144D84A}" type="presOf" srcId="{662CF7B6-1646-43B4-9B3E-5B4505E9176E}" destId="{753FCBD9-7918-4B6F-B848-A7243972F10B}" srcOrd="0" destOrd="0" presId="urn:microsoft.com/office/officeart/2005/8/layout/hierarchy4"/>
    <dgm:cxn modelId="{6C5E299E-59D1-47C1-B1C4-69DDACEE23A3}" srcId="{2C60FACF-065C-4B71-A16D-CF944A920180}" destId="{056F92DA-0F99-4DD7-95DC-1ABFD67192CD}" srcOrd="1" destOrd="0" parTransId="{E19FC2C4-E013-4404-AF17-403149956422}" sibTransId="{DC9048A8-A4B3-453D-B7DA-7D2BBF16EA4F}"/>
    <dgm:cxn modelId="{98FECE9F-05AD-43DF-A6C8-E642A600388C}" type="presOf" srcId="{873156DC-7700-4000-9BDD-535676E24527}" destId="{B3E92530-A7BA-49A9-AA6D-C8CD65F90E73}" srcOrd="0" destOrd="0" presId="urn:microsoft.com/office/officeart/2005/8/layout/hierarchy4"/>
    <dgm:cxn modelId="{DB9B16F0-2E7E-4FD8-BF69-946D6E092724}" type="presOf" srcId="{2C60FACF-065C-4B71-A16D-CF944A920180}" destId="{542610B1-525F-447F-B64C-1CE688A49238}" srcOrd="0" destOrd="0" presId="urn:microsoft.com/office/officeart/2005/8/layout/hierarchy4"/>
    <dgm:cxn modelId="{6EECF2FC-1671-4060-A79A-2A8BC4EC83D5}" srcId="{89F1D272-CD3E-4FD3-B6C2-EF3D5C3173C7}" destId="{873156DC-7700-4000-9BDD-535676E24527}" srcOrd="2" destOrd="0" parTransId="{4F43CEA8-096B-499F-9B9A-44CB83920642}" sibTransId="{75AA4BCA-31F1-426B-BB51-B48936C77BFA}"/>
    <dgm:cxn modelId="{2D177BD2-88DD-4863-B3B1-487C3C13E111}" type="presParOf" srcId="{905C770C-77E5-493E-A4E5-675A51C63A5A}" destId="{A3DAA247-5A5B-47E3-A326-B15DE05CFCE8}" srcOrd="0" destOrd="0" presId="urn:microsoft.com/office/officeart/2005/8/layout/hierarchy4"/>
    <dgm:cxn modelId="{F0D1C52D-8442-4BCE-BB04-06C4C8DE27EF}" type="presParOf" srcId="{A3DAA247-5A5B-47E3-A326-B15DE05CFCE8}" destId="{542610B1-525F-447F-B64C-1CE688A49238}" srcOrd="0" destOrd="0" presId="urn:microsoft.com/office/officeart/2005/8/layout/hierarchy4"/>
    <dgm:cxn modelId="{12E1734E-2A8A-4185-818F-F5BBB788B25C}" type="presParOf" srcId="{A3DAA247-5A5B-47E3-A326-B15DE05CFCE8}" destId="{DE469A6E-0312-4FD1-8B52-5E0D9B07A298}" srcOrd="1" destOrd="0" presId="urn:microsoft.com/office/officeart/2005/8/layout/hierarchy4"/>
    <dgm:cxn modelId="{EC44E94A-5A9C-4033-AAF5-01EDE6678321}" type="presParOf" srcId="{A3DAA247-5A5B-47E3-A326-B15DE05CFCE8}" destId="{1AC716D7-0195-46E9-953E-1353F4AA93F5}" srcOrd="2" destOrd="0" presId="urn:microsoft.com/office/officeart/2005/8/layout/hierarchy4"/>
    <dgm:cxn modelId="{13CCDF88-9DA3-49BE-97E0-CEF63FA200A2}" type="presParOf" srcId="{1AC716D7-0195-46E9-953E-1353F4AA93F5}" destId="{CB72CFC9-5C96-4BD3-9E32-6B468F95D58C}" srcOrd="0" destOrd="0" presId="urn:microsoft.com/office/officeart/2005/8/layout/hierarchy4"/>
    <dgm:cxn modelId="{211027AB-8B6C-44D3-8B35-449CFD42B6A3}" type="presParOf" srcId="{CB72CFC9-5C96-4BD3-9E32-6B468F95D58C}" destId="{6BB59CE0-58AD-4A43-B16F-CCE570140F9B}" srcOrd="0" destOrd="0" presId="urn:microsoft.com/office/officeart/2005/8/layout/hierarchy4"/>
    <dgm:cxn modelId="{8E33312B-AD9B-49B3-8B84-B4A7840C2458}" type="presParOf" srcId="{CB72CFC9-5C96-4BD3-9E32-6B468F95D58C}" destId="{EC9B3230-B3DF-4F1C-A039-57F77A46609F}" srcOrd="1" destOrd="0" presId="urn:microsoft.com/office/officeart/2005/8/layout/hierarchy4"/>
    <dgm:cxn modelId="{4F1B5329-67D8-4157-99D6-81B3BB733B28}" type="presParOf" srcId="{1AC716D7-0195-46E9-953E-1353F4AA93F5}" destId="{81BA3508-F7F7-4B28-8C84-74F01E4BCDD1}" srcOrd="1" destOrd="0" presId="urn:microsoft.com/office/officeart/2005/8/layout/hierarchy4"/>
    <dgm:cxn modelId="{C9D95DC1-5FC3-4953-A11B-1FCE771D38B7}" type="presParOf" srcId="{1AC716D7-0195-46E9-953E-1353F4AA93F5}" destId="{5C094334-35EE-409D-A021-E1ED3F99A86B}" srcOrd="2" destOrd="0" presId="urn:microsoft.com/office/officeart/2005/8/layout/hierarchy4"/>
    <dgm:cxn modelId="{71737B54-6050-409F-AB0A-5C14ED305AB3}" type="presParOf" srcId="{5C094334-35EE-409D-A021-E1ED3F99A86B}" destId="{6E24CDDC-85F2-4FA6-BA3A-9351DC06E8D4}" srcOrd="0" destOrd="0" presId="urn:microsoft.com/office/officeart/2005/8/layout/hierarchy4"/>
    <dgm:cxn modelId="{BDF19785-32C1-4B09-82D2-2C33D8E4A033}" type="presParOf" srcId="{5C094334-35EE-409D-A021-E1ED3F99A86B}" destId="{A125D28A-286F-4D1A-9F0A-85FDEBA22D99}" srcOrd="1" destOrd="0" presId="urn:microsoft.com/office/officeart/2005/8/layout/hierarchy4"/>
    <dgm:cxn modelId="{8DA3DEFD-92CF-4398-8DA0-0EF5F67D8EC4}" type="presParOf" srcId="{905C770C-77E5-493E-A4E5-675A51C63A5A}" destId="{D6155CDE-9ED6-4A77-8DEF-348FF8F6D44F}" srcOrd="1" destOrd="0" presId="urn:microsoft.com/office/officeart/2005/8/layout/hierarchy4"/>
    <dgm:cxn modelId="{E2CC003F-30D2-4541-B3FB-42397A57738B}" type="presParOf" srcId="{905C770C-77E5-493E-A4E5-675A51C63A5A}" destId="{75E8EAD9-2779-4009-B841-03D791CBF365}" srcOrd="2" destOrd="0" presId="urn:microsoft.com/office/officeart/2005/8/layout/hierarchy4"/>
    <dgm:cxn modelId="{37B7B7ED-DBF1-4B87-B844-15C5DCD4223B}" type="presParOf" srcId="{75E8EAD9-2779-4009-B841-03D791CBF365}" destId="{9C685B27-1350-448B-A7EF-38B8236246C9}" srcOrd="0" destOrd="0" presId="urn:microsoft.com/office/officeart/2005/8/layout/hierarchy4"/>
    <dgm:cxn modelId="{7A7D6113-85BB-47BC-89F6-CD7A78A0F21C}" type="presParOf" srcId="{75E8EAD9-2779-4009-B841-03D791CBF365}" destId="{160A15E1-4E98-47EB-A455-830659886F3B}" srcOrd="1" destOrd="0" presId="urn:microsoft.com/office/officeart/2005/8/layout/hierarchy4"/>
    <dgm:cxn modelId="{6CA7137C-DD70-40C0-AE74-5A11573A4FA0}" type="presParOf" srcId="{75E8EAD9-2779-4009-B841-03D791CBF365}" destId="{02F82D1E-7876-43A2-BC50-B6A845B91221}" srcOrd="2" destOrd="0" presId="urn:microsoft.com/office/officeart/2005/8/layout/hierarchy4"/>
    <dgm:cxn modelId="{EF55FFA7-9FED-4198-9FF4-3FE3F73DA6AF}" type="presParOf" srcId="{02F82D1E-7876-43A2-BC50-B6A845B91221}" destId="{EF826897-CADF-47D1-9A83-563005F5938A}" srcOrd="0" destOrd="0" presId="urn:microsoft.com/office/officeart/2005/8/layout/hierarchy4"/>
    <dgm:cxn modelId="{FD29751F-930E-4D5F-8D32-7D14F214064D}" type="presParOf" srcId="{EF826897-CADF-47D1-9A83-563005F5938A}" destId="{753FCBD9-7918-4B6F-B848-A7243972F10B}" srcOrd="0" destOrd="0" presId="urn:microsoft.com/office/officeart/2005/8/layout/hierarchy4"/>
    <dgm:cxn modelId="{1741F5CB-6C7D-42F4-87AF-B98A9F6C8502}" type="presParOf" srcId="{EF826897-CADF-47D1-9A83-563005F5938A}" destId="{0388B8DF-59A2-4846-986F-78C39A31E21A}" srcOrd="1" destOrd="0" presId="urn:microsoft.com/office/officeart/2005/8/layout/hierarchy4"/>
    <dgm:cxn modelId="{9C9CCEB6-45C3-4C90-84A9-0BE5FDB51A0F}" type="presParOf" srcId="{905C770C-77E5-493E-A4E5-675A51C63A5A}" destId="{EFEAC8EC-695A-4E94-9B4F-AD526FAF3DB7}" srcOrd="3" destOrd="0" presId="urn:microsoft.com/office/officeart/2005/8/layout/hierarchy4"/>
    <dgm:cxn modelId="{3BB66A19-E5C8-4397-BF84-851778A041B2}" type="presParOf" srcId="{905C770C-77E5-493E-A4E5-675A51C63A5A}" destId="{C20F96D5-113E-4A9F-B574-7A4B3D905DA5}" srcOrd="4" destOrd="0" presId="urn:microsoft.com/office/officeart/2005/8/layout/hierarchy4"/>
    <dgm:cxn modelId="{43C14B61-59FE-44D0-B0D1-C178B3EB6680}" type="presParOf" srcId="{C20F96D5-113E-4A9F-B574-7A4B3D905DA5}" destId="{B3E92530-A7BA-49A9-AA6D-C8CD65F90E73}" srcOrd="0" destOrd="0" presId="urn:microsoft.com/office/officeart/2005/8/layout/hierarchy4"/>
    <dgm:cxn modelId="{9E95440B-34B4-411A-A229-7548EC7DC556}" type="presParOf" srcId="{C20F96D5-113E-4A9F-B574-7A4B3D905DA5}" destId="{55721E00-F9CB-407E-8B3B-F59A12382053}" srcOrd="1" destOrd="0" presId="urn:microsoft.com/office/officeart/2005/8/layout/hierarchy4"/>
    <dgm:cxn modelId="{7C0D1573-AC3B-493B-B769-E6DF3238DAA4}" type="presParOf" srcId="{C20F96D5-113E-4A9F-B574-7A4B3D905DA5}" destId="{F316E09B-E6B0-4980-8D04-84A001954F3A}" srcOrd="2" destOrd="0" presId="urn:microsoft.com/office/officeart/2005/8/layout/hierarchy4"/>
    <dgm:cxn modelId="{E70A38D4-1DCC-4D5E-9FFF-3CDBF9C17917}" type="presParOf" srcId="{F316E09B-E6B0-4980-8D04-84A001954F3A}" destId="{5DF982E5-7C27-4EA2-97E0-42B92233AD8A}" srcOrd="0" destOrd="0" presId="urn:microsoft.com/office/officeart/2005/8/layout/hierarchy4"/>
    <dgm:cxn modelId="{FC66B573-76C4-4E9D-9D4E-2715676A838A}" type="presParOf" srcId="{5DF982E5-7C27-4EA2-97E0-42B92233AD8A}" destId="{F5A482F5-D4B3-4786-85D5-FBBE6515BDCF}" srcOrd="0" destOrd="0" presId="urn:microsoft.com/office/officeart/2005/8/layout/hierarchy4"/>
    <dgm:cxn modelId="{8B01A451-2959-4AC2-9C12-9B6879A2E021}" type="presParOf" srcId="{5DF982E5-7C27-4EA2-97E0-42B92233AD8A}" destId="{1C158FAE-3B70-4E33-9A76-33717974315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78658E6-E058-4C86-8DAC-A06EC87C0C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99DE864B-DEF2-4498-9934-D996AE105725}">
      <dgm:prSet/>
      <dgm:spPr/>
      <dgm:t>
        <a:bodyPr/>
        <a:lstStyle/>
        <a:p>
          <a:pPr rtl="0"/>
          <a:r>
            <a:rPr lang="en-US"/>
            <a:t>Barang konsumsi</a:t>
          </a:r>
          <a:endParaRPr lang="id-ID"/>
        </a:p>
      </dgm:t>
    </dgm:pt>
    <dgm:pt modelId="{DF9F8127-51C2-4639-AE05-A7FD23A1E017}" type="parTrans" cxnId="{237E4908-245E-466F-B59B-E1DBB7FFFBEE}">
      <dgm:prSet/>
      <dgm:spPr/>
      <dgm:t>
        <a:bodyPr/>
        <a:lstStyle/>
        <a:p>
          <a:endParaRPr lang="id-ID"/>
        </a:p>
      </dgm:t>
    </dgm:pt>
    <dgm:pt modelId="{9B6FF5AE-6A3E-4797-AE7F-B1C356990C17}" type="sibTrans" cxnId="{237E4908-245E-466F-B59B-E1DBB7FFFBEE}">
      <dgm:prSet/>
      <dgm:spPr/>
      <dgm:t>
        <a:bodyPr/>
        <a:lstStyle/>
        <a:p>
          <a:endParaRPr lang="id-ID"/>
        </a:p>
      </dgm:t>
    </dgm:pt>
    <dgm:pt modelId="{A8666529-11A8-4FAB-93E3-AA2EA97F0A9B}">
      <dgm:prSet/>
      <dgm:spPr/>
      <dgm:t>
        <a:bodyPr/>
        <a:lstStyle/>
        <a:p>
          <a:pPr rtl="0"/>
          <a:r>
            <a:rPr lang="en-US"/>
            <a:t>Amunisi</a:t>
          </a:r>
          <a:endParaRPr lang="id-ID"/>
        </a:p>
      </dgm:t>
    </dgm:pt>
    <dgm:pt modelId="{5B433868-B7F3-4C6F-B944-A38580D7BE20}" type="parTrans" cxnId="{B6E64E8B-EC41-4EC3-B8E2-FBC919DB0998}">
      <dgm:prSet/>
      <dgm:spPr/>
      <dgm:t>
        <a:bodyPr/>
        <a:lstStyle/>
        <a:p>
          <a:endParaRPr lang="id-ID"/>
        </a:p>
      </dgm:t>
    </dgm:pt>
    <dgm:pt modelId="{5732C0B9-4E72-4E96-A54D-9A28E0FA3103}" type="sibTrans" cxnId="{B6E64E8B-EC41-4EC3-B8E2-FBC919DB0998}">
      <dgm:prSet/>
      <dgm:spPr/>
      <dgm:t>
        <a:bodyPr/>
        <a:lstStyle/>
        <a:p>
          <a:endParaRPr lang="id-ID"/>
        </a:p>
      </dgm:t>
    </dgm:pt>
    <dgm:pt modelId="{3B74614C-9824-45F3-95E0-85AC38EC2954}">
      <dgm:prSet/>
      <dgm:spPr/>
      <dgm:t>
        <a:bodyPr/>
        <a:lstStyle/>
        <a:p>
          <a:pPr rtl="0"/>
          <a:r>
            <a:rPr lang="en-US"/>
            <a:t>Bahan untuk pemeliharaan</a:t>
          </a:r>
          <a:endParaRPr lang="id-ID"/>
        </a:p>
      </dgm:t>
    </dgm:pt>
    <dgm:pt modelId="{0AB29FF8-26FF-490D-9083-FF61091E274A}" type="parTrans" cxnId="{EB9A9D3E-5395-4EC8-9E00-2576BE4AED50}">
      <dgm:prSet/>
      <dgm:spPr/>
      <dgm:t>
        <a:bodyPr/>
        <a:lstStyle/>
        <a:p>
          <a:endParaRPr lang="id-ID"/>
        </a:p>
      </dgm:t>
    </dgm:pt>
    <dgm:pt modelId="{E1F50159-5A41-48AD-89E9-1BC6EF9056C2}" type="sibTrans" cxnId="{EB9A9D3E-5395-4EC8-9E00-2576BE4AED50}">
      <dgm:prSet/>
      <dgm:spPr/>
      <dgm:t>
        <a:bodyPr/>
        <a:lstStyle/>
        <a:p>
          <a:endParaRPr lang="id-ID"/>
        </a:p>
      </dgm:t>
    </dgm:pt>
    <dgm:pt modelId="{D07192B3-C779-41D0-AC2E-33104DF9C60B}">
      <dgm:prSet/>
      <dgm:spPr/>
      <dgm:t>
        <a:bodyPr/>
        <a:lstStyle/>
        <a:p>
          <a:pPr rtl="0"/>
          <a:r>
            <a:rPr lang="en-US"/>
            <a:t>Suku cadang</a:t>
          </a:r>
          <a:endParaRPr lang="id-ID"/>
        </a:p>
      </dgm:t>
    </dgm:pt>
    <dgm:pt modelId="{13EFBE10-D97B-4546-B160-06AB0B072592}" type="parTrans" cxnId="{C8CD93F4-B349-4912-841A-1EBD74557455}">
      <dgm:prSet/>
      <dgm:spPr/>
      <dgm:t>
        <a:bodyPr/>
        <a:lstStyle/>
        <a:p>
          <a:endParaRPr lang="id-ID"/>
        </a:p>
      </dgm:t>
    </dgm:pt>
    <dgm:pt modelId="{BAF4F286-5BA5-4C20-8856-024B12D2E336}" type="sibTrans" cxnId="{C8CD93F4-B349-4912-841A-1EBD74557455}">
      <dgm:prSet/>
      <dgm:spPr/>
      <dgm:t>
        <a:bodyPr/>
        <a:lstStyle/>
        <a:p>
          <a:endParaRPr lang="id-ID"/>
        </a:p>
      </dgm:t>
    </dgm:pt>
    <dgm:pt modelId="{22D13C59-0177-436D-9758-30F4467F12F9}">
      <dgm:prSet/>
      <dgm:spPr/>
      <dgm:t>
        <a:bodyPr/>
        <a:lstStyle/>
        <a:p>
          <a:pPr rtl="0"/>
          <a:r>
            <a:rPr lang="en-US" dirty="0" err="1"/>
            <a:t>Persed</a:t>
          </a:r>
          <a:r>
            <a:rPr lang="id-ID" dirty="0"/>
            <a:t>.</a:t>
          </a:r>
          <a:r>
            <a:rPr lang="en-US" dirty="0"/>
            <a:t> </a:t>
          </a:r>
          <a:r>
            <a:rPr lang="en-US" dirty="0" err="1"/>
            <a:t>untuk</a:t>
          </a:r>
          <a:r>
            <a:rPr lang="en-US" dirty="0"/>
            <a:t> </a:t>
          </a:r>
          <a:r>
            <a:rPr lang="en-US" dirty="0" err="1"/>
            <a:t>tujuan</a:t>
          </a:r>
          <a:r>
            <a:rPr lang="en-US" dirty="0"/>
            <a:t> </a:t>
          </a:r>
          <a:r>
            <a:rPr lang="en-US" dirty="0" err="1"/>
            <a:t>strategis</a:t>
          </a:r>
          <a:r>
            <a:rPr lang="en-US" dirty="0"/>
            <a:t>/</a:t>
          </a:r>
          <a:r>
            <a:rPr lang="en-US" dirty="0" err="1"/>
            <a:t>berjaga-jaga</a:t>
          </a:r>
          <a:endParaRPr lang="id-ID" dirty="0"/>
        </a:p>
      </dgm:t>
    </dgm:pt>
    <dgm:pt modelId="{C0769802-ACE9-4CE8-B164-2964607298EC}" type="parTrans" cxnId="{2F1115E8-039C-4748-9416-D2FB46774963}">
      <dgm:prSet/>
      <dgm:spPr/>
      <dgm:t>
        <a:bodyPr/>
        <a:lstStyle/>
        <a:p>
          <a:endParaRPr lang="id-ID"/>
        </a:p>
      </dgm:t>
    </dgm:pt>
    <dgm:pt modelId="{606B0282-19CE-4C11-BDE8-FECC06A17BD3}" type="sibTrans" cxnId="{2F1115E8-039C-4748-9416-D2FB46774963}">
      <dgm:prSet/>
      <dgm:spPr/>
      <dgm:t>
        <a:bodyPr/>
        <a:lstStyle/>
        <a:p>
          <a:endParaRPr lang="id-ID"/>
        </a:p>
      </dgm:t>
    </dgm:pt>
    <dgm:pt modelId="{F5CB299C-FAAE-4B0D-9E2C-FCAB2AAACB03}">
      <dgm:prSet/>
      <dgm:spPr/>
      <dgm:t>
        <a:bodyPr/>
        <a:lstStyle/>
        <a:p>
          <a:pPr rtl="0"/>
          <a:r>
            <a:rPr lang="id-ID"/>
            <a:t>Pita Cukai dan</a:t>
          </a:r>
          <a:r>
            <a:rPr lang="en-US"/>
            <a:t> leges</a:t>
          </a:r>
          <a:endParaRPr lang="id-ID"/>
        </a:p>
      </dgm:t>
    </dgm:pt>
    <dgm:pt modelId="{E67571A3-8D73-4BDE-A31E-34DC46F8ACD0}" type="parTrans" cxnId="{2456992C-C1C9-41EC-9E1D-A07549414F07}">
      <dgm:prSet/>
      <dgm:spPr/>
      <dgm:t>
        <a:bodyPr/>
        <a:lstStyle/>
        <a:p>
          <a:endParaRPr lang="id-ID"/>
        </a:p>
      </dgm:t>
    </dgm:pt>
    <dgm:pt modelId="{C9804F23-D741-4AE6-ABEA-3432636FA595}" type="sibTrans" cxnId="{2456992C-C1C9-41EC-9E1D-A07549414F07}">
      <dgm:prSet/>
      <dgm:spPr/>
      <dgm:t>
        <a:bodyPr/>
        <a:lstStyle/>
        <a:p>
          <a:endParaRPr lang="id-ID"/>
        </a:p>
      </dgm:t>
    </dgm:pt>
    <dgm:pt modelId="{D12A7A82-09D2-42EA-A994-8FBC54AECE11}">
      <dgm:prSet/>
      <dgm:spPr/>
      <dgm:t>
        <a:bodyPr/>
        <a:lstStyle/>
        <a:p>
          <a:pPr rtl="0"/>
          <a:r>
            <a:rPr lang="en-US"/>
            <a:t>Bahan baku</a:t>
          </a:r>
          <a:endParaRPr lang="id-ID"/>
        </a:p>
      </dgm:t>
    </dgm:pt>
    <dgm:pt modelId="{19EEA2CE-FAB4-4DC7-B7F2-9AA87915FA12}" type="parTrans" cxnId="{BA1011A9-AE23-4E3F-B073-21ED6B2F4D0C}">
      <dgm:prSet/>
      <dgm:spPr/>
      <dgm:t>
        <a:bodyPr/>
        <a:lstStyle/>
        <a:p>
          <a:endParaRPr lang="id-ID"/>
        </a:p>
      </dgm:t>
    </dgm:pt>
    <dgm:pt modelId="{6581BCAE-EC1A-4A13-8FB7-078654B8DDC0}" type="sibTrans" cxnId="{BA1011A9-AE23-4E3F-B073-21ED6B2F4D0C}">
      <dgm:prSet/>
      <dgm:spPr/>
      <dgm:t>
        <a:bodyPr/>
        <a:lstStyle/>
        <a:p>
          <a:endParaRPr lang="id-ID"/>
        </a:p>
      </dgm:t>
    </dgm:pt>
    <dgm:pt modelId="{4278D641-1250-444C-86C7-C500AD8BAFDE}">
      <dgm:prSet/>
      <dgm:spPr/>
      <dgm:t>
        <a:bodyPr/>
        <a:lstStyle/>
        <a:p>
          <a:pPr rtl="0"/>
          <a:r>
            <a:rPr lang="en-US"/>
            <a:t>Barang dalam proses/setengah jadi</a:t>
          </a:r>
          <a:endParaRPr lang="id-ID"/>
        </a:p>
      </dgm:t>
    </dgm:pt>
    <dgm:pt modelId="{93B83402-3029-48F1-911C-57A1DBFAE864}" type="parTrans" cxnId="{B9FDF9D9-32AB-44A4-AB05-DB273FCE7A1E}">
      <dgm:prSet/>
      <dgm:spPr/>
      <dgm:t>
        <a:bodyPr/>
        <a:lstStyle/>
        <a:p>
          <a:endParaRPr lang="id-ID"/>
        </a:p>
      </dgm:t>
    </dgm:pt>
    <dgm:pt modelId="{4114FD2A-82E2-4D5C-A830-19FD832DEEC7}" type="sibTrans" cxnId="{B9FDF9D9-32AB-44A4-AB05-DB273FCE7A1E}">
      <dgm:prSet/>
      <dgm:spPr/>
      <dgm:t>
        <a:bodyPr/>
        <a:lstStyle/>
        <a:p>
          <a:endParaRPr lang="id-ID"/>
        </a:p>
      </dgm:t>
    </dgm:pt>
    <dgm:pt modelId="{D66E08FB-976A-4873-AD38-2DFFCD9659A7}">
      <dgm:prSet/>
      <dgm:spPr/>
      <dgm:t>
        <a:bodyPr/>
        <a:lstStyle/>
        <a:p>
          <a:pPr rtl="0"/>
          <a:r>
            <a:rPr lang="en-US"/>
            <a:t>Tanah/bangunan untuk dijual atau diserahkan kepada masyarakat</a:t>
          </a:r>
          <a:endParaRPr lang="id-ID"/>
        </a:p>
      </dgm:t>
    </dgm:pt>
    <dgm:pt modelId="{2CC05E55-3D6C-43D2-A986-801D2B53180C}" type="parTrans" cxnId="{1DD4BF48-E85E-4CEB-8D90-2D6F231983A4}">
      <dgm:prSet/>
      <dgm:spPr/>
      <dgm:t>
        <a:bodyPr/>
        <a:lstStyle/>
        <a:p>
          <a:endParaRPr lang="id-ID"/>
        </a:p>
      </dgm:t>
    </dgm:pt>
    <dgm:pt modelId="{C341CF6F-FE87-4408-A208-96844FC6A7E9}" type="sibTrans" cxnId="{1DD4BF48-E85E-4CEB-8D90-2D6F231983A4}">
      <dgm:prSet/>
      <dgm:spPr/>
      <dgm:t>
        <a:bodyPr/>
        <a:lstStyle/>
        <a:p>
          <a:endParaRPr lang="id-ID"/>
        </a:p>
      </dgm:t>
    </dgm:pt>
    <dgm:pt modelId="{DB5EE17D-50F0-41B8-969B-76646F2A6862}">
      <dgm:prSet/>
      <dgm:spPr/>
      <dgm:t>
        <a:bodyPr/>
        <a:lstStyle/>
        <a:p>
          <a:pPr rtl="0"/>
          <a:r>
            <a:rPr lang="en-US"/>
            <a:t>Hewan dan tanaman, untuk dijual atau diserahkan kepada masyarakat</a:t>
          </a:r>
          <a:endParaRPr lang="id-ID"/>
        </a:p>
      </dgm:t>
    </dgm:pt>
    <dgm:pt modelId="{475555FD-536F-41AC-9E90-7738FBCB50F6}" type="parTrans" cxnId="{9F42322F-B381-4EBA-9A68-DEBF373A3D70}">
      <dgm:prSet/>
      <dgm:spPr/>
      <dgm:t>
        <a:bodyPr/>
        <a:lstStyle/>
        <a:p>
          <a:endParaRPr lang="id-ID"/>
        </a:p>
      </dgm:t>
    </dgm:pt>
    <dgm:pt modelId="{69298D73-EFB5-47EC-9A99-210470D5A5BC}" type="sibTrans" cxnId="{9F42322F-B381-4EBA-9A68-DEBF373A3D70}">
      <dgm:prSet/>
      <dgm:spPr/>
      <dgm:t>
        <a:bodyPr/>
        <a:lstStyle/>
        <a:p>
          <a:endParaRPr lang="id-ID"/>
        </a:p>
      </dgm:t>
    </dgm:pt>
    <dgm:pt modelId="{AF722784-AB81-46FF-8B1C-0DBB47A1A0A9}" type="pres">
      <dgm:prSet presAssocID="{878658E6-E058-4C86-8DAC-A06EC87C0C52}" presName="diagram" presStyleCnt="0">
        <dgm:presLayoutVars>
          <dgm:dir/>
          <dgm:resizeHandles val="exact"/>
        </dgm:presLayoutVars>
      </dgm:prSet>
      <dgm:spPr/>
    </dgm:pt>
    <dgm:pt modelId="{A52E66F6-83E2-4D27-A255-928222564CC2}" type="pres">
      <dgm:prSet presAssocID="{99DE864B-DEF2-4498-9934-D996AE105725}" presName="node" presStyleLbl="node1" presStyleIdx="0" presStyleCnt="10">
        <dgm:presLayoutVars>
          <dgm:bulletEnabled val="1"/>
        </dgm:presLayoutVars>
      </dgm:prSet>
      <dgm:spPr/>
    </dgm:pt>
    <dgm:pt modelId="{88D0B22C-6D9D-4A71-AA1F-0771505E3F65}" type="pres">
      <dgm:prSet presAssocID="{9B6FF5AE-6A3E-4797-AE7F-B1C356990C17}" presName="sibTrans" presStyleCnt="0"/>
      <dgm:spPr/>
    </dgm:pt>
    <dgm:pt modelId="{F2466C39-6DC0-4E26-AF73-AB18174E3D06}" type="pres">
      <dgm:prSet presAssocID="{A8666529-11A8-4FAB-93E3-AA2EA97F0A9B}" presName="node" presStyleLbl="node1" presStyleIdx="1" presStyleCnt="10">
        <dgm:presLayoutVars>
          <dgm:bulletEnabled val="1"/>
        </dgm:presLayoutVars>
      </dgm:prSet>
      <dgm:spPr/>
    </dgm:pt>
    <dgm:pt modelId="{3FCA6161-068E-4145-AF47-F609E081FA83}" type="pres">
      <dgm:prSet presAssocID="{5732C0B9-4E72-4E96-A54D-9A28E0FA3103}" presName="sibTrans" presStyleCnt="0"/>
      <dgm:spPr/>
    </dgm:pt>
    <dgm:pt modelId="{ED9F8908-E440-47C8-B42D-5E14A17A5B9C}" type="pres">
      <dgm:prSet presAssocID="{3B74614C-9824-45F3-95E0-85AC38EC2954}" presName="node" presStyleLbl="node1" presStyleIdx="2" presStyleCnt="10">
        <dgm:presLayoutVars>
          <dgm:bulletEnabled val="1"/>
        </dgm:presLayoutVars>
      </dgm:prSet>
      <dgm:spPr/>
    </dgm:pt>
    <dgm:pt modelId="{79F9D6DE-FA6D-4C39-83A9-F44DF8E8C717}" type="pres">
      <dgm:prSet presAssocID="{E1F50159-5A41-48AD-89E9-1BC6EF9056C2}" presName="sibTrans" presStyleCnt="0"/>
      <dgm:spPr/>
    </dgm:pt>
    <dgm:pt modelId="{293CD0B4-714D-4EA6-9205-440AF1CE57C9}" type="pres">
      <dgm:prSet presAssocID="{D07192B3-C779-41D0-AC2E-33104DF9C60B}" presName="node" presStyleLbl="node1" presStyleIdx="3" presStyleCnt="10">
        <dgm:presLayoutVars>
          <dgm:bulletEnabled val="1"/>
        </dgm:presLayoutVars>
      </dgm:prSet>
      <dgm:spPr/>
    </dgm:pt>
    <dgm:pt modelId="{D78A0648-6510-4340-A28A-CC88FA070E0D}" type="pres">
      <dgm:prSet presAssocID="{BAF4F286-5BA5-4C20-8856-024B12D2E336}" presName="sibTrans" presStyleCnt="0"/>
      <dgm:spPr/>
    </dgm:pt>
    <dgm:pt modelId="{D281D37E-5D4C-47AA-BEA0-59E35EC7C8E7}" type="pres">
      <dgm:prSet presAssocID="{22D13C59-0177-436D-9758-30F4467F12F9}" presName="node" presStyleLbl="node1" presStyleIdx="4" presStyleCnt="10">
        <dgm:presLayoutVars>
          <dgm:bulletEnabled val="1"/>
        </dgm:presLayoutVars>
      </dgm:prSet>
      <dgm:spPr/>
    </dgm:pt>
    <dgm:pt modelId="{26F9C9FD-2407-42C5-9188-44420CCED93D}" type="pres">
      <dgm:prSet presAssocID="{606B0282-19CE-4C11-BDE8-FECC06A17BD3}" presName="sibTrans" presStyleCnt="0"/>
      <dgm:spPr/>
    </dgm:pt>
    <dgm:pt modelId="{A9C716D4-3113-46DE-AFF3-F9177AD8BC74}" type="pres">
      <dgm:prSet presAssocID="{F5CB299C-FAAE-4B0D-9E2C-FCAB2AAACB03}" presName="node" presStyleLbl="node1" presStyleIdx="5" presStyleCnt="10">
        <dgm:presLayoutVars>
          <dgm:bulletEnabled val="1"/>
        </dgm:presLayoutVars>
      </dgm:prSet>
      <dgm:spPr/>
    </dgm:pt>
    <dgm:pt modelId="{89FAA768-C8AC-4F37-8A5F-2D452D598808}" type="pres">
      <dgm:prSet presAssocID="{C9804F23-D741-4AE6-ABEA-3432636FA595}" presName="sibTrans" presStyleCnt="0"/>
      <dgm:spPr/>
    </dgm:pt>
    <dgm:pt modelId="{678BCF4D-50A9-425B-B096-F5465D034692}" type="pres">
      <dgm:prSet presAssocID="{D12A7A82-09D2-42EA-A994-8FBC54AECE11}" presName="node" presStyleLbl="node1" presStyleIdx="6" presStyleCnt="10">
        <dgm:presLayoutVars>
          <dgm:bulletEnabled val="1"/>
        </dgm:presLayoutVars>
      </dgm:prSet>
      <dgm:spPr/>
    </dgm:pt>
    <dgm:pt modelId="{BF844B17-5172-4B51-89BB-2D4788B6E2A5}" type="pres">
      <dgm:prSet presAssocID="{6581BCAE-EC1A-4A13-8FB7-078654B8DDC0}" presName="sibTrans" presStyleCnt="0"/>
      <dgm:spPr/>
    </dgm:pt>
    <dgm:pt modelId="{D7378412-E2B7-4D94-86C7-29F8224608DD}" type="pres">
      <dgm:prSet presAssocID="{4278D641-1250-444C-86C7-C500AD8BAFDE}" presName="node" presStyleLbl="node1" presStyleIdx="7" presStyleCnt="10">
        <dgm:presLayoutVars>
          <dgm:bulletEnabled val="1"/>
        </dgm:presLayoutVars>
      </dgm:prSet>
      <dgm:spPr/>
    </dgm:pt>
    <dgm:pt modelId="{FE572AE4-358E-49ED-97C8-36BF36704FD6}" type="pres">
      <dgm:prSet presAssocID="{4114FD2A-82E2-4D5C-A830-19FD832DEEC7}" presName="sibTrans" presStyleCnt="0"/>
      <dgm:spPr/>
    </dgm:pt>
    <dgm:pt modelId="{2ED89001-B337-4EDE-B7D7-9F2FD413709C}" type="pres">
      <dgm:prSet presAssocID="{D66E08FB-976A-4873-AD38-2DFFCD9659A7}" presName="node" presStyleLbl="node1" presStyleIdx="8" presStyleCnt="10">
        <dgm:presLayoutVars>
          <dgm:bulletEnabled val="1"/>
        </dgm:presLayoutVars>
      </dgm:prSet>
      <dgm:spPr/>
    </dgm:pt>
    <dgm:pt modelId="{E2A1E369-34B1-41E3-8570-973996CF23C2}" type="pres">
      <dgm:prSet presAssocID="{C341CF6F-FE87-4408-A208-96844FC6A7E9}" presName="sibTrans" presStyleCnt="0"/>
      <dgm:spPr/>
    </dgm:pt>
    <dgm:pt modelId="{E1D46027-2CBB-4066-9782-983BF9D7CC25}" type="pres">
      <dgm:prSet presAssocID="{DB5EE17D-50F0-41B8-969B-76646F2A6862}" presName="node" presStyleLbl="node1" presStyleIdx="9" presStyleCnt="10">
        <dgm:presLayoutVars>
          <dgm:bulletEnabled val="1"/>
        </dgm:presLayoutVars>
      </dgm:prSet>
      <dgm:spPr/>
    </dgm:pt>
  </dgm:ptLst>
  <dgm:cxnLst>
    <dgm:cxn modelId="{237E4908-245E-466F-B59B-E1DBB7FFFBEE}" srcId="{878658E6-E058-4C86-8DAC-A06EC87C0C52}" destId="{99DE864B-DEF2-4498-9934-D996AE105725}" srcOrd="0" destOrd="0" parTransId="{DF9F8127-51C2-4639-AE05-A7FD23A1E017}" sibTransId="{9B6FF5AE-6A3E-4797-AE7F-B1C356990C17}"/>
    <dgm:cxn modelId="{ED22A509-A718-46D9-9660-326F8EF40F14}" type="presOf" srcId="{D66E08FB-976A-4873-AD38-2DFFCD9659A7}" destId="{2ED89001-B337-4EDE-B7D7-9F2FD413709C}" srcOrd="0" destOrd="0" presId="urn:microsoft.com/office/officeart/2005/8/layout/default"/>
    <dgm:cxn modelId="{70939A0A-0C1F-46A4-A058-96712166B955}" type="presOf" srcId="{DB5EE17D-50F0-41B8-969B-76646F2A6862}" destId="{E1D46027-2CBB-4066-9782-983BF9D7CC25}" srcOrd="0" destOrd="0" presId="urn:microsoft.com/office/officeart/2005/8/layout/default"/>
    <dgm:cxn modelId="{2456992C-C1C9-41EC-9E1D-A07549414F07}" srcId="{878658E6-E058-4C86-8DAC-A06EC87C0C52}" destId="{F5CB299C-FAAE-4B0D-9E2C-FCAB2AAACB03}" srcOrd="5" destOrd="0" parTransId="{E67571A3-8D73-4BDE-A31E-34DC46F8ACD0}" sibTransId="{C9804F23-D741-4AE6-ABEA-3432636FA595}"/>
    <dgm:cxn modelId="{9F42322F-B381-4EBA-9A68-DEBF373A3D70}" srcId="{878658E6-E058-4C86-8DAC-A06EC87C0C52}" destId="{DB5EE17D-50F0-41B8-969B-76646F2A6862}" srcOrd="9" destOrd="0" parTransId="{475555FD-536F-41AC-9E90-7738FBCB50F6}" sibTransId="{69298D73-EFB5-47EC-9A99-210470D5A5BC}"/>
    <dgm:cxn modelId="{EB9A9D3E-5395-4EC8-9E00-2576BE4AED50}" srcId="{878658E6-E058-4C86-8DAC-A06EC87C0C52}" destId="{3B74614C-9824-45F3-95E0-85AC38EC2954}" srcOrd="2" destOrd="0" parTransId="{0AB29FF8-26FF-490D-9083-FF61091E274A}" sibTransId="{E1F50159-5A41-48AD-89E9-1BC6EF9056C2}"/>
    <dgm:cxn modelId="{D27E6144-9871-4E3A-9C67-37A2EC20FFE8}" type="presOf" srcId="{878658E6-E058-4C86-8DAC-A06EC87C0C52}" destId="{AF722784-AB81-46FF-8B1C-0DBB47A1A0A9}" srcOrd="0" destOrd="0" presId="urn:microsoft.com/office/officeart/2005/8/layout/default"/>
    <dgm:cxn modelId="{1DD4BF48-E85E-4CEB-8D90-2D6F231983A4}" srcId="{878658E6-E058-4C86-8DAC-A06EC87C0C52}" destId="{D66E08FB-976A-4873-AD38-2DFFCD9659A7}" srcOrd="8" destOrd="0" parTransId="{2CC05E55-3D6C-43D2-A986-801D2B53180C}" sibTransId="{C341CF6F-FE87-4408-A208-96844FC6A7E9}"/>
    <dgm:cxn modelId="{4D078372-9F41-436F-A045-6A06FD35822A}" type="presOf" srcId="{D12A7A82-09D2-42EA-A994-8FBC54AECE11}" destId="{678BCF4D-50A9-425B-B096-F5465D034692}" srcOrd="0" destOrd="0" presId="urn:microsoft.com/office/officeart/2005/8/layout/default"/>
    <dgm:cxn modelId="{FD767757-FE6E-4389-9B38-A5BC8B7206DF}" type="presOf" srcId="{3B74614C-9824-45F3-95E0-85AC38EC2954}" destId="{ED9F8908-E440-47C8-B42D-5E14A17A5B9C}" srcOrd="0" destOrd="0" presId="urn:microsoft.com/office/officeart/2005/8/layout/default"/>
    <dgm:cxn modelId="{B6E64E8B-EC41-4EC3-B8E2-FBC919DB0998}" srcId="{878658E6-E058-4C86-8DAC-A06EC87C0C52}" destId="{A8666529-11A8-4FAB-93E3-AA2EA97F0A9B}" srcOrd="1" destOrd="0" parTransId="{5B433868-B7F3-4C6F-B944-A38580D7BE20}" sibTransId="{5732C0B9-4E72-4E96-A54D-9A28E0FA3103}"/>
    <dgm:cxn modelId="{E99A2EA0-C81F-4DC3-B89A-EFF7828BE019}" type="presOf" srcId="{A8666529-11A8-4FAB-93E3-AA2EA97F0A9B}" destId="{F2466C39-6DC0-4E26-AF73-AB18174E3D06}" srcOrd="0" destOrd="0" presId="urn:microsoft.com/office/officeart/2005/8/layout/default"/>
    <dgm:cxn modelId="{7874BCA2-08BD-4732-8605-FF882C725E49}" type="presOf" srcId="{4278D641-1250-444C-86C7-C500AD8BAFDE}" destId="{D7378412-E2B7-4D94-86C7-29F8224608DD}" srcOrd="0" destOrd="0" presId="urn:microsoft.com/office/officeart/2005/8/layout/default"/>
    <dgm:cxn modelId="{BA1011A9-AE23-4E3F-B073-21ED6B2F4D0C}" srcId="{878658E6-E058-4C86-8DAC-A06EC87C0C52}" destId="{D12A7A82-09D2-42EA-A994-8FBC54AECE11}" srcOrd="6" destOrd="0" parTransId="{19EEA2CE-FAB4-4DC7-B7F2-9AA87915FA12}" sibTransId="{6581BCAE-EC1A-4A13-8FB7-078654B8DDC0}"/>
    <dgm:cxn modelId="{F60837B1-14CE-4644-80FB-48798EF2DE1F}" type="presOf" srcId="{D07192B3-C779-41D0-AC2E-33104DF9C60B}" destId="{293CD0B4-714D-4EA6-9205-440AF1CE57C9}" srcOrd="0" destOrd="0" presId="urn:microsoft.com/office/officeart/2005/8/layout/default"/>
    <dgm:cxn modelId="{852E1DC6-8FBD-462F-A915-8897EC529CA5}" type="presOf" srcId="{99DE864B-DEF2-4498-9934-D996AE105725}" destId="{A52E66F6-83E2-4D27-A255-928222564CC2}" srcOrd="0" destOrd="0" presId="urn:microsoft.com/office/officeart/2005/8/layout/default"/>
    <dgm:cxn modelId="{B9FDF9D9-32AB-44A4-AB05-DB273FCE7A1E}" srcId="{878658E6-E058-4C86-8DAC-A06EC87C0C52}" destId="{4278D641-1250-444C-86C7-C500AD8BAFDE}" srcOrd="7" destOrd="0" parTransId="{93B83402-3029-48F1-911C-57A1DBFAE864}" sibTransId="{4114FD2A-82E2-4D5C-A830-19FD832DEEC7}"/>
    <dgm:cxn modelId="{DDF51EE5-DBFC-4227-84A2-89DE8BDB0528}" type="presOf" srcId="{22D13C59-0177-436D-9758-30F4467F12F9}" destId="{D281D37E-5D4C-47AA-BEA0-59E35EC7C8E7}" srcOrd="0" destOrd="0" presId="urn:microsoft.com/office/officeart/2005/8/layout/default"/>
    <dgm:cxn modelId="{2F1115E8-039C-4748-9416-D2FB46774963}" srcId="{878658E6-E058-4C86-8DAC-A06EC87C0C52}" destId="{22D13C59-0177-436D-9758-30F4467F12F9}" srcOrd="4" destOrd="0" parTransId="{C0769802-ACE9-4CE8-B164-2964607298EC}" sibTransId="{606B0282-19CE-4C11-BDE8-FECC06A17BD3}"/>
    <dgm:cxn modelId="{C8CD93F4-B349-4912-841A-1EBD74557455}" srcId="{878658E6-E058-4C86-8DAC-A06EC87C0C52}" destId="{D07192B3-C779-41D0-AC2E-33104DF9C60B}" srcOrd="3" destOrd="0" parTransId="{13EFBE10-D97B-4546-B160-06AB0B072592}" sibTransId="{BAF4F286-5BA5-4C20-8856-024B12D2E336}"/>
    <dgm:cxn modelId="{68EC4AF9-9158-465E-A6D6-03CC275F70C4}" type="presOf" srcId="{F5CB299C-FAAE-4B0D-9E2C-FCAB2AAACB03}" destId="{A9C716D4-3113-46DE-AFF3-F9177AD8BC74}" srcOrd="0" destOrd="0" presId="urn:microsoft.com/office/officeart/2005/8/layout/default"/>
    <dgm:cxn modelId="{B10FB7C5-03E7-43DD-B290-A9CD3A6E78EF}" type="presParOf" srcId="{AF722784-AB81-46FF-8B1C-0DBB47A1A0A9}" destId="{A52E66F6-83E2-4D27-A255-928222564CC2}" srcOrd="0" destOrd="0" presId="urn:microsoft.com/office/officeart/2005/8/layout/default"/>
    <dgm:cxn modelId="{ED13D5E8-C8C6-4C4F-9C94-D6A5C8FD20C1}" type="presParOf" srcId="{AF722784-AB81-46FF-8B1C-0DBB47A1A0A9}" destId="{88D0B22C-6D9D-4A71-AA1F-0771505E3F65}" srcOrd="1" destOrd="0" presId="urn:microsoft.com/office/officeart/2005/8/layout/default"/>
    <dgm:cxn modelId="{4088DCA5-D881-4CDB-91A8-2C498939BE0A}" type="presParOf" srcId="{AF722784-AB81-46FF-8B1C-0DBB47A1A0A9}" destId="{F2466C39-6DC0-4E26-AF73-AB18174E3D06}" srcOrd="2" destOrd="0" presId="urn:microsoft.com/office/officeart/2005/8/layout/default"/>
    <dgm:cxn modelId="{316ED87F-919B-41CE-81FF-1F0DE83BEAC5}" type="presParOf" srcId="{AF722784-AB81-46FF-8B1C-0DBB47A1A0A9}" destId="{3FCA6161-068E-4145-AF47-F609E081FA83}" srcOrd="3" destOrd="0" presId="urn:microsoft.com/office/officeart/2005/8/layout/default"/>
    <dgm:cxn modelId="{3EF48350-A067-4FF2-A7F9-ED0099356C27}" type="presParOf" srcId="{AF722784-AB81-46FF-8B1C-0DBB47A1A0A9}" destId="{ED9F8908-E440-47C8-B42D-5E14A17A5B9C}" srcOrd="4" destOrd="0" presId="urn:microsoft.com/office/officeart/2005/8/layout/default"/>
    <dgm:cxn modelId="{E3A19FFC-83B6-40C4-B4C3-11D1241CC1B1}" type="presParOf" srcId="{AF722784-AB81-46FF-8B1C-0DBB47A1A0A9}" destId="{79F9D6DE-FA6D-4C39-83A9-F44DF8E8C717}" srcOrd="5" destOrd="0" presId="urn:microsoft.com/office/officeart/2005/8/layout/default"/>
    <dgm:cxn modelId="{85F72611-2CA2-4BA1-B901-D630F7C597F8}" type="presParOf" srcId="{AF722784-AB81-46FF-8B1C-0DBB47A1A0A9}" destId="{293CD0B4-714D-4EA6-9205-440AF1CE57C9}" srcOrd="6" destOrd="0" presId="urn:microsoft.com/office/officeart/2005/8/layout/default"/>
    <dgm:cxn modelId="{FEE3A369-3B26-47BC-BB04-2D8F8DDDEC2E}" type="presParOf" srcId="{AF722784-AB81-46FF-8B1C-0DBB47A1A0A9}" destId="{D78A0648-6510-4340-A28A-CC88FA070E0D}" srcOrd="7" destOrd="0" presId="urn:microsoft.com/office/officeart/2005/8/layout/default"/>
    <dgm:cxn modelId="{0FCE222D-BCB8-463D-AEEB-3BF114649BF5}" type="presParOf" srcId="{AF722784-AB81-46FF-8B1C-0DBB47A1A0A9}" destId="{D281D37E-5D4C-47AA-BEA0-59E35EC7C8E7}" srcOrd="8" destOrd="0" presId="urn:microsoft.com/office/officeart/2005/8/layout/default"/>
    <dgm:cxn modelId="{6D441A68-A3CB-49FC-82E0-8E7E9510B748}" type="presParOf" srcId="{AF722784-AB81-46FF-8B1C-0DBB47A1A0A9}" destId="{26F9C9FD-2407-42C5-9188-44420CCED93D}" srcOrd="9" destOrd="0" presId="urn:microsoft.com/office/officeart/2005/8/layout/default"/>
    <dgm:cxn modelId="{FB4FDCCE-108B-4811-ADA5-D9B067CE4DDB}" type="presParOf" srcId="{AF722784-AB81-46FF-8B1C-0DBB47A1A0A9}" destId="{A9C716D4-3113-46DE-AFF3-F9177AD8BC74}" srcOrd="10" destOrd="0" presId="urn:microsoft.com/office/officeart/2005/8/layout/default"/>
    <dgm:cxn modelId="{2F472946-9242-40DF-A265-AB1C84DAC1BA}" type="presParOf" srcId="{AF722784-AB81-46FF-8B1C-0DBB47A1A0A9}" destId="{89FAA768-C8AC-4F37-8A5F-2D452D598808}" srcOrd="11" destOrd="0" presId="urn:microsoft.com/office/officeart/2005/8/layout/default"/>
    <dgm:cxn modelId="{6C7739D0-613E-40E5-990F-48B5845DB8FD}" type="presParOf" srcId="{AF722784-AB81-46FF-8B1C-0DBB47A1A0A9}" destId="{678BCF4D-50A9-425B-B096-F5465D034692}" srcOrd="12" destOrd="0" presId="urn:microsoft.com/office/officeart/2005/8/layout/default"/>
    <dgm:cxn modelId="{B39CB8A1-EC6D-475C-BE65-460BD18729AF}" type="presParOf" srcId="{AF722784-AB81-46FF-8B1C-0DBB47A1A0A9}" destId="{BF844B17-5172-4B51-89BB-2D4788B6E2A5}" srcOrd="13" destOrd="0" presId="urn:microsoft.com/office/officeart/2005/8/layout/default"/>
    <dgm:cxn modelId="{E5C2D180-5B20-4F24-9DC0-7777254A14C7}" type="presParOf" srcId="{AF722784-AB81-46FF-8B1C-0DBB47A1A0A9}" destId="{D7378412-E2B7-4D94-86C7-29F8224608DD}" srcOrd="14" destOrd="0" presId="urn:microsoft.com/office/officeart/2005/8/layout/default"/>
    <dgm:cxn modelId="{A75D17B2-42D4-4A93-A19F-BA0D4C4E1ADF}" type="presParOf" srcId="{AF722784-AB81-46FF-8B1C-0DBB47A1A0A9}" destId="{FE572AE4-358E-49ED-97C8-36BF36704FD6}" srcOrd="15" destOrd="0" presId="urn:microsoft.com/office/officeart/2005/8/layout/default"/>
    <dgm:cxn modelId="{C4184453-4A91-4864-B7AF-BF726EEFA96A}" type="presParOf" srcId="{AF722784-AB81-46FF-8B1C-0DBB47A1A0A9}" destId="{2ED89001-B337-4EDE-B7D7-9F2FD413709C}" srcOrd="16" destOrd="0" presId="urn:microsoft.com/office/officeart/2005/8/layout/default"/>
    <dgm:cxn modelId="{8ACB186A-D5A7-406C-BCE9-F5C829CAA402}" type="presParOf" srcId="{AF722784-AB81-46FF-8B1C-0DBB47A1A0A9}" destId="{E2A1E369-34B1-41E3-8570-973996CF23C2}" srcOrd="17" destOrd="0" presId="urn:microsoft.com/office/officeart/2005/8/layout/default"/>
    <dgm:cxn modelId="{7EEC8988-5293-4642-BC1E-2F601610C4B4}" type="presParOf" srcId="{AF722784-AB81-46FF-8B1C-0DBB47A1A0A9}" destId="{E1D46027-2CBB-4066-9782-983BF9D7CC2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47869BE-8B70-48B9-9E8E-D5AA870B3B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F91C570C-A841-44FD-97A7-2D05A6305E38}">
      <dgm:prSet/>
      <dgm:spPr/>
      <dgm:t>
        <a:bodyPr/>
        <a:lstStyle/>
        <a:p>
          <a:pPr rtl="0"/>
          <a:r>
            <a:rPr lang="id-ID" dirty="0"/>
            <a:t>potensi manfaat ekonomi masa depan diperoleh pemerintah dan mempunyai nilai atau biaya yang dapat diukur dengan andal</a:t>
          </a:r>
        </a:p>
      </dgm:t>
    </dgm:pt>
    <dgm:pt modelId="{C6F2ACEB-AB2A-44C2-932F-0CB73E4071AE}" type="parTrans" cxnId="{090F5D06-2B1D-47C2-9F41-BCB4533C9C47}">
      <dgm:prSet/>
      <dgm:spPr/>
      <dgm:t>
        <a:bodyPr/>
        <a:lstStyle/>
        <a:p>
          <a:endParaRPr lang="id-ID"/>
        </a:p>
      </dgm:t>
    </dgm:pt>
    <dgm:pt modelId="{A4E7C5DA-EBB3-4261-B2AC-0AEE9EEF66A7}" type="sibTrans" cxnId="{090F5D06-2B1D-47C2-9F41-BCB4533C9C47}">
      <dgm:prSet/>
      <dgm:spPr/>
      <dgm:t>
        <a:bodyPr/>
        <a:lstStyle/>
        <a:p>
          <a:endParaRPr lang="id-ID"/>
        </a:p>
      </dgm:t>
    </dgm:pt>
    <dgm:pt modelId="{B6D0D78C-31A0-4F8D-BAD7-BEC5B090507C}">
      <dgm:prSet/>
      <dgm:spPr/>
      <dgm:t>
        <a:bodyPr/>
        <a:lstStyle/>
        <a:p>
          <a:pPr rtl="0"/>
          <a:r>
            <a:rPr lang="id-ID" dirty="0"/>
            <a:t>diterima atau hak kepemilikannya dan/ atau </a:t>
          </a:r>
          <a:r>
            <a:rPr lang="id-ID" dirty="0" err="1"/>
            <a:t>kepenguasaannya</a:t>
          </a:r>
          <a:r>
            <a:rPr lang="id-ID" dirty="0"/>
            <a:t> berpindah</a:t>
          </a:r>
        </a:p>
      </dgm:t>
    </dgm:pt>
    <dgm:pt modelId="{F7955129-D792-4536-A587-F98901C73FD4}" type="parTrans" cxnId="{723F8968-3115-41CF-AAD8-A3644B8029BC}">
      <dgm:prSet/>
      <dgm:spPr/>
      <dgm:t>
        <a:bodyPr/>
        <a:lstStyle/>
        <a:p>
          <a:endParaRPr lang="id-ID"/>
        </a:p>
      </dgm:t>
    </dgm:pt>
    <dgm:pt modelId="{3BB8B60D-4900-4DBB-8641-9C9AACF8A2F6}" type="sibTrans" cxnId="{723F8968-3115-41CF-AAD8-A3644B8029BC}">
      <dgm:prSet/>
      <dgm:spPr/>
      <dgm:t>
        <a:bodyPr/>
        <a:lstStyle/>
        <a:p>
          <a:endParaRPr lang="id-ID"/>
        </a:p>
      </dgm:t>
    </dgm:pt>
    <dgm:pt modelId="{7271BC7E-05F0-4CA4-A77A-27964496A3AE}" type="pres">
      <dgm:prSet presAssocID="{B47869BE-8B70-48B9-9E8E-D5AA870B3B72}" presName="linear" presStyleCnt="0">
        <dgm:presLayoutVars>
          <dgm:animLvl val="lvl"/>
          <dgm:resizeHandles val="exact"/>
        </dgm:presLayoutVars>
      </dgm:prSet>
      <dgm:spPr/>
    </dgm:pt>
    <dgm:pt modelId="{8344B943-CABA-4C7C-B8CD-D58A8AEF286D}" type="pres">
      <dgm:prSet presAssocID="{F91C570C-A841-44FD-97A7-2D05A6305E38}" presName="parentText" presStyleLbl="node1" presStyleIdx="0" presStyleCnt="2">
        <dgm:presLayoutVars>
          <dgm:chMax val="0"/>
          <dgm:bulletEnabled val="1"/>
        </dgm:presLayoutVars>
      </dgm:prSet>
      <dgm:spPr/>
    </dgm:pt>
    <dgm:pt modelId="{BC6C84A7-D539-4760-8010-1251B17EED0D}" type="pres">
      <dgm:prSet presAssocID="{A4E7C5DA-EBB3-4261-B2AC-0AEE9EEF66A7}" presName="spacer" presStyleCnt="0"/>
      <dgm:spPr/>
    </dgm:pt>
    <dgm:pt modelId="{CF00A73F-8AFC-4559-AE49-70AF130A5868}" type="pres">
      <dgm:prSet presAssocID="{B6D0D78C-31A0-4F8D-BAD7-BEC5B090507C}" presName="parentText" presStyleLbl="node1" presStyleIdx="1" presStyleCnt="2">
        <dgm:presLayoutVars>
          <dgm:chMax val="0"/>
          <dgm:bulletEnabled val="1"/>
        </dgm:presLayoutVars>
      </dgm:prSet>
      <dgm:spPr/>
    </dgm:pt>
  </dgm:ptLst>
  <dgm:cxnLst>
    <dgm:cxn modelId="{090F5D06-2B1D-47C2-9F41-BCB4533C9C47}" srcId="{B47869BE-8B70-48B9-9E8E-D5AA870B3B72}" destId="{F91C570C-A841-44FD-97A7-2D05A6305E38}" srcOrd="0" destOrd="0" parTransId="{C6F2ACEB-AB2A-44C2-932F-0CB73E4071AE}" sibTransId="{A4E7C5DA-EBB3-4261-B2AC-0AEE9EEF66A7}"/>
    <dgm:cxn modelId="{723F8968-3115-41CF-AAD8-A3644B8029BC}" srcId="{B47869BE-8B70-48B9-9E8E-D5AA870B3B72}" destId="{B6D0D78C-31A0-4F8D-BAD7-BEC5B090507C}" srcOrd="1" destOrd="0" parTransId="{F7955129-D792-4536-A587-F98901C73FD4}" sibTransId="{3BB8B60D-4900-4DBB-8641-9C9AACF8A2F6}"/>
    <dgm:cxn modelId="{DDD668B0-4A8C-4F17-BC0F-90789F89DF87}" type="presOf" srcId="{F91C570C-A841-44FD-97A7-2D05A6305E38}" destId="{8344B943-CABA-4C7C-B8CD-D58A8AEF286D}" srcOrd="0" destOrd="0" presId="urn:microsoft.com/office/officeart/2005/8/layout/vList2"/>
    <dgm:cxn modelId="{A17DD7EA-306D-4B79-9C02-489E893C114B}" type="presOf" srcId="{B6D0D78C-31A0-4F8D-BAD7-BEC5B090507C}" destId="{CF00A73F-8AFC-4559-AE49-70AF130A5868}" srcOrd="0" destOrd="0" presId="urn:microsoft.com/office/officeart/2005/8/layout/vList2"/>
    <dgm:cxn modelId="{7DB1B2FD-4501-4D69-AA54-7F8639086398}" type="presOf" srcId="{B47869BE-8B70-48B9-9E8E-D5AA870B3B72}" destId="{7271BC7E-05F0-4CA4-A77A-27964496A3AE}" srcOrd="0" destOrd="0" presId="urn:microsoft.com/office/officeart/2005/8/layout/vList2"/>
    <dgm:cxn modelId="{E0CDCC70-B26E-4D24-8901-0CF7F302C6C3}" type="presParOf" srcId="{7271BC7E-05F0-4CA4-A77A-27964496A3AE}" destId="{8344B943-CABA-4C7C-B8CD-D58A8AEF286D}" srcOrd="0" destOrd="0" presId="urn:microsoft.com/office/officeart/2005/8/layout/vList2"/>
    <dgm:cxn modelId="{1138B6E7-F561-42B1-A7E7-9283DA421E79}" type="presParOf" srcId="{7271BC7E-05F0-4CA4-A77A-27964496A3AE}" destId="{BC6C84A7-D539-4760-8010-1251B17EED0D}" srcOrd="1" destOrd="0" presId="urn:microsoft.com/office/officeart/2005/8/layout/vList2"/>
    <dgm:cxn modelId="{71E585E0-A63F-4ED2-9C9A-2C6B80BD60DC}" type="presParOf" srcId="{7271BC7E-05F0-4CA4-A77A-27964496A3AE}" destId="{CF00A73F-8AFC-4559-AE49-70AF130A586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16CEE7-B1D4-4CCA-A31C-47875F4DEC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82A76F20-29CA-4530-AA9F-6E4A3A92B0CE}">
      <dgm:prSet/>
      <dgm:spPr/>
      <dgm:t>
        <a:bodyPr/>
        <a:lstStyle/>
        <a:p>
          <a:pPr rtl="0"/>
          <a:r>
            <a:rPr lang="id-ID" b="1" dirty="0"/>
            <a:t>Laporan Arus Kas</a:t>
          </a:r>
          <a:endParaRPr lang="id-ID" dirty="0"/>
        </a:p>
      </dgm:t>
    </dgm:pt>
    <dgm:pt modelId="{A186D328-8422-4DC2-9754-D15356CD5E4B}" type="parTrans" cxnId="{23108343-9B4E-41D4-8536-71F4423A3FA2}">
      <dgm:prSet/>
      <dgm:spPr/>
      <dgm:t>
        <a:bodyPr/>
        <a:lstStyle/>
        <a:p>
          <a:endParaRPr lang="id-ID"/>
        </a:p>
      </dgm:t>
    </dgm:pt>
    <dgm:pt modelId="{409074B0-8B02-4DB3-B6E6-966BD1FABEFD}" type="sibTrans" cxnId="{23108343-9B4E-41D4-8536-71F4423A3FA2}">
      <dgm:prSet/>
      <dgm:spPr/>
      <dgm:t>
        <a:bodyPr/>
        <a:lstStyle/>
        <a:p>
          <a:endParaRPr lang="id-ID"/>
        </a:p>
      </dgm:t>
    </dgm:pt>
    <dgm:pt modelId="{7933BBC6-042B-4139-8045-60689C632BB2}">
      <dgm:prSet/>
      <dgm:spPr/>
      <dgm:t>
        <a:bodyPr/>
        <a:lstStyle/>
        <a:p>
          <a:pPr rtl="0"/>
          <a:r>
            <a:rPr lang="id-ID"/>
            <a:t>hanya oleh entitas yang mempunyai fungsi perbendaharaan umum</a:t>
          </a:r>
        </a:p>
      </dgm:t>
    </dgm:pt>
    <dgm:pt modelId="{0BEED2B5-70CF-4EAD-83A0-9FEEA28C1EA2}" type="parTrans" cxnId="{3EA734A0-30D7-49C8-9FDC-AE8F82975B5D}">
      <dgm:prSet/>
      <dgm:spPr/>
      <dgm:t>
        <a:bodyPr/>
        <a:lstStyle/>
        <a:p>
          <a:endParaRPr lang="id-ID"/>
        </a:p>
      </dgm:t>
    </dgm:pt>
    <dgm:pt modelId="{7D624618-E9CC-4BF4-B0D1-72D890766896}" type="sibTrans" cxnId="{3EA734A0-30D7-49C8-9FDC-AE8F82975B5D}">
      <dgm:prSet/>
      <dgm:spPr/>
      <dgm:t>
        <a:bodyPr/>
        <a:lstStyle/>
        <a:p>
          <a:endParaRPr lang="id-ID"/>
        </a:p>
      </dgm:t>
    </dgm:pt>
    <dgm:pt modelId="{6672487B-FF87-46E2-88D1-F3552CA53110}">
      <dgm:prSet/>
      <dgm:spPr/>
      <dgm:t>
        <a:bodyPr/>
        <a:lstStyle/>
        <a:p>
          <a:pPr rtl="0"/>
          <a:r>
            <a:rPr lang="id-ID" b="1"/>
            <a:t>Laporan Perubahan</a:t>
          </a:r>
          <a:r>
            <a:rPr lang="id-ID"/>
            <a:t> </a:t>
          </a:r>
          <a:r>
            <a:rPr lang="id-ID" b="1"/>
            <a:t>SAL</a:t>
          </a:r>
          <a:endParaRPr lang="id-ID"/>
        </a:p>
      </dgm:t>
    </dgm:pt>
    <dgm:pt modelId="{279CA206-24AC-49AC-827D-BCCA8986212B}" type="parTrans" cxnId="{E648C17B-3937-42E8-805A-937C88E48CA6}">
      <dgm:prSet/>
      <dgm:spPr/>
      <dgm:t>
        <a:bodyPr/>
        <a:lstStyle/>
        <a:p>
          <a:endParaRPr lang="id-ID"/>
        </a:p>
      </dgm:t>
    </dgm:pt>
    <dgm:pt modelId="{9EE4BFDF-12BD-4AF1-BA08-D57D070F3F15}" type="sibTrans" cxnId="{E648C17B-3937-42E8-805A-937C88E48CA6}">
      <dgm:prSet/>
      <dgm:spPr/>
      <dgm:t>
        <a:bodyPr/>
        <a:lstStyle/>
        <a:p>
          <a:endParaRPr lang="id-ID"/>
        </a:p>
      </dgm:t>
    </dgm:pt>
    <dgm:pt modelId="{125F1269-3C2B-47F4-9271-4A727C11186F}">
      <dgm:prSet/>
      <dgm:spPr/>
      <dgm:t>
        <a:bodyPr/>
        <a:lstStyle/>
        <a:p>
          <a:pPr rtl="0"/>
          <a:r>
            <a:rPr lang="id-ID"/>
            <a:t>hanya oleh Bendahara Umum Negara</a:t>
          </a:r>
          <a:r>
            <a:rPr lang="en-US"/>
            <a:t>/Daerah</a:t>
          </a:r>
          <a:r>
            <a:rPr lang="id-ID"/>
            <a:t> dan entitas pelaporan yang menyusun laporan keuangan konsolidasiannya.</a:t>
          </a:r>
        </a:p>
      </dgm:t>
    </dgm:pt>
    <dgm:pt modelId="{A81461F0-F37B-4C50-9142-2B2781F73D55}" type="parTrans" cxnId="{FB7915E5-A806-4A4F-A525-928EF77B471C}">
      <dgm:prSet/>
      <dgm:spPr/>
      <dgm:t>
        <a:bodyPr/>
        <a:lstStyle/>
        <a:p>
          <a:endParaRPr lang="id-ID"/>
        </a:p>
      </dgm:t>
    </dgm:pt>
    <dgm:pt modelId="{B5331E42-AFA4-4CC4-AE76-D362638DDD6E}" type="sibTrans" cxnId="{FB7915E5-A806-4A4F-A525-928EF77B471C}">
      <dgm:prSet/>
      <dgm:spPr/>
      <dgm:t>
        <a:bodyPr/>
        <a:lstStyle/>
        <a:p>
          <a:endParaRPr lang="id-ID"/>
        </a:p>
      </dgm:t>
    </dgm:pt>
    <dgm:pt modelId="{CE171213-45F4-42B4-81FB-8C5DF719A2A0}" type="pres">
      <dgm:prSet presAssocID="{B116CEE7-B1D4-4CCA-A31C-47875F4DEC37}" presName="linear" presStyleCnt="0">
        <dgm:presLayoutVars>
          <dgm:animLvl val="lvl"/>
          <dgm:resizeHandles val="exact"/>
        </dgm:presLayoutVars>
      </dgm:prSet>
      <dgm:spPr/>
    </dgm:pt>
    <dgm:pt modelId="{D49EE85B-8F4B-4D3A-953C-272CE81C710C}" type="pres">
      <dgm:prSet presAssocID="{82A76F20-29CA-4530-AA9F-6E4A3A92B0CE}" presName="parentText" presStyleLbl="node1" presStyleIdx="0" presStyleCnt="2">
        <dgm:presLayoutVars>
          <dgm:chMax val="0"/>
          <dgm:bulletEnabled val="1"/>
        </dgm:presLayoutVars>
      </dgm:prSet>
      <dgm:spPr/>
    </dgm:pt>
    <dgm:pt modelId="{3583355E-7BAA-47DD-9246-E203F07B5C2F}" type="pres">
      <dgm:prSet presAssocID="{82A76F20-29CA-4530-AA9F-6E4A3A92B0CE}" presName="childText" presStyleLbl="revTx" presStyleIdx="0" presStyleCnt="2">
        <dgm:presLayoutVars>
          <dgm:bulletEnabled val="1"/>
        </dgm:presLayoutVars>
      </dgm:prSet>
      <dgm:spPr/>
    </dgm:pt>
    <dgm:pt modelId="{06D9D0AF-D84F-48CF-882A-A147F9850A31}" type="pres">
      <dgm:prSet presAssocID="{6672487B-FF87-46E2-88D1-F3552CA53110}" presName="parentText" presStyleLbl="node1" presStyleIdx="1" presStyleCnt="2">
        <dgm:presLayoutVars>
          <dgm:chMax val="0"/>
          <dgm:bulletEnabled val="1"/>
        </dgm:presLayoutVars>
      </dgm:prSet>
      <dgm:spPr/>
    </dgm:pt>
    <dgm:pt modelId="{E2484D86-F96A-4244-B54D-1B74A0431BE1}" type="pres">
      <dgm:prSet presAssocID="{6672487B-FF87-46E2-88D1-F3552CA53110}" presName="childText" presStyleLbl="revTx" presStyleIdx="1" presStyleCnt="2">
        <dgm:presLayoutVars>
          <dgm:bulletEnabled val="1"/>
        </dgm:presLayoutVars>
      </dgm:prSet>
      <dgm:spPr/>
    </dgm:pt>
  </dgm:ptLst>
  <dgm:cxnLst>
    <dgm:cxn modelId="{5E140F1D-3B1D-48E9-BBA4-00C08BA5A7DE}" type="presOf" srcId="{B116CEE7-B1D4-4CCA-A31C-47875F4DEC37}" destId="{CE171213-45F4-42B4-81FB-8C5DF719A2A0}" srcOrd="0" destOrd="0" presId="urn:microsoft.com/office/officeart/2005/8/layout/vList2"/>
    <dgm:cxn modelId="{74048F61-A1F3-4BA8-A760-CC53C7E524BF}" type="presOf" srcId="{7933BBC6-042B-4139-8045-60689C632BB2}" destId="{3583355E-7BAA-47DD-9246-E203F07B5C2F}" srcOrd="0" destOrd="0" presId="urn:microsoft.com/office/officeart/2005/8/layout/vList2"/>
    <dgm:cxn modelId="{23108343-9B4E-41D4-8536-71F4423A3FA2}" srcId="{B116CEE7-B1D4-4CCA-A31C-47875F4DEC37}" destId="{82A76F20-29CA-4530-AA9F-6E4A3A92B0CE}" srcOrd="0" destOrd="0" parTransId="{A186D328-8422-4DC2-9754-D15356CD5E4B}" sibTransId="{409074B0-8B02-4DB3-B6E6-966BD1FABEFD}"/>
    <dgm:cxn modelId="{E648C17B-3937-42E8-805A-937C88E48CA6}" srcId="{B116CEE7-B1D4-4CCA-A31C-47875F4DEC37}" destId="{6672487B-FF87-46E2-88D1-F3552CA53110}" srcOrd="1" destOrd="0" parTransId="{279CA206-24AC-49AC-827D-BCCA8986212B}" sibTransId="{9EE4BFDF-12BD-4AF1-BA08-D57D070F3F15}"/>
    <dgm:cxn modelId="{3EA734A0-30D7-49C8-9FDC-AE8F82975B5D}" srcId="{82A76F20-29CA-4530-AA9F-6E4A3A92B0CE}" destId="{7933BBC6-042B-4139-8045-60689C632BB2}" srcOrd="0" destOrd="0" parTransId="{0BEED2B5-70CF-4EAD-83A0-9FEEA28C1EA2}" sibTransId="{7D624618-E9CC-4BF4-B0D1-72D890766896}"/>
    <dgm:cxn modelId="{6C2CEFAE-A7D3-43A9-94D2-FBF6C1616B1F}" type="presOf" srcId="{125F1269-3C2B-47F4-9271-4A727C11186F}" destId="{E2484D86-F96A-4244-B54D-1B74A0431BE1}" srcOrd="0" destOrd="0" presId="urn:microsoft.com/office/officeart/2005/8/layout/vList2"/>
    <dgm:cxn modelId="{9A17C9CE-6F90-4B95-8AFC-EAE2B8871DF3}" type="presOf" srcId="{82A76F20-29CA-4530-AA9F-6E4A3A92B0CE}" destId="{D49EE85B-8F4B-4D3A-953C-272CE81C710C}" srcOrd="0" destOrd="0" presId="urn:microsoft.com/office/officeart/2005/8/layout/vList2"/>
    <dgm:cxn modelId="{CB3971CF-4544-4B60-BF96-618D90A3A221}" type="presOf" srcId="{6672487B-FF87-46E2-88D1-F3552CA53110}" destId="{06D9D0AF-D84F-48CF-882A-A147F9850A31}" srcOrd="0" destOrd="0" presId="urn:microsoft.com/office/officeart/2005/8/layout/vList2"/>
    <dgm:cxn modelId="{FB7915E5-A806-4A4F-A525-928EF77B471C}" srcId="{6672487B-FF87-46E2-88D1-F3552CA53110}" destId="{125F1269-3C2B-47F4-9271-4A727C11186F}" srcOrd="0" destOrd="0" parTransId="{A81461F0-F37B-4C50-9142-2B2781F73D55}" sibTransId="{B5331E42-AFA4-4CC4-AE76-D362638DDD6E}"/>
    <dgm:cxn modelId="{D304E26A-9561-4C08-978C-3F90DF7A3C6A}" type="presParOf" srcId="{CE171213-45F4-42B4-81FB-8C5DF719A2A0}" destId="{D49EE85B-8F4B-4D3A-953C-272CE81C710C}" srcOrd="0" destOrd="0" presId="urn:microsoft.com/office/officeart/2005/8/layout/vList2"/>
    <dgm:cxn modelId="{D45FB001-91F2-4CB4-85F6-6337E0382828}" type="presParOf" srcId="{CE171213-45F4-42B4-81FB-8C5DF719A2A0}" destId="{3583355E-7BAA-47DD-9246-E203F07B5C2F}" srcOrd="1" destOrd="0" presId="urn:microsoft.com/office/officeart/2005/8/layout/vList2"/>
    <dgm:cxn modelId="{CD8377AD-5BE9-46C7-863C-A6194FF18B96}" type="presParOf" srcId="{CE171213-45F4-42B4-81FB-8C5DF719A2A0}" destId="{06D9D0AF-D84F-48CF-882A-A147F9850A31}" srcOrd="2" destOrd="0" presId="urn:microsoft.com/office/officeart/2005/8/layout/vList2"/>
    <dgm:cxn modelId="{F964727E-0F2C-4E15-99E0-132B46A3B9E1}" type="presParOf" srcId="{CE171213-45F4-42B4-81FB-8C5DF719A2A0}" destId="{E2484D86-F96A-4244-B54D-1B74A0431BE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930E752-C0F0-4527-92C0-1BDA6FED6F2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18804E7F-DB1A-4A9F-917E-43E5AEF80BD5}">
      <dgm:prSet/>
      <dgm:spPr/>
      <dgm:t>
        <a:bodyPr/>
        <a:lstStyle/>
        <a:p>
          <a:pPr rtl="0"/>
          <a:r>
            <a:rPr lang="en-US"/>
            <a:t>Metode sistematis seperti FIFO atau rata-rata tertimbang</a:t>
          </a:r>
          <a:endParaRPr lang="id-ID"/>
        </a:p>
      </dgm:t>
    </dgm:pt>
    <dgm:pt modelId="{E59B1E38-55CF-4560-81C1-43467B2AC848}" type="parTrans" cxnId="{911F3C4B-4ACA-4C88-846B-97F600AC2469}">
      <dgm:prSet/>
      <dgm:spPr/>
      <dgm:t>
        <a:bodyPr/>
        <a:lstStyle/>
        <a:p>
          <a:endParaRPr lang="id-ID"/>
        </a:p>
      </dgm:t>
    </dgm:pt>
    <dgm:pt modelId="{B80B6DE6-0E04-49E5-A5F2-CA1514E13E9C}" type="sibTrans" cxnId="{911F3C4B-4ACA-4C88-846B-97F600AC2469}">
      <dgm:prSet/>
      <dgm:spPr/>
      <dgm:t>
        <a:bodyPr/>
        <a:lstStyle/>
        <a:p>
          <a:endParaRPr lang="id-ID"/>
        </a:p>
      </dgm:t>
    </dgm:pt>
    <dgm:pt modelId="{C49F519C-9D50-4922-B2C5-11C16D2EB47A}">
      <dgm:prSet/>
      <dgm:spPr/>
      <dgm:t>
        <a:bodyPr/>
        <a:lstStyle/>
        <a:p>
          <a:pPr rtl="0"/>
          <a:r>
            <a:rPr lang="en-US"/>
            <a:t>Harga pembelian terakhir apabila setiap unit persediaan nilainya tidak material dan bermacam-macam jenis</a:t>
          </a:r>
          <a:endParaRPr lang="id-ID"/>
        </a:p>
      </dgm:t>
    </dgm:pt>
    <dgm:pt modelId="{B834A155-A728-40C2-A63F-7A4F5B7F1A69}" type="parTrans" cxnId="{8F592FBA-F84F-4950-B3CD-D74236504091}">
      <dgm:prSet/>
      <dgm:spPr/>
      <dgm:t>
        <a:bodyPr/>
        <a:lstStyle/>
        <a:p>
          <a:endParaRPr lang="id-ID"/>
        </a:p>
      </dgm:t>
    </dgm:pt>
    <dgm:pt modelId="{85581F5F-866F-4CFF-9556-39058AF628DD}" type="sibTrans" cxnId="{8F592FBA-F84F-4950-B3CD-D74236504091}">
      <dgm:prSet/>
      <dgm:spPr/>
      <dgm:t>
        <a:bodyPr/>
        <a:lstStyle/>
        <a:p>
          <a:endParaRPr lang="id-ID"/>
        </a:p>
      </dgm:t>
    </dgm:pt>
    <dgm:pt modelId="{AE0FE790-C417-4FF2-8B4F-DAF68DF6C5AF}" type="pres">
      <dgm:prSet presAssocID="{5930E752-C0F0-4527-92C0-1BDA6FED6F2B}" presName="linear" presStyleCnt="0">
        <dgm:presLayoutVars>
          <dgm:animLvl val="lvl"/>
          <dgm:resizeHandles val="exact"/>
        </dgm:presLayoutVars>
      </dgm:prSet>
      <dgm:spPr/>
    </dgm:pt>
    <dgm:pt modelId="{A09BB115-C831-49E9-8947-5280912A76C1}" type="pres">
      <dgm:prSet presAssocID="{18804E7F-DB1A-4A9F-917E-43E5AEF80BD5}" presName="parentText" presStyleLbl="node1" presStyleIdx="0" presStyleCnt="2">
        <dgm:presLayoutVars>
          <dgm:chMax val="0"/>
          <dgm:bulletEnabled val="1"/>
        </dgm:presLayoutVars>
      </dgm:prSet>
      <dgm:spPr/>
    </dgm:pt>
    <dgm:pt modelId="{DBB059A9-2CAD-488A-AFF0-FCEDA05799B7}" type="pres">
      <dgm:prSet presAssocID="{B80B6DE6-0E04-49E5-A5F2-CA1514E13E9C}" presName="spacer" presStyleCnt="0"/>
      <dgm:spPr/>
    </dgm:pt>
    <dgm:pt modelId="{E379853E-416A-4D54-B881-F8DDD39C5CE9}" type="pres">
      <dgm:prSet presAssocID="{C49F519C-9D50-4922-B2C5-11C16D2EB47A}" presName="parentText" presStyleLbl="node1" presStyleIdx="1" presStyleCnt="2">
        <dgm:presLayoutVars>
          <dgm:chMax val="0"/>
          <dgm:bulletEnabled val="1"/>
        </dgm:presLayoutVars>
      </dgm:prSet>
      <dgm:spPr/>
    </dgm:pt>
  </dgm:ptLst>
  <dgm:cxnLst>
    <dgm:cxn modelId="{911F3C4B-4ACA-4C88-846B-97F600AC2469}" srcId="{5930E752-C0F0-4527-92C0-1BDA6FED6F2B}" destId="{18804E7F-DB1A-4A9F-917E-43E5AEF80BD5}" srcOrd="0" destOrd="0" parTransId="{E59B1E38-55CF-4560-81C1-43467B2AC848}" sibTransId="{B80B6DE6-0E04-49E5-A5F2-CA1514E13E9C}"/>
    <dgm:cxn modelId="{9604FB55-113E-4AAA-B539-6A08D5268C63}" type="presOf" srcId="{18804E7F-DB1A-4A9F-917E-43E5AEF80BD5}" destId="{A09BB115-C831-49E9-8947-5280912A76C1}" srcOrd="0" destOrd="0" presId="urn:microsoft.com/office/officeart/2005/8/layout/vList2"/>
    <dgm:cxn modelId="{E513E77A-26A5-4063-A73F-BF002F209D92}" type="presOf" srcId="{5930E752-C0F0-4527-92C0-1BDA6FED6F2B}" destId="{AE0FE790-C417-4FF2-8B4F-DAF68DF6C5AF}" srcOrd="0" destOrd="0" presId="urn:microsoft.com/office/officeart/2005/8/layout/vList2"/>
    <dgm:cxn modelId="{8F592FBA-F84F-4950-B3CD-D74236504091}" srcId="{5930E752-C0F0-4527-92C0-1BDA6FED6F2B}" destId="{C49F519C-9D50-4922-B2C5-11C16D2EB47A}" srcOrd="1" destOrd="0" parTransId="{B834A155-A728-40C2-A63F-7A4F5B7F1A69}" sibTransId="{85581F5F-866F-4CFF-9556-39058AF628DD}"/>
    <dgm:cxn modelId="{6E2A91ED-F32E-4683-A6DE-746F8DDFDE6F}" type="presOf" srcId="{C49F519C-9D50-4922-B2C5-11C16D2EB47A}" destId="{E379853E-416A-4D54-B881-F8DDD39C5CE9}" srcOrd="0" destOrd="0" presId="urn:microsoft.com/office/officeart/2005/8/layout/vList2"/>
    <dgm:cxn modelId="{714E687F-9C9F-4982-939E-912AA1E6FE19}" type="presParOf" srcId="{AE0FE790-C417-4FF2-8B4F-DAF68DF6C5AF}" destId="{A09BB115-C831-49E9-8947-5280912A76C1}" srcOrd="0" destOrd="0" presId="urn:microsoft.com/office/officeart/2005/8/layout/vList2"/>
    <dgm:cxn modelId="{2FACA596-2087-41B9-A8FE-42A4D12BBD3C}" type="presParOf" srcId="{AE0FE790-C417-4FF2-8B4F-DAF68DF6C5AF}" destId="{DBB059A9-2CAD-488A-AFF0-FCEDA05799B7}" srcOrd="1" destOrd="0" presId="urn:microsoft.com/office/officeart/2005/8/layout/vList2"/>
    <dgm:cxn modelId="{04A25571-68C7-4990-9701-C26AFC09031E}" type="presParOf" srcId="{AE0FE790-C417-4FF2-8B4F-DAF68DF6C5AF}" destId="{E379853E-416A-4D54-B881-F8DDD39C5CE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812EBD2-D5C3-44CF-A490-E6EAC7FB14D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d-ID"/>
        </a:p>
      </dgm:t>
    </dgm:pt>
    <dgm:pt modelId="{95E333C4-FA5B-4B07-961F-8B071933273A}">
      <dgm:prSet/>
      <dgm:spPr/>
      <dgm:t>
        <a:bodyPr/>
        <a:lstStyle/>
        <a:p>
          <a:pPr rtl="0"/>
          <a:r>
            <a:rPr lang="id-ID" dirty="0"/>
            <a:t>Metode </a:t>
          </a:r>
          <a:r>
            <a:rPr lang="id-ID" dirty="0" err="1"/>
            <a:t>Perpetual</a:t>
          </a:r>
          <a:endParaRPr lang="id-ID" dirty="0"/>
        </a:p>
      </dgm:t>
    </dgm:pt>
    <dgm:pt modelId="{737D38FE-3006-4371-9485-3FEF564640AE}" type="parTrans" cxnId="{A361EA9E-21E1-4E00-8796-7F0FA69B3E40}">
      <dgm:prSet/>
      <dgm:spPr/>
      <dgm:t>
        <a:bodyPr/>
        <a:lstStyle/>
        <a:p>
          <a:endParaRPr lang="id-ID"/>
        </a:p>
      </dgm:t>
    </dgm:pt>
    <dgm:pt modelId="{BBCD7917-D660-47A1-BBD0-1029A9FF8BC4}" type="sibTrans" cxnId="{A361EA9E-21E1-4E00-8796-7F0FA69B3E40}">
      <dgm:prSet/>
      <dgm:spPr/>
      <dgm:t>
        <a:bodyPr/>
        <a:lstStyle/>
        <a:p>
          <a:endParaRPr lang="id-ID"/>
        </a:p>
      </dgm:t>
    </dgm:pt>
    <dgm:pt modelId="{39A9271F-33C9-426C-8E7E-23C03C53EA65}">
      <dgm:prSet/>
      <dgm:spPr/>
      <dgm:t>
        <a:bodyPr/>
        <a:lstStyle/>
        <a:p>
          <a:pPr rtl="0"/>
          <a:r>
            <a:rPr lang="id-ID"/>
            <a:t>Mencatat setiap persediaan yang masuk dan keluar, sehingga nilai/jumlah persediaan selalu ter</a:t>
          </a:r>
          <a:r>
            <a:rPr lang="id-ID" i="1"/>
            <a:t>update </a:t>
          </a:r>
          <a:r>
            <a:rPr lang="id-ID"/>
            <a:t>dalam pembukuan</a:t>
          </a:r>
        </a:p>
      </dgm:t>
    </dgm:pt>
    <dgm:pt modelId="{406F63D5-B79F-4DF6-9B90-E817DBBF693D}" type="parTrans" cxnId="{2110780C-FB05-41FB-846C-06CCAB62511A}">
      <dgm:prSet/>
      <dgm:spPr/>
      <dgm:t>
        <a:bodyPr/>
        <a:lstStyle/>
        <a:p>
          <a:endParaRPr lang="id-ID"/>
        </a:p>
      </dgm:t>
    </dgm:pt>
    <dgm:pt modelId="{8A476FBA-8A60-4EAD-A0AD-7133D8E232E2}" type="sibTrans" cxnId="{2110780C-FB05-41FB-846C-06CCAB62511A}">
      <dgm:prSet/>
      <dgm:spPr/>
      <dgm:t>
        <a:bodyPr/>
        <a:lstStyle/>
        <a:p>
          <a:endParaRPr lang="id-ID"/>
        </a:p>
      </dgm:t>
    </dgm:pt>
    <dgm:pt modelId="{75EA73D3-B580-40D7-94E5-77F87A590BE0}">
      <dgm:prSet/>
      <dgm:spPr/>
      <dgm:t>
        <a:bodyPr/>
        <a:lstStyle/>
        <a:p>
          <a:pPr rtl="0"/>
          <a:r>
            <a:rPr lang="id-ID" dirty="0"/>
            <a:t>Memiliki internal kontrol yang lebih baik namun mengharuskan disiplin dalam mencatat </a:t>
          </a:r>
          <a:r>
            <a:rPr lang="id-ID" dirty="0">
              <a:sym typeface="Wingdings" panose="05000000000000000000" pitchFamily="2" charset="2"/>
            </a:rPr>
            <a:t></a:t>
          </a:r>
          <a:r>
            <a:rPr lang="id-ID" dirty="0"/>
            <a:t> harus dilengkapi sistem terkomputerisasi</a:t>
          </a:r>
        </a:p>
      </dgm:t>
    </dgm:pt>
    <dgm:pt modelId="{28C61AD8-9060-4000-B532-26DCC022E429}" type="parTrans" cxnId="{3B7E8025-7568-4BF7-9EB5-140FFB974040}">
      <dgm:prSet/>
      <dgm:spPr/>
      <dgm:t>
        <a:bodyPr/>
        <a:lstStyle/>
        <a:p>
          <a:endParaRPr lang="id-ID"/>
        </a:p>
      </dgm:t>
    </dgm:pt>
    <dgm:pt modelId="{0C4D7FC9-AE1F-4A90-A1C9-7C1B4EDE0A6A}" type="sibTrans" cxnId="{3B7E8025-7568-4BF7-9EB5-140FFB974040}">
      <dgm:prSet/>
      <dgm:spPr/>
      <dgm:t>
        <a:bodyPr/>
        <a:lstStyle/>
        <a:p>
          <a:endParaRPr lang="id-ID"/>
        </a:p>
      </dgm:t>
    </dgm:pt>
    <dgm:pt modelId="{25AD968C-56F5-43FF-9584-17B3A7A35E73}">
      <dgm:prSet/>
      <dgm:spPr/>
      <dgm:t>
        <a:bodyPr/>
        <a:lstStyle/>
        <a:p>
          <a:pPr rtl="0"/>
          <a:r>
            <a:rPr lang="id-ID"/>
            <a:t>Metode Periodik</a:t>
          </a:r>
        </a:p>
      </dgm:t>
    </dgm:pt>
    <dgm:pt modelId="{64F8E645-8709-4F99-BD9C-3156C2AD75FC}" type="parTrans" cxnId="{7842384D-8741-4EA5-92B2-A05F693A7994}">
      <dgm:prSet/>
      <dgm:spPr/>
      <dgm:t>
        <a:bodyPr/>
        <a:lstStyle/>
        <a:p>
          <a:endParaRPr lang="id-ID"/>
        </a:p>
      </dgm:t>
    </dgm:pt>
    <dgm:pt modelId="{663324C5-5FB8-4C4E-B80E-495F724AA1D7}" type="sibTrans" cxnId="{7842384D-8741-4EA5-92B2-A05F693A7994}">
      <dgm:prSet/>
      <dgm:spPr/>
      <dgm:t>
        <a:bodyPr/>
        <a:lstStyle/>
        <a:p>
          <a:endParaRPr lang="id-ID"/>
        </a:p>
      </dgm:t>
    </dgm:pt>
    <dgm:pt modelId="{0953EE7E-494A-4779-8290-0650EAE65586}">
      <dgm:prSet/>
      <dgm:spPr/>
      <dgm:t>
        <a:bodyPr/>
        <a:lstStyle/>
        <a:p>
          <a:pPr rtl="0"/>
          <a:r>
            <a:rPr lang="id-ID"/>
            <a:t>Persediaan tidak di-</a:t>
          </a:r>
          <a:r>
            <a:rPr lang="id-ID" i="1"/>
            <a:t>update </a:t>
          </a:r>
          <a:r>
            <a:rPr lang="id-ID"/>
            <a:t>apabila ada persediaan yang masuk atau keluar. Persediaan akhir diketahui dengan melakukan </a:t>
          </a:r>
          <a:r>
            <a:rPr lang="id-ID" i="1"/>
            <a:t>stock opname </a:t>
          </a:r>
          <a:r>
            <a:rPr lang="id-ID"/>
            <a:t>pada akhir periode.</a:t>
          </a:r>
        </a:p>
      </dgm:t>
    </dgm:pt>
    <dgm:pt modelId="{FC2704BD-E483-4990-98C7-2256BDE98CD8}" type="parTrans" cxnId="{42CBE6F2-0CF8-47D3-A595-BD7FBD3BA3DB}">
      <dgm:prSet/>
      <dgm:spPr/>
      <dgm:t>
        <a:bodyPr/>
        <a:lstStyle/>
        <a:p>
          <a:endParaRPr lang="id-ID"/>
        </a:p>
      </dgm:t>
    </dgm:pt>
    <dgm:pt modelId="{CAAC5AA8-8B25-491A-94DB-7BDBBE5C03DB}" type="sibTrans" cxnId="{42CBE6F2-0CF8-47D3-A595-BD7FBD3BA3DB}">
      <dgm:prSet/>
      <dgm:spPr/>
      <dgm:t>
        <a:bodyPr/>
        <a:lstStyle/>
        <a:p>
          <a:endParaRPr lang="id-ID"/>
        </a:p>
      </dgm:t>
    </dgm:pt>
    <dgm:pt modelId="{5C43117D-B81F-4080-A03E-F237F0343790}">
      <dgm:prSet/>
      <dgm:spPr/>
      <dgm:t>
        <a:bodyPr/>
        <a:lstStyle/>
        <a:p>
          <a:pPr rtl="0"/>
          <a:r>
            <a:rPr lang="id-ID"/>
            <a:t>Persediaan yang tidak ada pada saat perhitungan stock opname = persediaan yang digunakan (persediaan yang hilang dianggap digunakan,  karena tidak ada kontrol pencatatan)</a:t>
          </a:r>
        </a:p>
      </dgm:t>
    </dgm:pt>
    <dgm:pt modelId="{460AA97A-6299-4239-8DF4-643BF962022B}" type="parTrans" cxnId="{B7EDA6A2-DB86-4F30-81F8-61C742798F8B}">
      <dgm:prSet/>
      <dgm:spPr/>
      <dgm:t>
        <a:bodyPr/>
        <a:lstStyle/>
        <a:p>
          <a:endParaRPr lang="id-ID"/>
        </a:p>
      </dgm:t>
    </dgm:pt>
    <dgm:pt modelId="{8CA45CEA-1417-4184-AB5D-5B4C62ACCA84}" type="sibTrans" cxnId="{B7EDA6A2-DB86-4F30-81F8-61C742798F8B}">
      <dgm:prSet/>
      <dgm:spPr/>
      <dgm:t>
        <a:bodyPr/>
        <a:lstStyle/>
        <a:p>
          <a:endParaRPr lang="id-ID"/>
        </a:p>
      </dgm:t>
    </dgm:pt>
    <dgm:pt modelId="{E7136257-69AD-403D-9D8C-082EEE358061}" type="pres">
      <dgm:prSet presAssocID="{9812EBD2-D5C3-44CF-A490-E6EAC7FB14DB}" presName="vert0" presStyleCnt="0">
        <dgm:presLayoutVars>
          <dgm:dir/>
          <dgm:animOne val="branch"/>
          <dgm:animLvl val="lvl"/>
        </dgm:presLayoutVars>
      </dgm:prSet>
      <dgm:spPr/>
    </dgm:pt>
    <dgm:pt modelId="{5D85C4EB-AC31-4F19-82A4-F21BD0C86ACF}" type="pres">
      <dgm:prSet presAssocID="{95E333C4-FA5B-4B07-961F-8B071933273A}" presName="thickLine" presStyleLbl="alignNode1" presStyleIdx="0" presStyleCnt="2"/>
      <dgm:spPr/>
    </dgm:pt>
    <dgm:pt modelId="{FAC346BB-2B48-45EB-9394-B357A3812EEA}" type="pres">
      <dgm:prSet presAssocID="{95E333C4-FA5B-4B07-961F-8B071933273A}" presName="horz1" presStyleCnt="0"/>
      <dgm:spPr/>
    </dgm:pt>
    <dgm:pt modelId="{07594877-8992-483F-90E7-CEC3990C548D}" type="pres">
      <dgm:prSet presAssocID="{95E333C4-FA5B-4B07-961F-8B071933273A}" presName="tx1" presStyleLbl="revTx" presStyleIdx="0" presStyleCnt="6"/>
      <dgm:spPr/>
    </dgm:pt>
    <dgm:pt modelId="{2076D396-B3F1-48A1-A6EE-83EDB638E7E7}" type="pres">
      <dgm:prSet presAssocID="{95E333C4-FA5B-4B07-961F-8B071933273A}" presName="vert1" presStyleCnt="0"/>
      <dgm:spPr/>
    </dgm:pt>
    <dgm:pt modelId="{F0503891-D723-47B0-B23D-5506698D8383}" type="pres">
      <dgm:prSet presAssocID="{39A9271F-33C9-426C-8E7E-23C03C53EA65}" presName="vertSpace2a" presStyleCnt="0"/>
      <dgm:spPr/>
    </dgm:pt>
    <dgm:pt modelId="{8AF01B37-28B7-47D4-987F-FDD8AE74F70F}" type="pres">
      <dgm:prSet presAssocID="{39A9271F-33C9-426C-8E7E-23C03C53EA65}" presName="horz2" presStyleCnt="0"/>
      <dgm:spPr/>
    </dgm:pt>
    <dgm:pt modelId="{A30D35CF-3E24-4B75-8B69-45081B8DC02D}" type="pres">
      <dgm:prSet presAssocID="{39A9271F-33C9-426C-8E7E-23C03C53EA65}" presName="horzSpace2" presStyleCnt="0"/>
      <dgm:spPr/>
    </dgm:pt>
    <dgm:pt modelId="{35A8D7FD-AD34-4720-9870-B45864A0FFF2}" type="pres">
      <dgm:prSet presAssocID="{39A9271F-33C9-426C-8E7E-23C03C53EA65}" presName="tx2" presStyleLbl="revTx" presStyleIdx="1" presStyleCnt="6"/>
      <dgm:spPr/>
    </dgm:pt>
    <dgm:pt modelId="{86DD97FE-6A2A-4249-AB81-871F2F3D55E6}" type="pres">
      <dgm:prSet presAssocID="{39A9271F-33C9-426C-8E7E-23C03C53EA65}" presName="vert2" presStyleCnt="0"/>
      <dgm:spPr/>
    </dgm:pt>
    <dgm:pt modelId="{F8FC627F-9A10-4FE3-8C6C-E8A22E548D00}" type="pres">
      <dgm:prSet presAssocID="{39A9271F-33C9-426C-8E7E-23C03C53EA65}" presName="thinLine2b" presStyleLbl="callout" presStyleIdx="0" presStyleCnt="4"/>
      <dgm:spPr/>
    </dgm:pt>
    <dgm:pt modelId="{6275988B-13C2-4260-9EB1-BC9F685A48A1}" type="pres">
      <dgm:prSet presAssocID="{39A9271F-33C9-426C-8E7E-23C03C53EA65}" presName="vertSpace2b" presStyleCnt="0"/>
      <dgm:spPr/>
    </dgm:pt>
    <dgm:pt modelId="{3883D929-7DAB-4529-94AB-167CD08AB010}" type="pres">
      <dgm:prSet presAssocID="{75EA73D3-B580-40D7-94E5-77F87A590BE0}" presName="horz2" presStyleCnt="0"/>
      <dgm:spPr/>
    </dgm:pt>
    <dgm:pt modelId="{4C7F52F7-C11C-47F2-89A2-2BC85E4D58BA}" type="pres">
      <dgm:prSet presAssocID="{75EA73D3-B580-40D7-94E5-77F87A590BE0}" presName="horzSpace2" presStyleCnt="0"/>
      <dgm:spPr/>
    </dgm:pt>
    <dgm:pt modelId="{F4698E5C-6BE5-4FA1-93E1-1CD79330C2A6}" type="pres">
      <dgm:prSet presAssocID="{75EA73D3-B580-40D7-94E5-77F87A590BE0}" presName="tx2" presStyleLbl="revTx" presStyleIdx="2" presStyleCnt="6"/>
      <dgm:spPr/>
    </dgm:pt>
    <dgm:pt modelId="{119C0A3B-2320-4A2C-9D73-A533D07702F9}" type="pres">
      <dgm:prSet presAssocID="{75EA73D3-B580-40D7-94E5-77F87A590BE0}" presName="vert2" presStyleCnt="0"/>
      <dgm:spPr/>
    </dgm:pt>
    <dgm:pt modelId="{2F5A5F52-ECD9-4D84-8227-D8F09150F85D}" type="pres">
      <dgm:prSet presAssocID="{75EA73D3-B580-40D7-94E5-77F87A590BE0}" presName="thinLine2b" presStyleLbl="callout" presStyleIdx="1" presStyleCnt="4"/>
      <dgm:spPr/>
    </dgm:pt>
    <dgm:pt modelId="{2250C670-63E9-42F9-831E-3155E80209F4}" type="pres">
      <dgm:prSet presAssocID="{75EA73D3-B580-40D7-94E5-77F87A590BE0}" presName="vertSpace2b" presStyleCnt="0"/>
      <dgm:spPr/>
    </dgm:pt>
    <dgm:pt modelId="{A6898935-0E2D-485A-B99D-9F044883F2CD}" type="pres">
      <dgm:prSet presAssocID="{25AD968C-56F5-43FF-9584-17B3A7A35E73}" presName="thickLine" presStyleLbl="alignNode1" presStyleIdx="1" presStyleCnt="2"/>
      <dgm:spPr/>
    </dgm:pt>
    <dgm:pt modelId="{DD71ED2E-5929-4285-87F8-59AA259C3BD3}" type="pres">
      <dgm:prSet presAssocID="{25AD968C-56F5-43FF-9584-17B3A7A35E73}" presName="horz1" presStyleCnt="0"/>
      <dgm:spPr/>
    </dgm:pt>
    <dgm:pt modelId="{09C97796-4581-4AC5-BA38-2B451C7D18E4}" type="pres">
      <dgm:prSet presAssocID="{25AD968C-56F5-43FF-9584-17B3A7A35E73}" presName="tx1" presStyleLbl="revTx" presStyleIdx="3" presStyleCnt="6"/>
      <dgm:spPr/>
    </dgm:pt>
    <dgm:pt modelId="{97AC62CC-0ADD-48A6-BE26-087A463022CF}" type="pres">
      <dgm:prSet presAssocID="{25AD968C-56F5-43FF-9584-17B3A7A35E73}" presName="vert1" presStyleCnt="0"/>
      <dgm:spPr/>
    </dgm:pt>
    <dgm:pt modelId="{E88F8834-7141-463A-81DB-993EE6650FFF}" type="pres">
      <dgm:prSet presAssocID="{0953EE7E-494A-4779-8290-0650EAE65586}" presName="vertSpace2a" presStyleCnt="0"/>
      <dgm:spPr/>
    </dgm:pt>
    <dgm:pt modelId="{EE541211-4C4F-4A4A-9C7F-0636CCFF2267}" type="pres">
      <dgm:prSet presAssocID="{0953EE7E-494A-4779-8290-0650EAE65586}" presName="horz2" presStyleCnt="0"/>
      <dgm:spPr/>
    </dgm:pt>
    <dgm:pt modelId="{7A5510BC-DE44-40C8-B58F-2D9F07961040}" type="pres">
      <dgm:prSet presAssocID="{0953EE7E-494A-4779-8290-0650EAE65586}" presName="horzSpace2" presStyleCnt="0"/>
      <dgm:spPr/>
    </dgm:pt>
    <dgm:pt modelId="{A8B5571D-5D53-4E20-A95F-67F81D0AFFD3}" type="pres">
      <dgm:prSet presAssocID="{0953EE7E-494A-4779-8290-0650EAE65586}" presName="tx2" presStyleLbl="revTx" presStyleIdx="4" presStyleCnt="6"/>
      <dgm:spPr/>
    </dgm:pt>
    <dgm:pt modelId="{138BFEEF-9215-4DFE-B0C0-CA419C72EAAA}" type="pres">
      <dgm:prSet presAssocID="{0953EE7E-494A-4779-8290-0650EAE65586}" presName="vert2" presStyleCnt="0"/>
      <dgm:spPr/>
    </dgm:pt>
    <dgm:pt modelId="{8467068D-F4FA-4EEC-A675-E5ADD3CE0414}" type="pres">
      <dgm:prSet presAssocID="{0953EE7E-494A-4779-8290-0650EAE65586}" presName="thinLine2b" presStyleLbl="callout" presStyleIdx="2" presStyleCnt="4"/>
      <dgm:spPr/>
    </dgm:pt>
    <dgm:pt modelId="{09DB653B-CC72-43A3-B55A-F540D8F88C41}" type="pres">
      <dgm:prSet presAssocID="{0953EE7E-494A-4779-8290-0650EAE65586}" presName="vertSpace2b" presStyleCnt="0"/>
      <dgm:spPr/>
    </dgm:pt>
    <dgm:pt modelId="{88B78097-4BEE-4846-A3A0-EBC135432F98}" type="pres">
      <dgm:prSet presAssocID="{5C43117D-B81F-4080-A03E-F237F0343790}" presName="horz2" presStyleCnt="0"/>
      <dgm:spPr/>
    </dgm:pt>
    <dgm:pt modelId="{8DFD5989-D7DD-46AD-BBD7-26D27F1CC914}" type="pres">
      <dgm:prSet presAssocID="{5C43117D-B81F-4080-A03E-F237F0343790}" presName="horzSpace2" presStyleCnt="0"/>
      <dgm:spPr/>
    </dgm:pt>
    <dgm:pt modelId="{01DC4D57-1510-4BCE-ABA4-0AD60990B4BB}" type="pres">
      <dgm:prSet presAssocID="{5C43117D-B81F-4080-A03E-F237F0343790}" presName="tx2" presStyleLbl="revTx" presStyleIdx="5" presStyleCnt="6"/>
      <dgm:spPr/>
    </dgm:pt>
    <dgm:pt modelId="{1E9B21B8-D9AC-4003-8698-CE4F39D2870C}" type="pres">
      <dgm:prSet presAssocID="{5C43117D-B81F-4080-A03E-F237F0343790}" presName="vert2" presStyleCnt="0"/>
      <dgm:spPr/>
    </dgm:pt>
    <dgm:pt modelId="{14A37B9E-B6F1-4B89-9363-D2FD83D3B021}" type="pres">
      <dgm:prSet presAssocID="{5C43117D-B81F-4080-A03E-F237F0343790}" presName="thinLine2b" presStyleLbl="callout" presStyleIdx="3" presStyleCnt="4"/>
      <dgm:spPr/>
    </dgm:pt>
    <dgm:pt modelId="{C169EAEC-B33A-4B73-B2E4-E8F0D62BCF54}" type="pres">
      <dgm:prSet presAssocID="{5C43117D-B81F-4080-A03E-F237F0343790}" presName="vertSpace2b" presStyleCnt="0"/>
      <dgm:spPr/>
    </dgm:pt>
  </dgm:ptLst>
  <dgm:cxnLst>
    <dgm:cxn modelId="{2110780C-FB05-41FB-846C-06CCAB62511A}" srcId="{95E333C4-FA5B-4B07-961F-8B071933273A}" destId="{39A9271F-33C9-426C-8E7E-23C03C53EA65}" srcOrd="0" destOrd="0" parTransId="{406F63D5-B79F-4DF6-9B90-E817DBBF693D}" sibTransId="{8A476FBA-8A60-4EAD-A0AD-7133D8E232E2}"/>
    <dgm:cxn modelId="{3B7E8025-7568-4BF7-9EB5-140FFB974040}" srcId="{95E333C4-FA5B-4B07-961F-8B071933273A}" destId="{75EA73D3-B580-40D7-94E5-77F87A590BE0}" srcOrd="1" destOrd="0" parTransId="{28C61AD8-9060-4000-B532-26DCC022E429}" sibTransId="{0C4D7FC9-AE1F-4A90-A1C9-7C1B4EDE0A6A}"/>
    <dgm:cxn modelId="{C99A1836-F25C-4156-86C2-BE8226F7D37F}" type="presOf" srcId="{25AD968C-56F5-43FF-9584-17B3A7A35E73}" destId="{09C97796-4581-4AC5-BA38-2B451C7D18E4}" srcOrd="0" destOrd="0" presId="urn:microsoft.com/office/officeart/2008/layout/LinedList"/>
    <dgm:cxn modelId="{45C9C746-A91F-49B1-91A5-28FEA2312EBC}" type="presOf" srcId="{39A9271F-33C9-426C-8E7E-23C03C53EA65}" destId="{35A8D7FD-AD34-4720-9870-B45864A0FFF2}" srcOrd="0" destOrd="0" presId="urn:microsoft.com/office/officeart/2008/layout/LinedList"/>
    <dgm:cxn modelId="{7842384D-8741-4EA5-92B2-A05F693A7994}" srcId="{9812EBD2-D5C3-44CF-A490-E6EAC7FB14DB}" destId="{25AD968C-56F5-43FF-9584-17B3A7A35E73}" srcOrd="1" destOrd="0" parTransId="{64F8E645-8709-4F99-BD9C-3156C2AD75FC}" sibTransId="{663324C5-5FB8-4C4E-B80E-495F724AA1D7}"/>
    <dgm:cxn modelId="{05DB8389-B3EC-40DB-AD52-33AC887AB730}" type="presOf" srcId="{75EA73D3-B580-40D7-94E5-77F87A590BE0}" destId="{F4698E5C-6BE5-4FA1-93E1-1CD79330C2A6}" srcOrd="0" destOrd="0" presId="urn:microsoft.com/office/officeart/2008/layout/LinedList"/>
    <dgm:cxn modelId="{A361EA9E-21E1-4E00-8796-7F0FA69B3E40}" srcId="{9812EBD2-D5C3-44CF-A490-E6EAC7FB14DB}" destId="{95E333C4-FA5B-4B07-961F-8B071933273A}" srcOrd="0" destOrd="0" parTransId="{737D38FE-3006-4371-9485-3FEF564640AE}" sibTransId="{BBCD7917-D660-47A1-BBD0-1029A9FF8BC4}"/>
    <dgm:cxn modelId="{B7EDA6A2-DB86-4F30-81F8-61C742798F8B}" srcId="{25AD968C-56F5-43FF-9584-17B3A7A35E73}" destId="{5C43117D-B81F-4080-A03E-F237F0343790}" srcOrd="1" destOrd="0" parTransId="{460AA97A-6299-4239-8DF4-643BF962022B}" sibTransId="{8CA45CEA-1417-4184-AB5D-5B4C62ACCA84}"/>
    <dgm:cxn modelId="{7C204BA6-C96B-4970-A468-9C2FA374409E}" type="presOf" srcId="{9812EBD2-D5C3-44CF-A490-E6EAC7FB14DB}" destId="{E7136257-69AD-403D-9D8C-082EEE358061}" srcOrd="0" destOrd="0" presId="urn:microsoft.com/office/officeart/2008/layout/LinedList"/>
    <dgm:cxn modelId="{B63D7FB3-0DF4-4738-9A03-DBB06DEBB42D}" type="presOf" srcId="{0953EE7E-494A-4779-8290-0650EAE65586}" destId="{A8B5571D-5D53-4E20-A95F-67F81D0AFFD3}" srcOrd="0" destOrd="0" presId="urn:microsoft.com/office/officeart/2008/layout/LinedList"/>
    <dgm:cxn modelId="{42CBE6F2-0CF8-47D3-A595-BD7FBD3BA3DB}" srcId="{25AD968C-56F5-43FF-9584-17B3A7A35E73}" destId="{0953EE7E-494A-4779-8290-0650EAE65586}" srcOrd="0" destOrd="0" parTransId="{FC2704BD-E483-4990-98C7-2256BDE98CD8}" sibTransId="{CAAC5AA8-8B25-491A-94DB-7BDBBE5C03DB}"/>
    <dgm:cxn modelId="{33EF43F8-96D5-4A81-BDE2-A4E9E3A0B7FD}" type="presOf" srcId="{5C43117D-B81F-4080-A03E-F237F0343790}" destId="{01DC4D57-1510-4BCE-ABA4-0AD60990B4BB}" srcOrd="0" destOrd="0" presId="urn:microsoft.com/office/officeart/2008/layout/LinedList"/>
    <dgm:cxn modelId="{5E0542FD-9CB2-4365-9313-AE43D34B2434}" type="presOf" srcId="{95E333C4-FA5B-4B07-961F-8B071933273A}" destId="{07594877-8992-483F-90E7-CEC3990C548D}" srcOrd="0" destOrd="0" presId="urn:microsoft.com/office/officeart/2008/layout/LinedList"/>
    <dgm:cxn modelId="{E2CBD5A9-D6CB-44DA-897D-B0463F916133}" type="presParOf" srcId="{E7136257-69AD-403D-9D8C-082EEE358061}" destId="{5D85C4EB-AC31-4F19-82A4-F21BD0C86ACF}" srcOrd="0" destOrd="0" presId="urn:microsoft.com/office/officeart/2008/layout/LinedList"/>
    <dgm:cxn modelId="{7B29120A-8B12-4DBE-A256-AF81D72C3169}" type="presParOf" srcId="{E7136257-69AD-403D-9D8C-082EEE358061}" destId="{FAC346BB-2B48-45EB-9394-B357A3812EEA}" srcOrd="1" destOrd="0" presId="urn:microsoft.com/office/officeart/2008/layout/LinedList"/>
    <dgm:cxn modelId="{4B3B7B4C-7D81-408B-8EEA-313C202AD0E7}" type="presParOf" srcId="{FAC346BB-2B48-45EB-9394-B357A3812EEA}" destId="{07594877-8992-483F-90E7-CEC3990C548D}" srcOrd="0" destOrd="0" presId="urn:microsoft.com/office/officeart/2008/layout/LinedList"/>
    <dgm:cxn modelId="{FBDD7200-0D2F-4F72-BCB2-47559CCBCB65}" type="presParOf" srcId="{FAC346BB-2B48-45EB-9394-B357A3812EEA}" destId="{2076D396-B3F1-48A1-A6EE-83EDB638E7E7}" srcOrd="1" destOrd="0" presId="urn:microsoft.com/office/officeart/2008/layout/LinedList"/>
    <dgm:cxn modelId="{234EEFEB-EE51-45C4-A815-0B59405839C3}" type="presParOf" srcId="{2076D396-B3F1-48A1-A6EE-83EDB638E7E7}" destId="{F0503891-D723-47B0-B23D-5506698D8383}" srcOrd="0" destOrd="0" presId="urn:microsoft.com/office/officeart/2008/layout/LinedList"/>
    <dgm:cxn modelId="{5F276D69-8ADB-4295-A53B-6819CA26E0F9}" type="presParOf" srcId="{2076D396-B3F1-48A1-A6EE-83EDB638E7E7}" destId="{8AF01B37-28B7-47D4-987F-FDD8AE74F70F}" srcOrd="1" destOrd="0" presId="urn:microsoft.com/office/officeart/2008/layout/LinedList"/>
    <dgm:cxn modelId="{848E7445-A49A-4B86-925C-03D4FA2687A1}" type="presParOf" srcId="{8AF01B37-28B7-47D4-987F-FDD8AE74F70F}" destId="{A30D35CF-3E24-4B75-8B69-45081B8DC02D}" srcOrd="0" destOrd="0" presId="urn:microsoft.com/office/officeart/2008/layout/LinedList"/>
    <dgm:cxn modelId="{202C6F52-AB89-4B10-9445-B67AA72D29A6}" type="presParOf" srcId="{8AF01B37-28B7-47D4-987F-FDD8AE74F70F}" destId="{35A8D7FD-AD34-4720-9870-B45864A0FFF2}" srcOrd="1" destOrd="0" presId="urn:microsoft.com/office/officeart/2008/layout/LinedList"/>
    <dgm:cxn modelId="{37A016C0-C67C-4319-A6DA-FAF773861DE6}" type="presParOf" srcId="{8AF01B37-28B7-47D4-987F-FDD8AE74F70F}" destId="{86DD97FE-6A2A-4249-AB81-871F2F3D55E6}" srcOrd="2" destOrd="0" presId="urn:microsoft.com/office/officeart/2008/layout/LinedList"/>
    <dgm:cxn modelId="{5D8086C0-012A-4503-912B-2662280CF2DD}" type="presParOf" srcId="{2076D396-B3F1-48A1-A6EE-83EDB638E7E7}" destId="{F8FC627F-9A10-4FE3-8C6C-E8A22E548D00}" srcOrd="2" destOrd="0" presId="urn:microsoft.com/office/officeart/2008/layout/LinedList"/>
    <dgm:cxn modelId="{CD5733F7-9269-489B-98D7-FC5417DD473D}" type="presParOf" srcId="{2076D396-B3F1-48A1-A6EE-83EDB638E7E7}" destId="{6275988B-13C2-4260-9EB1-BC9F685A48A1}" srcOrd="3" destOrd="0" presId="urn:microsoft.com/office/officeart/2008/layout/LinedList"/>
    <dgm:cxn modelId="{F4A01FE1-E432-4A51-8CAC-7C1A7AE15B22}" type="presParOf" srcId="{2076D396-B3F1-48A1-A6EE-83EDB638E7E7}" destId="{3883D929-7DAB-4529-94AB-167CD08AB010}" srcOrd="4" destOrd="0" presId="urn:microsoft.com/office/officeart/2008/layout/LinedList"/>
    <dgm:cxn modelId="{C81AC93F-7D24-4CCC-9434-1AEF0CF1F6C9}" type="presParOf" srcId="{3883D929-7DAB-4529-94AB-167CD08AB010}" destId="{4C7F52F7-C11C-47F2-89A2-2BC85E4D58BA}" srcOrd="0" destOrd="0" presId="urn:microsoft.com/office/officeart/2008/layout/LinedList"/>
    <dgm:cxn modelId="{F6B31A66-551A-4E9D-B4EA-968E58E81515}" type="presParOf" srcId="{3883D929-7DAB-4529-94AB-167CD08AB010}" destId="{F4698E5C-6BE5-4FA1-93E1-1CD79330C2A6}" srcOrd="1" destOrd="0" presId="urn:microsoft.com/office/officeart/2008/layout/LinedList"/>
    <dgm:cxn modelId="{609C510D-9C71-4C9C-882D-DA80EF677E62}" type="presParOf" srcId="{3883D929-7DAB-4529-94AB-167CD08AB010}" destId="{119C0A3B-2320-4A2C-9D73-A533D07702F9}" srcOrd="2" destOrd="0" presId="urn:microsoft.com/office/officeart/2008/layout/LinedList"/>
    <dgm:cxn modelId="{7CD4ABD4-FC22-450B-9AC8-82067C7976C3}" type="presParOf" srcId="{2076D396-B3F1-48A1-A6EE-83EDB638E7E7}" destId="{2F5A5F52-ECD9-4D84-8227-D8F09150F85D}" srcOrd="5" destOrd="0" presId="urn:microsoft.com/office/officeart/2008/layout/LinedList"/>
    <dgm:cxn modelId="{DD6FD36F-E024-4727-97E8-FBDE6297D281}" type="presParOf" srcId="{2076D396-B3F1-48A1-A6EE-83EDB638E7E7}" destId="{2250C670-63E9-42F9-831E-3155E80209F4}" srcOrd="6" destOrd="0" presId="urn:microsoft.com/office/officeart/2008/layout/LinedList"/>
    <dgm:cxn modelId="{98C9D246-AE6E-46A9-A558-FC84573B2181}" type="presParOf" srcId="{E7136257-69AD-403D-9D8C-082EEE358061}" destId="{A6898935-0E2D-485A-B99D-9F044883F2CD}" srcOrd="2" destOrd="0" presId="urn:microsoft.com/office/officeart/2008/layout/LinedList"/>
    <dgm:cxn modelId="{12B2507C-2E2B-480B-B9E1-1375BB09E773}" type="presParOf" srcId="{E7136257-69AD-403D-9D8C-082EEE358061}" destId="{DD71ED2E-5929-4285-87F8-59AA259C3BD3}" srcOrd="3" destOrd="0" presId="urn:microsoft.com/office/officeart/2008/layout/LinedList"/>
    <dgm:cxn modelId="{E53CBCB5-7F4F-4818-B6E1-2A205D0BD73A}" type="presParOf" srcId="{DD71ED2E-5929-4285-87F8-59AA259C3BD3}" destId="{09C97796-4581-4AC5-BA38-2B451C7D18E4}" srcOrd="0" destOrd="0" presId="urn:microsoft.com/office/officeart/2008/layout/LinedList"/>
    <dgm:cxn modelId="{DB077C1C-4F59-4F0A-A1B3-B2D69AF381C7}" type="presParOf" srcId="{DD71ED2E-5929-4285-87F8-59AA259C3BD3}" destId="{97AC62CC-0ADD-48A6-BE26-087A463022CF}" srcOrd="1" destOrd="0" presId="urn:microsoft.com/office/officeart/2008/layout/LinedList"/>
    <dgm:cxn modelId="{457F63BD-0F2F-4D32-8825-4B9859D6C1EC}" type="presParOf" srcId="{97AC62CC-0ADD-48A6-BE26-087A463022CF}" destId="{E88F8834-7141-463A-81DB-993EE6650FFF}" srcOrd="0" destOrd="0" presId="urn:microsoft.com/office/officeart/2008/layout/LinedList"/>
    <dgm:cxn modelId="{BEC127A6-466F-468B-B9FD-05318BA2F24D}" type="presParOf" srcId="{97AC62CC-0ADD-48A6-BE26-087A463022CF}" destId="{EE541211-4C4F-4A4A-9C7F-0636CCFF2267}" srcOrd="1" destOrd="0" presId="urn:microsoft.com/office/officeart/2008/layout/LinedList"/>
    <dgm:cxn modelId="{95330D60-8B8D-4404-AD30-DE04C5A50266}" type="presParOf" srcId="{EE541211-4C4F-4A4A-9C7F-0636CCFF2267}" destId="{7A5510BC-DE44-40C8-B58F-2D9F07961040}" srcOrd="0" destOrd="0" presId="urn:microsoft.com/office/officeart/2008/layout/LinedList"/>
    <dgm:cxn modelId="{BC2439AB-6F52-488A-94A7-2E6BF4A3659F}" type="presParOf" srcId="{EE541211-4C4F-4A4A-9C7F-0636CCFF2267}" destId="{A8B5571D-5D53-4E20-A95F-67F81D0AFFD3}" srcOrd="1" destOrd="0" presId="urn:microsoft.com/office/officeart/2008/layout/LinedList"/>
    <dgm:cxn modelId="{C6EF1DBF-7D05-4739-A3E1-1B1317D0DA76}" type="presParOf" srcId="{EE541211-4C4F-4A4A-9C7F-0636CCFF2267}" destId="{138BFEEF-9215-4DFE-B0C0-CA419C72EAAA}" srcOrd="2" destOrd="0" presId="urn:microsoft.com/office/officeart/2008/layout/LinedList"/>
    <dgm:cxn modelId="{7E009CBB-0A43-4592-B747-98B099006F42}" type="presParOf" srcId="{97AC62CC-0ADD-48A6-BE26-087A463022CF}" destId="{8467068D-F4FA-4EEC-A675-E5ADD3CE0414}" srcOrd="2" destOrd="0" presId="urn:microsoft.com/office/officeart/2008/layout/LinedList"/>
    <dgm:cxn modelId="{0276333A-51D7-4282-AB1D-BCC29FA4B6C5}" type="presParOf" srcId="{97AC62CC-0ADD-48A6-BE26-087A463022CF}" destId="{09DB653B-CC72-43A3-B55A-F540D8F88C41}" srcOrd="3" destOrd="0" presId="urn:microsoft.com/office/officeart/2008/layout/LinedList"/>
    <dgm:cxn modelId="{F290D62A-CDAD-4080-AB44-9E4F8387A116}" type="presParOf" srcId="{97AC62CC-0ADD-48A6-BE26-087A463022CF}" destId="{88B78097-4BEE-4846-A3A0-EBC135432F98}" srcOrd="4" destOrd="0" presId="urn:microsoft.com/office/officeart/2008/layout/LinedList"/>
    <dgm:cxn modelId="{89406B73-67D5-47D9-A568-20AF7F7C8943}" type="presParOf" srcId="{88B78097-4BEE-4846-A3A0-EBC135432F98}" destId="{8DFD5989-D7DD-46AD-BBD7-26D27F1CC914}" srcOrd="0" destOrd="0" presId="urn:microsoft.com/office/officeart/2008/layout/LinedList"/>
    <dgm:cxn modelId="{10CD079E-A8EA-4E13-A83D-A1D9C7938F4E}" type="presParOf" srcId="{88B78097-4BEE-4846-A3A0-EBC135432F98}" destId="{01DC4D57-1510-4BCE-ABA4-0AD60990B4BB}" srcOrd="1" destOrd="0" presId="urn:microsoft.com/office/officeart/2008/layout/LinedList"/>
    <dgm:cxn modelId="{834D6918-E4CE-46BE-B68C-F8899D730EC2}" type="presParOf" srcId="{88B78097-4BEE-4846-A3A0-EBC135432F98}" destId="{1E9B21B8-D9AC-4003-8698-CE4F39D2870C}" srcOrd="2" destOrd="0" presId="urn:microsoft.com/office/officeart/2008/layout/LinedList"/>
    <dgm:cxn modelId="{500A1A37-838F-4546-9BDC-31F64AD47F53}" type="presParOf" srcId="{97AC62CC-0ADD-48A6-BE26-087A463022CF}" destId="{14A37B9E-B6F1-4B89-9363-D2FD83D3B021}" srcOrd="5" destOrd="0" presId="urn:microsoft.com/office/officeart/2008/layout/LinedList"/>
    <dgm:cxn modelId="{6ECF7741-74BE-43B4-8BC2-EB94826A2C1C}" type="presParOf" srcId="{97AC62CC-0ADD-48A6-BE26-087A463022CF}" destId="{C169EAEC-B33A-4B73-B2E4-E8F0D62BCF5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74A2F95-39E8-4128-9F21-1D1F89B084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59204A1E-762D-4C5F-B913-412F58D874A2}">
      <dgm:prSet/>
      <dgm:spPr/>
      <dgm:t>
        <a:bodyPr/>
        <a:lstStyle/>
        <a:p>
          <a:pPr rtl="0"/>
          <a:r>
            <a:rPr lang="en-US"/>
            <a:t>Beban persediaan dicatat sebesar pemakaian persediaan (use of goods)</a:t>
          </a:r>
          <a:endParaRPr lang="id-ID"/>
        </a:p>
      </dgm:t>
    </dgm:pt>
    <dgm:pt modelId="{107E4C86-F514-4AEA-AF80-5FB32A90F7F4}" type="parTrans" cxnId="{E3C765F1-4493-437C-8FB0-5253E797D214}">
      <dgm:prSet/>
      <dgm:spPr/>
      <dgm:t>
        <a:bodyPr/>
        <a:lstStyle/>
        <a:p>
          <a:endParaRPr lang="id-ID"/>
        </a:p>
      </dgm:t>
    </dgm:pt>
    <dgm:pt modelId="{3D3053C8-E520-47B9-A342-F75EB26541EB}" type="sibTrans" cxnId="{E3C765F1-4493-437C-8FB0-5253E797D214}">
      <dgm:prSet/>
      <dgm:spPr/>
      <dgm:t>
        <a:bodyPr/>
        <a:lstStyle/>
        <a:p>
          <a:endParaRPr lang="id-ID"/>
        </a:p>
      </dgm:t>
    </dgm:pt>
    <dgm:pt modelId="{D309252B-07D0-4337-9851-ACE0085575A6}">
      <dgm:prSet/>
      <dgm:spPr/>
      <dgm:t>
        <a:bodyPr/>
        <a:lstStyle/>
        <a:p>
          <a:pPr rtl="0"/>
          <a:r>
            <a:rPr lang="en-US"/>
            <a:t>Penghitungan beban persediaan dilakukan dalam rangka penyajian Laporan Operasional</a:t>
          </a:r>
          <a:endParaRPr lang="id-ID"/>
        </a:p>
      </dgm:t>
    </dgm:pt>
    <dgm:pt modelId="{919ED1A2-6087-4E85-85CB-7F61D9A3D862}" type="parTrans" cxnId="{AA0884F2-95E5-41E1-BF4F-8921AB1B1908}">
      <dgm:prSet/>
      <dgm:spPr/>
      <dgm:t>
        <a:bodyPr/>
        <a:lstStyle/>
        <a:p>
          <a:endParaRPr lang="id-ID"/>
        </a:p>
      </dgm:t>
    </dgm:pt>
    <dgm:pt modelId="{147E3DBA-FDDB-48EC-AC42-470C6FF9269B}" type="sibTrans" cxnId="{AA0884F2-95E5-41E1-BF4F-8921AB1B1908}">
      <dgm:prSet/>
      <dgm:spPr/>
      <dgm:t>
        <a:bodyPr/>
        <a:lstStyle/>
        <a:p>
          <a:endParaRPr lang="id-ID"/>
        </a:p>
      </dgm:t>
    </dgm:pt>
    <dgm:pt modelId="{12114258-D9C9-4FAF-B332-138B87137C2D}">
      <dgm:prSet/>
      <dgm:spPr/>
      <dgm:t>
        <a:bodyPr/>
        <a:lstStyle/>
        <a:p>
          <a:pPr rtl="0"/>
          <a:r>
            <a:rPr lang="en-US"/>
            <a:t>Perpetual</a:t>
          </a:r>
          <a:endParaRPr lang="id-ID"/>
        </a:p>
      </dgm:t>
    </dgm:pt>
    <dgm:pt modelId="{5B2103B0-AC7F-45C6-90A3-D823EC5A7096}" type="parTrans" cxnId="{3471FC60-003E-40BA-9F94-206FD9013A87}">
      <dgm:prSet/>
      <dgm:spPr/>
      <dgm:t>
        <a:bodyPr/>
        <a:lstStyle/>
        <a:p>
          <a:endParaRPr lang="id-ID"/>
        </a:p>
      </dgm:t>
    </dgm:pt>
    <dgm:pt modelId="{C3E92F8E-3EED-4778-BE48-B20BB1C36969}" type="sibTrans" cxnId="{3471FC60-003E-40BA-9F94-206FD9013A87}">
      <dgm:prSet/>
      <dgm:spPr/>
      <dgm:t>
        <a:bodyPr/>
        <a:lstStyle/>
        <a:p>
          <a:endParaRPr lang="id-ID"/>
        </a:p>
      </dgm:t>
    </dgm:pt>
    <dgm:pt modelId="{7D3D1DE5-6108-4B1F-8967-9E148C888AE0}">
      <dgm:prSet/>
      <dgm:spPr/>
      <dgm:t>
        <a:bodyPr/>
        <a:lstStyle/>
        <a:p>
          <a:pPr rtl="0"/>
          <a:r>
            <a:rPr lang="id-ID" dirty="0"/>
            <a:t>P</a:t>
          </a:r>
          <a:r>
            <a:rPr lang="en-US" dirty="0" err="1"/>
            <a:t>engukuran</a:t>
          </a:r>
          <a:r>
            <a:rPr lang="en-US" dirty="0"/>
            <a:t> </a:t>
          </a:r>
          <a:r>
            <a:rPr lang="en-US" dirty="0" err="1"/>
            <a:t>pemakaian</a:t>
          </a:r>
          <a:r>
            <a:rPr lang="en-US" dirty="0"/>
            <a:t> </a:t>
          </a:r>
          <a:r>
            <a:rPr lang="en-US" dirty="0" err="1"/>
            <a:t>persediaan</a:t>
          </a:r>
          <a:r>
            <a:rPr lang="en-US" dirty="0"/>
            <a:t> </a:t>
          </a:r>
          <a:r>
            <a:rPr lang="en-US" dirty="0" err="1"/>
            <a:t>dihitung</a:t>
          </a:r>
          <a:r>
            <a:rPr lang="en-US" dirty="0"/>
            <a:t> </a:t>
          </a:r>
          <a:r>
            <a:rPr lang="en-US" dirty="0" err="1"/>
            <a:t>berdasarkan</a:t>
          </a:r>
          <a:r>
            <a:rPr lang="en-US" dirty="0"/>
            <a:t> </a:t>
          </a:r>
          <a:r>
            <a:rPr lang="en-US" dirty="0" err="1"/>
            <a:t>catatan</a:t>
          </a:r>
          <a:r>
            <a:rPr lang="en-US" dirty="0"/>
            <a:t> </a:t>
          </a:r>
          <a:r>
            <a:rPr lang="en-US" dirty="0" err="1"/>
            <a:t>jumlah</a:t>
          </a:r>
          <a:r>
            <a:rPr lang="en-US" dirty="0"/>
            <a:t> unit yang </a:t>
          </a:r>
          <a:r>
            <a:rPr lang="en-US" dirty="0" err="1"/>
            <a:t>dipakai</a:t>
          </a:r>
          <a:r>
            <a:rPr lang="en-US" dirty="0"/>
            <a:t> </a:t>
          </a:r>
          <a:r>
            <a:rPr lang="en-US" dirty="0" err="1"/>
            <a:t>dikalikan</a:t>
          </a:r>
          <a:r>
            <a:rPr lang="en-US" dirty="0"/>
            <a:t> </a:t>
          </a:r>
          <a:r>
            <a:rPr lang="en-US" dirty="0" err="1"/>
            <a:t>nilai</a:t>
          </a:r>
          <a:r>
            <a:rPr lang="en-US" dirty="0"/>
            <a:t> per unit </a:t>
          </a:r>
          <a:r>
            <a:rPr lang="en-US" dirty="0" err="1"/>
            <a:t>sesuai</a:t>
          </a:r>
          <a:r>
            <a:rPr lang="en-US" dirty="0"/>
            <a:t> </a:t>
          </a:r>
          <a:r>
            <a:rPr lang="en-US" dirty="0" err="1"/>
            <a:t>metode</a:t>
          </a:r>
          <a:r>
            <a:rPr lang="en-US" dirty="0"/>
            <a:t> </a:t>
          </a:r>
          <a:r>
            <a:rPr lang="en-US" dirty="0" err="1"/>
            <a:t>penilaian</a:t>
          </a:r>
          <a:r>
            <a:rPr lang="en-US" dirty="0"/>
            <a:t> yang </a:t>
          </a:r>
          <a:r>
            <a:rPr lang="en-US" dirty="0" err="1"/>
            <a:t>digunakan</a:t>
          </a:r>
          <a:endParaRPr lang="id-ID" dirty="0"/>
        </a:p>
      </dgm:t>
    </dgm:pt>
    <dgm:pt modelId="{0E855647-6A2D-4D10-A0B5-3B100AD874F5}" type="parTrans" cxnId="{D064DCCB-4FB3-408B-BE8E-2C9E1C3BDED0}">
      <dgm:prSet/>
      <dgm:spPr/>
      <dgm:t>
        <a:bodyPr/>
        <a:lstStyle/>
        <a:p>
          <a:endParaRPr lang="id-ID"/>
        </a:p>
      </dgm:t>
    </dgm:pt>
    <dgm:pt modelId="{4DA9ACB9-F19B-4639-ADC8-898C2E736F52}" type="sibTrans" cxnId="{D064DCCB-4FB3-408B-BE8E-2C9E1C3BDED0}">
      <dgm:prSet/>
      <dgm:spPr/>
      <dgm:t>
        <a:bodyPr/>
        <a:lstStyle/>
        <a:p>
          <a:endParaRPr lang="id-ID"/>
        </a:p>
      </dgm:t>
    </dgm:pt>
    <dgm:pt modelId="{B2F5E4DA-308B-4B9D-9898-10695C29B54C}">
      <dgm:prSet/>
      <dgm:spPr/>
      <dgm:t>
        <a:bodyPr/>
        <a:lstStyle/>
        <a:p>
          <a:pPr rtl="0"/>
          <a:r>
            <a:rPr lang="en-US"/>
            <a:t>Periodik</a:t>
          </a:r>
          <a:endParaRPr lang="id-ID"/>
        </a:p>
      </dgm:t>
    </dgm:pt>
    <dgm:pt modelId="{02AEAA7A-B043-488E-98A6-301447EA3827}" type="parTrans" cxnId="{EEDC6C27-B10A-4B2B-BEC9-BA7E86DA70EE}">
      <dgm:prSet/>
      <dgm:spPr/>
      <dgm:t>
        <a:bodyPr/>
        <a:lstStyle/>
        <a:p>
          <a:endParaRPr lang="id-ID"/>
        </a:p>
      </dgm:t>
    </dgm:pt>
    <dgm:pt modelId="{C2B97C17-D402-4B1D-B9B3-CD234D63C0FE}" type="sibTrans" cxnId="{EEDC6C27-B10A-4B2B-BEC9-BA7E86DA70EE}">
      <dgm:prSet/>
      <dgm:spPr/>
      <dgm:t>
        <a:bodyPr/>
        <a:lstStyle/>
        <a:p>
          <a:endParaRPr lang="id-ID"/>
        </a:p>
      </dgm:t>
    </dgm:pt>
    <dgm:pt modelId="{10219CD1-4153-4E95-B596-FDB64E08897F}">
      <dgm:prSet/>
      <dgm:spPr/>
      <dgm:t>
        <a:bodyPr/>
        <a:lstStyle/>
        <a:p>
          <a:pPr rtl="0"/>
          <a:r>
            <a:rPr lang="id-ID" dirty="0"/>
            <a:t>P</a:t>
          </a:r>
          <a:r>
            <a:rPr lang="en-US" dirty="0" err="1"/>
            <a:t>engukuran</a:t>
          </a:r>
          <a:r>
            <a:rPr lang="en-US" dirty="0"/>
            <a:t> </a:t>
          </a:r>
          <a:r>
            <a:rPr lang="en-US" dirty="0" err="1"/>
            <a:t>persediaan</a:t>
          </a:r>
          <a:r>
            <a:rPr lang="en-US" dirty="0"/>
            <a:t> </a:t>
          </a:r>
          <a:r>
            <a:rPr lang="en-US" dirty="0" err="1"/>
            <a:t>dihitung</a:t>
          </a:r>
          <a:r>
            <a:rPr lang="en-US" dirty="0"/>
            <a:t> </a:t>
          </a:r>
          <a:r>
            <a:rPr lang="en-US" dirty="0" err="1"/>
            <a:t>berdasarkan</a:t>
          </a:r>
          <a:r>
            <a:rPr lang="en-US" dirty="0"/>
            <a:t> </a:t>
          </a:r>
          <a:r>
            <a:rPr lang="en-US" dirty="0" err="1"/>
            <a:t>inventarisasi</a:t>
          </a:r>
          <a:r>
            <a:rPr lang="en-US" dirty="0"/>
            <a:t> </a:t>
          </a:r>
          <a:r>
            <a:rPr lang="en-US" dirty="0" err="1"/>
            <a:t>fisik</a:t>
          </a:r>
          <a:r>
            <a:rPr lang="en-US" dirty="0"/>
            <a:t>, </a:t>
          </a:r>
          <a:r>
            <a:rPr lang="en-US" dirty="0" err="1"/>
            <a:t>yaitu</a:t>
          </a:r>
          <a:r>
            <a:rPr lang="en-US" dirty="0"/>
            <a:t> </a:t>
          </a:r>
          <a:r>
            <a:rPr lang="en-US" dirty="0" err="1"/>
            <a:t>dengan</a:t>
          </a:r>
          <a:r>
            <a:rPr lang="en-US" dirty="0"/>
            <a:t> </a:t>
          </a:r>
          <a:r>
            <a:rPr lang="en-US" dirty="0" err="1"/>
            <a:t>cara</a:t>
          </a:r>
          <a:r>
            <a:rPr lang="en-US" dirty="0"/>
            <a:t> </a:t>
          </a:r>
          <a:r>
            <a:rPr lang="en-US" dirty="0" err="1"/>
            <a:t>saldo</a:t>
          </a:r>
          <a:r>
            <a:rPr lang="en-US" dirty="0"/>
            <a:t> </a:t>
          </a:r>
          <a:r>
            <a:rPr lang="en-US" dirty="0" err="1"/>
            <a:t>awal</a:t>
          </a:r>
          <a:r>
            <a:rPr lang="en-US" dirty="0"/>
            <a:t> </a:t>
          </a:r>
          <a:r>
            <a:rPr lang="en-US" dirty="0" err="1"/>
            <a:t>persediaan</a:t>
          </a:r>
          <a:r>
            <a:rPr lang="en-US" dirty="0"/>
            <a:t> </a:t>
          </a:r>
          <a:r>
            <a:rPr lang="en-US" dirty="0" err="1"/>
            <a:t>ditambah</a:t>
          </a:r>
          <a:r>
            <a:rPr lang="en-US" dirty="0"/>
            <a:t> </a:t>
          </a:r>
          <a:r>
            <a:rPr lang="en-US" dirty="0" err="1"/>
            <a:t>pembelian</a:t>
          </a:r>
          <a:r>
            <a:rPr lang="en-US" dirty="0"/>
            <a:t> </a:t>
          </a:r>
          <a:r>
            <a:rPr lang="en-US" dirty="0" err="1"/>
            <a:t>atau</a:t>
          </a:r>
          <a:r>
            <a:rPr lang="en-US" dirty="0"/>
            <a:t> </a:t>
          </a:r>
          <a:r>
            <a:rPr lang="en-US" dirty="0" err="1"/>
            <a:t>perolehan</a:t>
          </a:r>
          <a:r>
            <a:rPr lang="en-US" dirty="0"/>
            <a:t> </a:t>
          </a:r>
          <a:r>
            <a:rPr lang="en-US" dirty="0" err="1"/>
            <a:t>persediaan</a:t>
          </a:r>
          <a:r>
            <a:rPr lang="en-US" dirty="0"/>
            <a:t> </a:t>
          </a:r>
          <a:r>
            <a:rPr lang="en-US" dirty="0" err="1"/>
            <a:t>dikurangi</a:t>
          </a:r>
          <a:r>
            <a:rPr lang="en-US" dirty="0"/>
            <a:t> </a:t>
          </a:r>
          <a:r>
            <a:rPr lang="en-US" dirty="0" err="1"/>
            <a:t>dengan</a:t>
          </a:r>
          <a:r>
            <a:rPr lang="en-US" dirty="0"/>
            <a:t> </a:t>
          </a:r>
          <a:r>
            <a:rPr lang="en-US" dirty="0" err="1"/>
            <a:t>saldo</a:t>
          </a:r>
          <a:r>
            <a:rPr lang="en-US" dirty="0"/>
            <a:t> </a:t>
          </a:r>
          <a:r>
            <a:rPr lang="en-US" dirty="0" err="1"/>
            <a:t>akhir</a:t>
          </a:r>
          <a:r>
            <a:rPr lang="en-US" dirty="0"/>
            <a:t> </a:t>
          </a:r>
          <a:r>
            <a:rPr lang="en-US" dirty="0" err="1"/>
            <a:t>persediaan</a:t>
          </a:r>
          <a:r>
            <a:rPr lang="en-US" dirty="0"/>
            <a:t> </a:t>
          </a:r>
          <a:r>
            <a:rPr lang="en-US" dirty="0" err="1"/>
            <a:t>dikalikan</a:t>
          </a:r>
          <a:r>
            <a:rPr lang="en-US" dirty="0"/>
            <a:t> </a:t>
          </a:r>
          <a:r>
            <a:rPr lang="en-US" dirty="0" err="1"/>
            <a:t>nilai</a:t>
          </a:r>
          <a:r>
            <a:rPr lang="en-US" dirty="0"/>
            <a:t> per unit </a:t>
          </a:r>
          <a:r>
            <a:rPr lang="en-US" dirty="0" err="1"/>
            <a:t>sesuai</a:t>
          </a:r>
          <a:r>
            <a:rPr lang="en-US" dirty="0"/>
            <a:t> </a:t>
          </a:r>
          <a:r>
            <a:rPr lang="en-US" dirty="0" err="1"/>
            <a:t>dengan</a:t>
          </a:r>
          <a:r>
            <a:rPr lang="en-US" dirty="0"/>
            <a:t> </a:t>
          </a:r>
          <a:r>
            <a:rPr lang="en-US" dirty="0" err="1"/>
            <a:t>metode</a:t>
          </a:r>
          <a:r>
            <a:rPr lang="en-US" dirty="0"/>
            <a:t> </a:t>
          </a:r>
          <a:r>
            <a:rPr lang="en-US" dirty="0" err="1"/>
            <a:t>penilaian</a:t>
          </a:r>
          <a:r>
            <a:rPr lang="en-US" dirty="0"/>
            <a:t> </a:t>
          </a:r>
          <a:r>
            <a:rPr lang="en-US" dirty="0" err="1"/>
            <a:t>persediaan</a:t>
          </a:r>
          <a:r>
            <a:rPr lang="en-US" dirty="0"/>
            <a:t>. </a:t>
          </a:r>
          <a:endParaRPr lang="id-ID" dirty="0"/>
        </a:p>
      </dgm:t>
    </dgm:pt>
    <dgm:pt modelId="{B2F2618A-352E-4344-904B-81BCD27F1507}" type="parTrans" cxnId="{5BA85474-238B-4D33-8355-67646A5DCF19}">
      <dgm:prSet/>
      <dgm:spPr/>
      <dgm:t>
        <a:bodyPr/>
        <a:lstStyle/>
        <a:p>
          <a:endParaRPr lang="id-ID"/>
        </a:p>
      </dgm:t>
    </dgm:pt>
    <dgm:pt modelId="{BC0BC6CB-8384-4BCA-90E4-7819CE40486D}" type="sibTrans" cxnId="{5BA85474-238B-4D33-8355-67646A5DCF19}">
      <dgm:prSet/>
      <dgm:spPr/>
      <dgm:t>
        <a:bodyPr/>
        <a:lstStyle/>
        <a:p>
          <a:endParaRPr lang="id-ID"/>
        </a:p>
      </dgm:t>
    </dgm:pt>
    <dgm:pt modelId="{52D1AA22-9C53-4B38-995A-38279AD50113}" type="pres">
      <dgm:prSet presAssocID="{974A2F95-39E8-4128-9F21-1D1F89B084B4}" presName="diagram" presStyleCnt="0">
        <dgm:presLayoutVars>
          <dgm:dir/>
          <dgm:resizeHandles val="exact"/>
        </dgm:presLayoutVars>
      </dgm:prSet>
      <dgm:spPr/>
    </dgm:pt>
    <dgm:pt modelId="{C56E1A92-99C1-4744-B8EC-1B0A98B2F550}" type="pres">
      <dgm:prSet presAssocID="{59204A1E-762D-4C5F-B913-412F58D874A2}" presName="node" presStyleLbl="node1" presStyleIdx="0" presStyleCnt="4">
        <dgm:presLayoutVars>
          <dgm:bulletEnabled val="1"/>
        </dgm:presLayoutVars>
      </dgm:prSet>
      <dgm:spPr/>
    </dgm:pt>
    <dgm:pt modelId="{FA5212FC-E22C-4226-A548-8990CC580EE5}" type="pres">
      <dgm:prSet presAssocID="{3D3053C8-E520-47B9-A342-F75EB26541EB}" presName="sibTrans" presStyleCnt="0"/>
      <dgm:spPr/>
    </dgm:pt>
    <dgm:pt modelId="{1C347A1D-D5E1-46FF-92DF-36FE3B07AF02}" type="pres">
      <dgm:prSet presAssocID="{D309252B-07D0-4337-9851-ACE0085575A6}" presName="node" presStyleLbl="node1" presStyleIdx="1" presStyleCnt="4">
        <dgm:presLayoutVars>
          <dgm:bulletEnabled val="1"/>
        </dgm:presLayoutVars>
      </dgm:prSet>
      <dgm:spPr/>
    </dgm:pt>
    <dgm:pt modelId="{FCB96AFE-11F3-4749-B269-B83331D2B95E}" type="pres">
      <dgm:prSet presAssocID="{147E3DBA-FDDB-48EC-AC42-470C6FF9269B}" presName="sibTrans" presStyleCnt="0"/>
      <dgm:spPr/>
    </dgm:pt>
    <dgm:pt modelId="{9CF36B0C-E43C-4A51-97C9-4DC217B0ACD6}" type="pres">
      <dgm:prSet presAssocID="{12114258-D9C9-4FAF-B332-138B87137C2D}" presName="node" presStyleLbl="node1" presStyleIdx="2" presStyleCnt="4">
        <dgm:presLayoutVars>
          <dgm:bulletEnabled val="1"/>
        </dgm:presLayoutVars>
      </dgm:prSet>
      <dgm:spPr/>
    </dgm:pt>
    <dgm:pt modelId="{CBFD65C6-627C-455E-B2C4-79A9EA91E8E5}" type="pres">
      <dgm:prSet presAssocID="{C3E92F8E-3EED-4778-BE48-B20BB1C36969}" presName="sibTrans" presStyleCnt="0"/>
      <dgm:spPr/>
    </dgm:pt>
    <dgm:pt modelId="{B5EE4358-7E34-4B17-8856-F77A121D2C86}" type="pres">
      <dgm:prSet presAssocID="{B2F5E4DA-308B-4B9D-9898-10695C29B54C}" presName="node" presStyleLbl="node1" presStyleIdx="3" presStyleCnt="4">
        <dgm:presLayoutVars>
          <dgm:bulletEnabled val="1"/>
        </dgm:presLayoutVars>
      </dgm:prSet>
      <dgm:spPr/>
    </dgm:pt>
  </dgm:ptLst>
  <dgm:cxnLst>
    <dgm:cxn modelId="{F2AEB60D-518D-42C5-9052-E0250C1E9CF6}" type="presOf" srcId="{974A2F95-39E8-4128-9F21-1D1F89B084B4}" destId="{52D1AA22-9C53-4B38-995A-38279AD50113}" srcOrd="0" destOrd="0" presId="urn:microsoft.com/office/officeart/2005/8/layout/default"/>
    <dgm:cxn modelId="{F649F324-9816-4F41-B927-1C55E9795219}" type="presOf" srcId="{12114258-D9C9-4FAF-B332-138B87137C2D}" destId="{9CF36B0C-E43C-4A51-97C9-4DC217B0ACD6}" srcOrd="0" destOrd="0" presId="urn:microsoft.com/office/officeart/2005/8/layout/default"/>
    <dgm:cxn modelId="{EEDC6C27-B10A-4B2B-BEC9-BA7E86DA70EE}" srcId="{974A2F95-39E8-4128-9F21-1D1F89B084B4}" destId="{B2F5E4DA-308B-4B9D-9898-10695C29B54C}" srcOrd="3" destOrd="0" parTransId="{02AEAA7A-B043-488E-98A6-301447EA3827}" sibTransId="{C2B97C17-D402-4B1D-B9B3-CD234D63C0FE}"/>
    <dgm:cxn modelId="{3471FC60-003E-40BA-9F94-206FD9013A87}" srcId="{974A2F95-39E8-4128-9F21-1D1F89B084B4}" destId="{12114258-D9C9-4FAF-B332-138B87137C2D}" srcOrd="2" destOrd="0" parTransId="{5B2103B0-AC7F-45C6-90A3-D823EC5A7096}" sibTransId="{C3E92F8E-3EED-4778-BE48-B20BB1C36969}"/>
    <dgm:cxn modelId="{5BA85474-238B-4D33-8355-67646A5DCF19}" srcId="{B2F5E4DA-308B-4B9D-9898-10695C29B54C}" destId="{10219CD1-4153-4E95-B596-FDB64E08897F}" srcOrd="0" destOrd="0" parTransId="{B2F2618A-352E-4344-904B-81BCD27F1507}" sibTransId="{BC0BC6CB-8384-4BCA-90E4-7819CE40486D}"/>
    <dgm:cxn modelId="{3E7C068B-51F3-41AD-8A05-BCB536BC677B}" type="presOf" srcId="{59204A1E-762D-4C5F-B913-412F58D874A2}" destId="{C56E1A92-99C1-4744-B8EC-1B0A98B2F550}" srcOrd="0" destOrd="0" presId="urn:microsoft.com/office/officeart/2005/8/layout/default"/>
    <dgm:cxn modelId="{D064DCCB-4FB3-408B-BE8E-2C9E1C3BDED0}" srcId="{12114258-D9C9-4FAF-B332-138B87137C2D}" destId="{7D3D1DE5-6108-4B1F-8967-9E148C888AE0}" srcOrd="0" destOrd="0" parTransId="{0E855647-6A2D-4D10-A0B5-3B100AD874F5}" sibTransId="{4DA9ACB9-F19B-4639-ADC8-898C2E736F52}"/>
    <dgm:cxn modelId="{6D8605CC-F4D5-4432-8905-28633D8977B2}" type="presOf" srcId="{D309252B-07D0-4337-9851-ACE0085575A6}" destId="{1C347A1D-D5E1-46FF-92DF-36FE3B07AF02}" srcOrd="0" destOrd="0" presId="urn:microsoft.com/office/officeart/2005/8/layout/default"/>
    <dgm:cxn modelId="{6C92CFCF-9ED3-48DA-8D45-BF3BCD96D993}" type="presOf" srcId="{B2F5E4DA-308B-4B9D-9898-10695C29B54C}" destId="{B5EE4358-7E34-4B17-8856-F77A121D2C86}" srcOrd="0" destOrd="0" presId="urn:microsoft.com/office/officeart/2005/8/layout/default"/>
    <dgm:cxn modelId="{E3C765F1-4493-437C-8FB0-5253E797D214}" srcId="{974A2F95-39E8-4128-9F21-1D1F89B084B4}" destId="{59204A1E-762D-4C5F-B913-412F58D874A2}" srcOrd="0" destOrd="0" parTransId="{107E4C86-F514-4AEA-AF80-5FB32A90F7F4}" sibTransId="{3D3053C8-E520-47B9-A342-F75EB26541EB}"/>
    <dgm:cxn modelId="{29A379F2-67DD-47FB-8107-9E907E979EA8}" type="presOf" srcId="{10219CD1-4153-4E95-B596-FDB64E08897F}" destId="{B5EE4358-7E34-4B17-8856-F77A121D2C86}" srcOrd="0" destOrd="1" presId="urn:microsoft.com/office/officeart/2005/8/layout/default"/>
    <dgm:cxn modelId="{AA0884F2-95E5-41E1-BF4F-8921AB1B1908}" srcId="{974A2F95-39E8-4128-9F21-1D1F89B084B4}" destId="{D309252B-07D0-4337-9851-ACE0085575A6}" srcOrd="1" destOrd="0" parTransId="{919ED1A2-6087-4E85-85CB-7F61D9A3D862}" sibTransId="{147E3DBA-FDDB-48EC-AC42-470C6FF9269B}"/>
    <dgm:cxn modelId="{A40810FA-960B-491F-B337-2FA04A20D926}" type="presOf" srcId="{7D3D1DE5-6108-4B1F-8967-9E148C888AE0}" destId="{9CF36B0C-E43C-4A51-97C9-4DC217B0ACD6}" srcOrd="0" destOrd="1" presId="urn:microsoft.com/office/officeart/2005/8/layout/default"/>
    <dgm:cxn modelId="{B29E8C06-1B61-44FB-94B8-83ABA3186819}" type="presParOf" srcId="{52D1AA22-9C53-4B38-995A-38279AD50113}" destId="{C56E1A92-99C1-4744-B8EC-1B0A98B2F550}" srcOrd="0" destOrd="0" presId="urn:microsoft.com/office/officeart/2005/8/layout/default"/>
    <dgm:cxn modelId="{1E4AA511-C9BB-4A19-BBB7-EFED19CCCD65}" type="presParOf" srcId="{52D1AA22-9C53-4B38-995A-38279AD50113}" destId="{FA5212FC-E22C-4226-A548-8990CC580EE5}" srcOrd="1" destOrd="0" presId="urn:microsoft.com/office/officeart/2005/8/layout/default"/>
    <dgm:cxn modelId="{3CD15BB5-6C0D-416C-9E6A-87FCF87D2E56}" type="presParOf" srcId="{52D1AA22-9C53-4B38-995A-38279AD50113}" destId="{1C347A1D-D5E1-46FF-92DF-36FE3B07AF02}" srcOrd="2" destOrd="0" presId="urn:microsoft.com/office/officeart/2005/8/layout/default"/>
    <dgm:cxn modelId="{36800CF6-403E-477B-B519-0213808B72C8}" type="presParOf" srcId="{52D1AA22-9C53-4B38-995A-38279AD50113}" destId="{FCB96AFE-11F3-4749-B269-B83331D2B95E}" srcOrd="3" destOrd="0" presId="urn:microsoft.com/office/officeart/2005/8/layout/default"/>
    <dgm:cxn modelId="{8FEED5EE-07F0-4DD4-9B92-1103F252F65D}" type="presParOf" srcId="{52D1AA22-9C53-4B38-995A-38279AD50113}" destId="{9CF36B0C-E43C-4A51-97C9-4DC217B0ACD6}" srcOrd="4" destOrd="0" presId="urn:microsoft.com/office/officeart/2005/8/layout/default"/>
    <dgm:cxn modelId="{587214A1-D84A-4357-85D4-52AA0F8264C5}" type="presParOf" srcId="{52D1AA22-9C53-4B38-995A-38279AD50113}" destId="{CBFD65C6-627C-455E-B2C4-79A9EA91E8E5}" srcOrd="5" destOrd="0" presId="urn:microsoft.com/office/officeart/2005/8/layout/default"/>
    <dgm:cxn modelId="{E5013502-C8A9-467D-8BB2-E0FBA60305E6}" type="presParOf" srcId="{52D1AA22-9C53-4B38-995A-38279AD50113}" destId="{B5EE4358-7E34-4B17-8856-F77A121D2C8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6D54C99-0195-43FE-B117-A579BE18A5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597BA118-C7E3-4C4F-8405-A387D279A94B}">
      <dgm:prSet/>
      <dgm:spPr/>
      <dgm:t>
        <a:bodyPr/>
        <a:lstStyle/>
        <a:p>
          <a:pPr rtl="0"/>
          <a:r>
            <a:rPr lang="en-US"/>
            <a:t>Kebijakan akuntansi yang digunakan dalam pengukuran persediaan</a:t>
          </a:r>
          <a:endParaRPr lang="id-ID"/>
        </a:p>
      </dgm:t>
    </dgm:pt>
    <dgm:pt modelId="{2FA824DD-B38A-4444-8988-C337C3E58A36}" type="parTrans" cxnId="{E81FD6EA-B5EC-42EC-8E66-5A8B103AAB28}">
      <dgm:prSet/>
      <dgm:spPr/>
      <dgm:t>
        <a:bodyPr/>
        <a:lstStyle/>
        <a:p>
          <a:endParaRPr lang="id-ID"/>
        </a:p>
      </dgm:t>
    </dgm:pt>
    <dgm:pt modelId="{3517225A-8C52-4421-AD24-E2E141D55F59}" type="sibTrans" cxnId="{E81FD6EA-B5EC-42EC-8E66-5A8B103AAB28}">
      <dgm:prSet/>
      <dgm:spPr/>
      <dgm:t>
        <a:bodyPr/>
        <a:lstStyle/>
        <a:p>
          <a:endParaRPr lang="id-ID"/>
        </a:p>
      </dgm:t>
    </dgm:pt>
    <dgm:pt modelId="{90D071C0-1F69-495E-9EE0-D5C83F80C554}">
      <dgm:prSet/>
      <dgm:spPr/>
      <dgm:t>
        <a:bodyPr/>
        <a:lstStyle/>
        <a:p>
          <a:pPr rtl="0"/>
          <a:r>
            <a:rPr lang="en-US"/>
            <a:t>Penjelasan lebih lanjut tentang persediaan</a:t>
          </a:r>
          <a:endParaRPr lang="id-ID"/>
        </a:p>
      </dgm:t>
    </dgm:pt>
    <dgm:pt modelId="{BA8A9FAC-F04E-400E-A543-E3781039FA1C}" type="parTrans" cxnId="{733C3C3F-40F2-4219-953C-CA39249C6A72}">
      <dgm:prSet/>
      <dgm:spPr/>
      <dgm:t>
        <a:bodyPr/>
        <a:lstStyle/>
        <a:p>
          <a:endParaRPr lang="id-ID"/>
        </a:p>
      </dgm:t>
    </dgm:pt>
    <dgm:pt modelId="{8693F25E-76EF-47D3-90A1-CC46AAA787F5}" type="sibTrans" cxnId="{733C3C3F-40F2-4219-953C-CA39249C6A72}">
      <dgm:prSet/>
      <dgm:spPr/>
      <dgm:t>
        <a:bodyPr/>
        <a:lstStyle/>
        <a:p>
          <a:endParaRPr lang="id-ID"/>
        </a:p>
      </dgm:t>
    </dgm:pt>
    <dgm:pt modelId="{C1792EE0-FF29-4C73-88E1-4FE8E95610FB}">
      <dgm:prSet/>
      <dgm:spPr/>
      <dgm:t>
        <a:bodyPr/>
        <a:lstStyle/>
        <a:p>
          <a:pPr rtl="0"/>
          <a:r>
            <a:rPr lang="en-US"/>
            <a:t>Jenis, jumlah, dan nilai persediaan dalam kondisi rusak atau usang</a:t>
          </a:r>
          <a:endParaRPr lang="id-ID"/>
        </a:p>
      </dgm:t>
    </dgm:pt>
    <dgm:pt modelId="{1F6F7769-2C59-487A-88D7-2DF08C516499}" type="parTrans" cxnId="{3845B376-4A40-4BCA-AA5E-84A5DB968865}">
      <dgm:prSet/>
      <dgm:spPr/>
      <dgm:t>
        <a:bodyPr/>
        <a:lstStyle/>
        <a:p>
          <a:endParaRPr lang="id-ID"/>
        </a:p>
      </dgm:t>
    </dgm:pt>
    <dgm:pt modelId="{390F9642-88C9-4324-859F-BD8EF9C0161E}" type="sibTrans" cxnId="{3845B376-4A40-4BCA-AA5E-84A5DB968865}">
      <dgm:prSet/>
      <dgm:spPr/>
      <dgm:t>
        <a:bodyPr/>
        <a:lstStyle/>
        <a:p>
          <a:endParaRPr lang="id-ID"/>
        </a:p>
      </dgm:t>
    </dgm:pt>
    <dgm:pt modelId="{03DE9C3B-FD97-414C-BF38-5AC0B2BE8629}" type="pres">
      <dgm:prSet presAssocID="{F6D54C99-0195-43FE-B117-A579BE18A542}" presName="linear" presStyleCnt="0">
        <dgm:presLayoutVars>
          <dgm:animLvl val="lvl"/>
          <dgm:resizeHandles val="exact"/>
        </dgm:presLayoutVars>
      </dgm:prSet>
      <dgm:spPr/>
    </dgm:pt>
    <dgm:pt modelId="{C53AC329-96FD-4420-BC00-1804FF05823E}" type="pres">
      <dgm:prSet presAssocID="{597BA118-C7E3-4C4F-8405-A387D279A94B}" presName="parentText" presStyleLbl="node1" presStyleIdx="0" presStyleCnt="3">
        <dgm:presLayoutVars>
          <dgm:chMax val="0"/>
          <dgm:bulletEnabled val="1"/>
        </dgm:presLayoutVars>
      </dgm:prSet>
      <dgm:spPr/>
    </dgm:pt>
    <dgm:pt modelId="{5D34DC66-6B98-45AD-883E-829E91EB4105}" type="pres">
      <dgm:prSet presAssocID="{3517225A-8C52-4421-AD24-E2E141D55F59}" presName="spacer" presStyleCnt="0"/>
      <dgm:spPr/>
    </dgm:pt>
    <dgm:pt modelId="{593B25C0-DF02-43FF-B560-7DFB1364F61C}" type="pres">
      <dgm:prSet presAssocID="{90D071C0-1F69-495E-9EE0-D5C83F80C554}" presName="parentText" presStyleLbl="node1" presStyleIdx="1" presStyleCnt="3">
        <dgm:presLayoutVars>
          <dgm:chMax val="0"/>
          <dgm:bulletEnabled val="1"/>
        </dgm:presLayoutVars>
      </dgm:prSet>
      <dgm:spPr/>
    </dgm:pt>
    <dgm:pt modelId="{C0A77631-2ADD-4C64-84D3-FB0A421D456D}" type="pres">
      <dgm:prSet presAssocID="{8693F25E-76EF-47D3-90A1-CC46AAA787F5}" presName="spacer" presStyleCnt="0"/>
      <dgm:spPr/>
    </dgm:pt>
    <dgm:pt modelId="{58D7495D-ABAB-4AE9-A0D5-949A563DFE4F}" type="pres">
      <dgm:prSet presAssocID="{C1792EE0-FF29-4C73-88E1-4FE8E95610FB}" presName="parentText" presStyleLbl="node1" presStyleIdx="2" presStyleCnt="3">
        <dgm:presLayoutVars>
          <dgm:chMax val="0"/>
          <dgm:bulletEnabled val="1"/>
        </dgm:presLayoutVars>
      </dgm:prSet>
      <dgm:spPr/>
    </dgm:pt>
  </dgm:ptLst>
  <dgm:cxnLst>
    <dgm:cxn modelId="{A891CC1B-89F4-4632-A017-8B8D6BD83E13}" type="presOf" srcId="{90D071C0-1F69-495E-9EE0-D5C83F80C554}" destId="{593B25C0-DF02-43FF-B560-7DFB1364F61C}" srcOrd="0" destOrd="0" presId="urn:microsoft.com/office/officeart/2005/8/layout/vList2"/>
    <dgm:cxn modelId="{733C3C3F-40F2-4219-953C-CA39249C6A72}" srcId="{F6D54C99-0195-43FE-B117-A579BE18A542}" destId="{90D071C0-1F69-495E-9EE0-D5C83F80C554}" srcOrd="1" destOrd="0" parTransId="{BA8A9FAC-F04E-400E-A543-E3781039FA1C}" sibTransId="{8693F25E-76EF-47D3-90A1-CC46AAA787F5}"/>
    <dgm:cxn modelId="{DCEA2A68-0A7D-4949-9EE8-C616C82F189D}" type="presOf" srcId="{C1792EE0-FF29-4C73-88E1-4FE8E95610FB}" destId="{58D7495D-ABAB-4AE9-A0D5-949A563DFE4F}" srcOrd="0" destOrd="0" presId="urn:microsoft.com/office/officeart/2005/8/layout/vList2"/>
    <dgm:cxn modelId="{CE535456-061A-4D7D-B967-DE73D7E923F9}" type="presOf" srcId="{597BA118-C7E3-4C4F-8405-A387D279A94B}" destId="{C53AC329-96FD-4420-BC00-1804FF05823E}" srcOrd="0" destOrd="0" presId="urn:microsoft.com/office/officeart/2005/8/layout/vList2"/>
    <dgm:cxn modelId="{3845B376-4A40-4BCA-AA5E-84A5DB968865}" srcId="{F6D54C99-0195-43FE-B117-A579BE18A542}" destId="{C1792EE0-FF29-4C73-88E1-4FE8E95610FB}" srcOrd="2" destOrd="0" parTransId="{1F6F7769-2C59-487A-88D7-2DF08C516499}" sibTransId="{390F9642-88C9-4324-859F-BD8EF9C0161E}"/>
    <dgm:cxn modelId="{991DDA87-8C82-4C2F-AAF3-F021E6910717}" type="presOf" srcId="{F6D54C99-0195-43FE-B117-A579BE18A542}" destId="{03DE9C3B-FD97-414C-BF38-5AC0B2BE8629}" srcOrd="0" destOrd="0" presId="urn:microsoft.com/office/officeart/2005/8/layout/vList2"/>
    <dgm:cxn modelId="{E81FD6EA-B5EC-42EC-8E66-5A8B103AAB28}" srcId="{F6D54C99-0195-43FE-B117-A579BE18A542}" destId="{597BA118-C7E3-4C4F-8405-A387D279A94B}" srcOrd="0" destOrd="0" parTransId="{2FA824DD-B38A-4444-8988-C337C3E58A36}" sibTransId="{3517225A-8C52-4421-AD24-E2E141D55F59}"/>
    <dgm:cxn modelId="{75224E0B-5C83-489C-936F-B0E9493A50A8}" type="presParOf" srcId="{03DE9C3B-FD97-414C-BF38-5AC0B2BE8629}" destId="{C53AC329-96FD-4420-BC00-1804FF05823E}" srcOrd="0" destOrd="0" presId="urn:microsoft.com/office/officeart/2005/8/layout/vList2"/>
    <dgm:cxn modelId="{C565508A-3D51-4311-9B4B-67697A94EBBD}" type="presParOf" srcId="{03DE9C3B-FD97-414C-BF38-5AC0B2BE8629}" destId="{5D34DC66-6B98-45AD-883E-829E91EB4105}" srcOrd="1" destOrd="0" presId="urn:microsoft.com/office/officeart/2005/8/layout/vList2"/>
    <dgm:cxn modelId="{39CD5F66-D5E7-4EBF-91F2-51BAC8BAA12B}" type="presParOf" srcId="{03DE9C3B-FD97-414C-BF38-5AC0B2BE8629}" destId="{593B25C0-DF02-43FF-B560-7DFB1364F61C}" srcOrd="2" destOrd="0" presId="urn:microsoft.com/office/officeart/2005/8/layout/vList2"/>
    <dgm:cxn modelId="{4D88D439-93E9-4609-97D5-59B2C72DB27C}" type="presParOf" srcId="{03DE9C3B-FD97-414C-BF38-5AC0B2BE8629}" destId="{C0A77631-2ADD-4C64-84D3-FB0A421D456D}" srcOrd="3" destOrd="0" presId="urn:microsoft.com/office/officeart/2005/8/layout/vList2"/>
    <dgm:cxn modelId="{465DC332-8C38-4A34-8F93-C3AF5A8D5D1E}" type="presParOf" srcId="{03DE9C3B-FD97-414C-BF38-5AC0B2BE8629}" destId="{58D7495D-ABAB-4AE9-A0D5-949A563DFE4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08127F5-95D1-43A1-8548-C180064AC69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id-ID"/>
        </a:p>
      </dgm:t>
    </dgm:pt>
    <dgm:pt modelId="{FA75165F-DEC8-47D4-A7C8-88347F0118FD}">
      <dgm:prSet/>
      <dgm:spPr/>
      <dgm:t>
        <a:bodyPr/>
        <a:lstStyle/>
        <a:p>
          <a:pPr rtl="0"/>
          <a:r>
            <a:rPr lang="en-US"/>
            <a:t>Tanah</a:t>
          </a:r>
          <a:endParaRPr lang="id-ID"/>
        </a:p>
      </dgm:t>
    </dgm:pt>
    <dgm:pt modelId="{28D46BE3-1264-45B0-BC4A-7E5F3D3B39E3}" type="parTrans" cxnId="{B8C4B4F2-8687-4A10-A01B-E54339798DCA}">
      <dgm:prSet/>
      <dgm:spPr/>
      <dgm:t>
        <a:bodyPr/>
        <a:lstStyle/>
        <a:p>
          <a:endParaRPr lang="id-ID"/>
        </a:p>
      </dgm:t>
    </dgm:pt>
    <dgm:pt modelId="{385C78FA-8BEC-45E8-8FB3-95B34BD70728}" type="sibTrans" cxnId="{B8C4B4F2-8687-4A10-A01B-E54339798DCA}">
      <dgm:prSet/>
      <dgm:spPr/>
      <dgm:t>
        <a:bodyPr/>
        <a:lstStyle/>
        <a:p>
          <a:endParaRPr lang="id-ID"/>
        </a:p>
      </dgm:t>
    </dgm:pt>
    <dgm:pt modelId="{CA59C189-8AF8-47E4-83F7-0F84C9DDEA14}">
      <dgm:prSet/>
      <dgm:spPr/>
      <dgm:t>
        <a:bodyPr/>
        <a:lstStyle/>
        <a:p>
          <a:pPr rtl="0"/>
          <a:r>
            <a:rPr lang="en-US"/>
            <a:t>Peralatan dan Mesin</a:t>
          </a:r>
          <a:endParaRPr lang="id-ID"/>
        </a:p>
      </dgm:t>
    </dgm:pt>
    <dgm:pt modelId="{D9DD3D3F-1013-4C3D-9D60-68DEAE343506}" type="parTrans" cxnId="{D0A67BE6-18FF-42A1-BFF6-88B898FEFB88}">
      <dgm:prSet/>
      <dgm:spPr/>
      <dgm:t>
        <a:bodyPr/>
        <a:lstStyle/>
        <a:p>
          <a:endParaRPr lang="id-ID"/>
        </a:p>
      </dgm:t>
    </dgm:pt>
    <dgm:pt modelId="{6D92B118-583B-4E5C-9E06-CA6712448EDA}" type="sibTrans" cxnId="{D0A67BE6-18FF-42A1-BFF6-88B898FEFB88}">
      <dgm:prSet/>
      <dgm:spPr/>
      <dgm:t>
        <a:bodyPr/>
        <a:lstStyle/>
        <a:p>
          <a:endParaRPr lang="id-ID"/>
        </a:p>
      </dgm:t>
    </dgm:pt>
    <dgm:pt modelId="{050CFE34-61AD-48AF-876A-CAEAA6821753}">
      <dgm:prSet/>
      <dgm:spPr/>
      <dgm:t>
        <a:bodyPr/>
        <a:lstStyle/>
        <a:p>
          <a:pPr rtl="0"/>
          <a:r>
            <a:rPr lang="en-US"/>
            <a:t>Gedung dan Bangunan</a:t>
          </a:r>
          <a:endParaRPr lang="id-ID"/>
        </a:p>
      </dgm:t>
    </dgm:pt>
    <dgm:pt modelId="{1BA50A12-5A80-491B-8422-B821865093D9}" type="parTrans" cxnId="{90958E61-D978-4369-9D00-D91298129BEE}">
      <dgm:prSet/>
      <dgm:spPr/>
      <dgm:t>
        <a:bodyPr/>
        <a:lstStyle/>
        <a:p>
          <a:endParaRPr lang="id-ID"/>
        </a:p>
      </dgm:t>
    </dgm:pt>
    <dgm:pt modelId="{ED3ECE13-DB60-48E3-B1B3-871600B9E923}" type="sibTrans" cxnId="{90958E61-D978-4369-9D00-D91298129BEE}">
      <dgm:prSet/>
      <dgm:spPr/>
      <dgm:t>
        <a:bodyPr/>
        <a:lstStyle/>
        <a:p>
          <a:endParaRPr lang="id-ID"/>
        </a:p>
      </dgm:t>
    </dgm:pt>
    <dgm:pt modelId="{A65DE5B4-D225-4D02-B9CE-2107BDFB853C}">
      <dgm:prSet/>
      <dgm:spPr/>
      <dgm:t>
        <a:bodyPr/>
        <a:lstStyle/>
        <a:p>
          <a:pPr rtl="0"/>
          <a:r>
            <a:rPr lang="en-US"/>
            <a:t>Jalan, Irigasi, dan Jaringan</a:t>
          </a:r>
          <a:endParaRPr lang="id-ID"/>
        </a:p>
      </dgm:t>
    </dgm:pt>
    <dgm:pt modelId="{4078B01E-65E8-4DD4-9DA3-39D940BBA4B6}" type="parTrans" cxnId="{16EDCBF9-83F9-42D8-8514-A0440EE4BF26}">
      <dgm:prSet/>
      <dgm:spPr/>
      <dgm:t>
        <a:bodyPr/>
        <a:lstStyle/>
        <a:p>
          <a:endParaRPr lang="id-ID"/>
        </a:p>
      </dgm:t>
    </dgm:pt>
    <dgm:pt modelId="{BBF1450B-14E1-4D6C-8471-604EE54CE418}" type="sibTrans" cxnId="{16EDCBF9-83F9-42D8-8514-A0440EE4BF26}">
      <dgm:prSet/>
      <dgm:spPr/>
      <dgm:t>
        <a:bodyPr/>
        <a:lstStyle/>
        <a:p>
          <a:endParaRPr lang="id-ID"/>
        </a:p>
      </dgm:t>
    </dgm:pt>
    <dgm:pt modelId="{2EB84F2E-105F-4035-BB0A-3EF8E39B578D}">
      <dgm:prSet/>
      <dgm:spPr/>
      <dgm:t>
        <a:bodyPr/>
        <a:lstStyle/>
        <a:p>
          <a:pPr rtl="0"/>
          <a:r>
            <a:rPr lang="en-US"/>
            <a:t>Aset Tetap Lainnya</a:t>
          </a:r>
          <a:endParaRPr lang="id-ID"/>
        </a:p>
      </dgm:t>
    </dgm:pt>
    <dgm:pt modelId="{4C434AEC-65DF-4642-8A33-CBBB63D85B87}" type="parTrans" cxnId="{B1E33237-B4C7-4065-B8EF-EEDD4117ED00}">
      <dgm:prSet/>
      <dgm:spPr/>
      <dgm:t>
        <a:bodyPr/>
        <a:lstStyle/>
        <a:p>
          <a:endParaRPr lang="id-ID"/>
        </a:p>
      </dgm:t>
    </dgm:pt>
    <dgm:pt modelId="{F3A91B2C-4A70-4CEB-AB9D-558CA36B6BF2}" type="sibTrans" cxnId="{B1E33237-B4C7-4065-B8EF-EEDD4117ED00}">
      <dgm:prSet/>
      <dgm:spPr/>
      <dgm:t>
        <a:bodyPr/>
        <a:lstStyle/>
        <a:p>
          <a:endParaRPr lang="id-ID"/>
        </a:p>
      </dgm:t>
    </dgm:pt>
    <dgm:pt modelId="{C79A7380-9A9E-4A9A-A20F-B8C609C26522}">
      <dgm:prSet/>
      <dgm:spPr/>
      <dgm:t>
        <a:bodyPr/>
        <a:lstStyle/>
        <a:p>
          <a:pPr rtl="0"/>
          <a:r>
            <a:rPr lang="en-US"/>
            <a:t>Konstruksi dalam Pengerjaan</a:t>
          </a:r>
          <a:endParaRPr lang="id-ID"/>
        </a:p>
      </dgm:t>
    </dgm:pt>
    <dgm:pt modelId="{4886BFD1-A99E-4892-8C2B-753B9FA84792}" type="parTrans" cxnId="{C46A42F9-18BC-4BC6-9682-A691278F08E3}">
      <dgm:prSet/>
      <dgm:spPr/>
      <dgm:t>
        <a:bodyPr/>
        <a:lstStyle/>
        <a:p>
          <a:endParaRPr lang="id-ID"/>
        </a:p>
      </dgm:t>
    </dgm:pt>
    <dgm:pt modelId="{425AD2E0-1BD8-464B-848B-04222653B671}" type="sibTrans" cxnId="{C46A42F9-18BC-4BC6-9682-A691278F08E3}">
      <dgm:prSet/>
      <dgm:spPr/>
      <dgm:t>
        <a:bodyPr/>
        <a:lstStyle/>
        <a:p>
          <a:endParaRPr lang="id-ID"/>
        </a:p>
      </dgm:t>
    </dgm:pt>
    <dgm:pt modelId="{E4D62ABE-3FBD-40C6-BCF3-F61695334FD1}" type="pres">
      <dgm:prSet presAssocID="{208127F5-95D1-43A1-8548-C180064AC69A}" presName="diagram" presStyleCnt="0">
        <dgm:presLayoutVars>
          <dgm:dir/>
          <dgm:resizeHandles val="exact"/>
        </dgm:presLayoutVars>
      </dgm:prSet>
      <dgm:spPr/>
    </dgm:pt>
    <dgm:pt modelId="{08842888-EFC9-4E95-B831-7821C3BBE67C}" type="pres">
      <dgm:prSet presAssocID="{FA75165F-DEC8-47D4-A7C8-88347F0118FD}" presName="node" presStyleLbl="node1" presStyleIdx="0" presStyleCnt="6">
        <dgm:presLayoutVars>
          <dgm:bulletEnabled val="1"/>
        </dgm:presLayoutVars>
      </dgm:prSet>
      <dgm:spPr/>
    </dgm:pt>
    <dgm:pt modelId="{82650615-AD1C-4EAC-AED9-4DD8F149EBAC}" type="pres">
      <dgm:prSet presAssocID="{385C78FA-8BEC-45E8-8FB3-95B34BD70728}" presName="sibTrans" presStyleCnt="0"/>
      <dgm:spPr/>
    </dgm:pt>
    <dgm:pt modelId="{20B272B5-E99E-42B9-9578-45A0B5C94AF8}" type="pres">
      <dgm:prSet presAssocID="{CA59C189-8AF8-47E4-83F7-0F84C9DDEA14}" presName="node" presStyleLbl="node1" presStyleIdx="1" presStyleCnt="6">
        <dgm:presLayoutVars>
          <dgm:bulletEnabled val="1"/>
        </dgm:presLayoutVars>
      </dgm:prSet>
      <dgm:spPr/>
    </dgm:pt>
    <dgm:pt modelId="{101C03AD-9BBC-4EFB-B0A2-12A9EB21CE82}" type="pres">
      <dgm:prSet presAssocID="{6D92B118-583B-4E5C-9E06-CA6712448EDA}" presName="sibTrans" presStyleCnt="0"/>
      <dgm:spPr/>
    </dgm:pt>
    <dgm:pt modelId="{71B81343-00AB-4408-AA24-A56FFB90950E}" type="pres">
      <dgm:prSet presAssocID="{050CFE34-61AD-48AF-876A-CAEAA6821753}" presName="node" presStyleLbl="node1" presStyleIdx="2" presStyleCnt="6">
        <dgm:presLayoutVars>
          <dgm:bulletEnabled val="1"/>
        </dgm:presLayoutVars>
      </dgm:prSet>
      <dgm:spPr/>
    </dgm:pt>
    <dgm:pt modelId="{2BCBFE31-1EA6-48B6-A9DB-FF7DAE1E6269}" type="pres">
      <dgm:prSet presAssocID="{ED3ECE13-DB60-48E3-B1B3-871600B9E923}" presName="sibTrans" presStyleCnt="0"/>
      <dgm:spPr/>
    </dgm:pt>
    <dgm:pt modelId="{6682F73D-ADC8-4F75-8713-A2905AE9864D}" type="pres">
      <dgm:prSet presAssocID="{A65DE5B4-D225-4D02-B9CE-2107BDFB853C}" presName="node" presStyleLbl="node1" presStyleIdx="3" presStyleCnt="6">
        <dgm:presLayoutVars>
          <dgm:bulletEnabled val="1"/>
        </dgm:presLayoutVars>
      </dgm:prSet>
      <dgm:spPr/>
    </dgm:pt>
    <dgm:pt modelId="{A9E6784D-D2DE-4012-8A4B-9837E10E3F29}" type="pres">
      <dgm:prSet presAssocID="{BBF1450B-14E1-4D6C-8471-604EE54CE418}" presName="sibTrans" presStyleCnt="0"/>
      <dgm:spPr/>
    </dgm:pt>
    <dgm:pt modelId="{B0799246-5DDC-4207-8940-4E91B61375AA}" type="pres">
      <dgm:prSet presAssocID="{2EB84F2E-105F-4035-BB0A-3EF8E39B578D}" presName="node" presStyleLbl="node1" presStyleIdx="4" presStyleCnt="6">
        <dgm:presLayoutVars>
          <dgm:bulletEnabled val="1"/>
        </dgm:presLayoutVars>
      </dgm:prSet>
      <dgm:spPr/>
    </dgm:pt>
    <dgm:pt modelId="{3AC389E2-34A3-4D14-854B-49A430E8B2CC}" type="pres">
      <dgm:prSet presAssocID="{F3A91B2C-4A70-4CEB-AB9D-558CA36B6BF2}" presName="sibTrans" presStyleCnt="0"/>
      <dgm:spPr/>
    </dgm:pt>
    <dgm:pt modelId="{F6105E70-59BF-40A8-A0FC-152E052B0CDF}" type="pres">
      <dgm:prSet presAssocID="{C79A7380-9A9E-4A9A-A20F-B8C609C26522}" presName="node" presStyleLbl="node1" presStyleIdx="5" presStyleCnt="6">
        <dgm:presLayoutVars>
          <dgm:bulletEnabled val="1"/>
        </dgm:presLayoutVars>
      </dgm:prSet>
      <dgm:spPr/>
    </dgm:pt>
  </dgm:ptLst>
  <dgm:cxnLst>
    <dgm:cxn modelId="{ACCFDF0C-6A98-4B60-8775-EA268E263186}" type="presOf" srcId="{208127F5-95D1-43A1-8548-C180064AC69A}" destId="{E4D62ABE-3FBD-40C6-BCF3-F61695334FD1}" srcOrd="0" destOrd="0" presId="urn:microsoft.com/office/officeart/2005/8/layout/default"/>
    <dgm:cxn modelId="{97C23614-BF42-418E-B495-C574FA5401F0}" type="presOf" srcId="{C79A7380-9A9E-4A9A-A20F-B8C609C26522}" destId="{F6105E70-59BF-40A8-A0FC-152E052B0CDF}" srcOrd="0" destOrd="0" presId="urn:microsoft.com/office/officeart/2005/8/layout/default"/>
    <dgm:cxn modelId="{B1E33237-B4C7-4065-B8EF-EEDD4117ED00}" srcId="{208127F5-95D1-43A1-8548-C180064AC69A}" destId="{2EB84F2E-105F-4035-BB0A-3EF8E39B578D}" srcOrd="4" destOrd="0" parTransId="{4C434AEC-65DF-4642-8A33-CBBB63D85B87}" sibTransId="{F3A91B2C-4A70-4CEB-AB9D-558CA36B6BF2}"/>
    <dgm:cxn modelId="{90958E61-D978-4369-9D00-D91298129BEE}" srcId="{208127F5-95D1-43A1-8548-C180064AC69A}" destId="{050CFE34-61AD-48AF-876A-CAEAA6821753}" srcOrd="2" destOrd="0" parTransId="{1BA50A12-5A80-491B-8422-B821865093D9}" sibTransId="{ED3ECE13-DB60-48E3-B1B3-871600B9E923}"/>
    <dgm:cxn modelId="{DCFA7351-B5C1-4CE8-9A05-BD2622D902C8}" type="presOf" srcId="{2EB84F2E-105F-4035-BB0A-3EF8E39B578D}" destId="{B0799246-5DDC-4207-8940-4E91B61375AA}" srcOrd="0" destOrd="0" presId="urn:microsoft.com/office/officeart/2005/8/layout/default"/>
    <dgm:cxn modelId="{29F37AC4-E4A9-4DF2-B4F7-CDB6A5357131}" type="presOf" srcId="{050CFE34-61AD-48AF-876A-CAEAA6821753}" destId="{71B81343-00AB-4408-AA24-A56FFB90950E}" srcOrd="0" destOrd="0" presId="urn:microsoft.com/office/officeart/2005/8/layout/default"/>
    <dgm:cxn modelId="{76DD0BD6-8DC7-4C02-A156-8D63F8DF9CDE}" type="presOf" srcId="{FA75165F-DEC8-47D4-A7C8-88347F0118FD}" destId="{08842888-EFC9-4E95-B831-7821C3BBE67C}" srcOrd="0" destOrd="0" presId="urn:microsoft.com/office/officeart/2005/8/layout/default"/>
    <dgm:cxn modelId="{8448A4E2-765E-4191-89E3-F7A93A4B4346}" type="presOf" srcId="{A65DE5B4-D225-4D02-B9CE-2107BDFB853C}" destId="{6682F73D-ADC8-4F75-8713-A2905AE9864D}" srcOrd="0" destOrd="0" presId="urn:microsoft.com/office/officeart/2005/8/layout/default"/>
    <dgm:cxn modelId="{D0A67BE6-18FF-42A1-BFF6-88B898FEFB88}" srcId="{208127F5-95D1-43A1-8548-C180064AC69A}" destId="{CA59C189-8AF8-47E4-83F7-0F84C9DDEA14}" srcOrd="1" destOrd="0" parTransId="{D9DD3D3F-1013-4C3D-9D60-68DEAE343506}" sibTransId="{6D92B118-583B-4E5C-9E06-CA6712448EDA}"/>
    <dgm:cxn modelId="{B8C4B4F2-8687-4A10-A01B-E54339798DCA}" srcId="{208127F5-95D1-43A1-8548-C180064AC69A}" destId="{FA75165F-DEC8-47D4-A7C8-88347F0118FD}" srcOrd="0" destOrd="0" parTransId="{28D46BE3-1264-45B0-BC4A-7E5F3D3B39E3}" sibTransId="{385C78FA-8BEC-45E8-8FB3-95B34BD70728}"/>
    <dgm:cxn modelId="{C46A42F9-18BC-4BC6-9682-A691278F08E3}" srcId="{208127F5-95D1-43A1-8548-C180064AC69A}" destId="{C79A7380-9A9E-4A9A-A20F-B8C609C26522}" srcOrd="5" destOrd="0" parTransId="{4886BFD1-A99E-4892-8C2B-753B9FA84792}" sibTransId="{425AD2E0-1BD8-464B-848B-04222653B671}"/>
    <dgm:cxn modelId="{16EDCBF9-83F9-42D8-8514-A0440EE4BF26}" srcId="{208127F5-95D1-43A1-8548-C180064AC69A}" destId="{A65DE5B4-D225-4D02-B9CE-2107BDFB853C}" srcOrd="3" destOrd="0" parTransId="{4078B01E-65E8-4DD4-9DA3-39D940BBA4B6}" sibTransId="{BBF1450B-14E1-4D6C-8471-604EE54CE418}"/>
    <dgm:cxn modelId="{913967FF-634C-454A-933D-F1523E3746BE}" type="presOf" srcId="{CA59C189-8AF8-47E4-83F7-0F84C9DDEA14}" destId="{20B272B5-E99E-42B9-9578-45A0B5C94AF8}" srcOrd="0" destOrd="0" presId="urn:microsoft.com/office/officeart/2005/8/layout/default"/>
    <dgm:cxn modelId="{60FE9C71-CB79-4349-83F5-2FD17A0936C5}" type="presParOf" srcId="{E4D62ABE-3FBD-40C6-BCF3-F61695334FD1}" destId="{08842888-EFC9-4E95-B831-7821C3BBE67C}" srcOrd="0" destOrd="0" presId="urn:microsoft.com/office/officeart/2005/8/layout/default"/>
    <dgm:cxn modelId="{32BF4B01-E4CE-47DD-BBE9-B9124DC975BD}" type="presParOf" srcId="{E4D62ABE-3FBD-40C6-BCF3-F61695334FD1}" destId="{82650615-AD1C-4EAC-AED9-4DD8F149EBAC}" srcOrd="1" destOrd="0" presId="urn:microsoft.com/office/officeart/2005/8/layout/default"/>
    <dgm:cxn modelId="{F2F2DD7F-310F-4174-8FB1-161C7BE75F36}" type="presParOf" srcId="{E4D62ABE-3FBD-40C6-BCF3-F61695334FD1}" destId="{20B272B5-E99E-42B9-9578-45A0B5C94AF8}" srcOrd="2" destOrd="0" presId="urn:microsoft.com/office/officeart/2005/8/layout/default"/>
    <dgm:cxn modelId="{DEA23B3E-BB1F-462C-8E70-4B0B9B4CB1B0}" type="presParOf" srcId="{E4D62ABE-3FBD-40C6-BCF3-F61695334FD1}" destId="{101C03AD-9BBC-4EFB-B0A2-12A9EB21CE82}" srcOrd="3" destOrd="0" presId="urn:microsoft.com/office/officeart/2005/8/layout/default"/>
    <dgm:cxn modelId="{1E9565C3-127D-4A43-81C7-F0BD9438769A}" type="presParOf" srcId="{E4D62ABE-3FBD-40C6-BCF3-F61695334FD1}" destId="{71B81343-00AB-4408-AA24-A56FFB90950E}" srcOrd="4" destOrd="0" presId="urn:microsoft.com/office/officeart/2005/8/layout/default"/>
    <dgm:cxn modelId="{08302414-485F-49F0-9A10-8AB2DFDD28B9}" type="presParOf" srcId="{E4D62ABE-3FBD-40C6-BCF3-F61695334FD1}" destId="{2BCBFE31-1EA6-48B6-A9DB-FF7DAE1E6269}" srcOrd="5" destOrd="0" presId="urn:microsoft.com/office/officeart/2005/8/layout/default"/>
    <dgm:cxn modelId="{F03F1CA7-3761-49DD-A3C6-1FF55AC8C82A}" type="presParOf" srcId="{E4D62ABE-3FBD-40C6-BCF3-F61695334FD1}" destId="{6682F73D-ADC8-4F75-8713-A2905AE9864D}" srcOrd="6" destOrd="0" presId="urn:microsoft.com/office/officeart/2005/8/layout/default"/>
    <dgm:cxn modelId="{0EBFF05A-F01E-4DBF-A814-8C5AEB7AE36C}" type="presParOf" srcId="{E4D62ABE-3FBD-40C6-BCF3-F61695334FD1}" destId="{A9E6784D-D2DE-4012-8A4B-9837E10E3F29}" srcOrd="7" destOrd="0" presId="urn:microsoft.com/office/officeart/2005/8/layout/default"/>
    <dgm:cxn modelId="{52101672-5984-4D95-8951-C37C55F1EE36}" type="presParOf" srcId="{E4D62ABE-3FBD-40C6-BCF3-F61695334FD1}" destId="{B0799246-5DDC-4207-8940-4E91B61375AA}" srcOrd="8" destOrd="0" presId="urn:microsoft.com/office/officeart/2005/8/layout/default"/>
    <dgm:cxn modelId="{15497B42-7474-4D0D-A486-112268B22225}" type="presParOf" srcId="{E4D62ABE-3FBD-40C6-BCF3-F61695334FD1}" destId="{3AC389E2-34A3-4D14-854B-49A430E8B2CC}" srcOrd="9" destOrd="0" presId="urn:microsoft.com/office/officeart/2005/8/layout/default"/>
    <dgm:cxn modelId="{1590F978-43F5-48C4-AB53-3D38BF6C2C63}" type="presParOf" srcId="{E4D62ABE-3FBD-40C6-BCF3-F61695334FD1}" destId="{F6105E70-59BF-40A8-A0FC-152E052B0CD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8D455A3-82C7-4838-B484-0AD05AE8B2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37231D48-7887-4A93-B629-F3AB3203E0C9}">
      <dgm:prSet/>
      <dgm:spPr/>
      <dgm:t>
        <a:bodyPr/>
        <a:lstStyle/>
        <a:p>
          <a:pPr rtl="0"/>
          <a:r>
            <a:rPr lang="id-ID" dirty="0"/>
            <a:t>Aset Tetap diakui pada saat manfaat ekonomi masa depan dapat diperoleh dan nilainya dapat diukur dengan handal;</a:t>
          </a:r>
        </a:p>
      </dgm:t>
    </dgm:pt>
    <dgm:pt modelId="{28C26912-0250-4E58-AB0C-25815F4A930C}" type="parTrans" cxnId="{D6A363D5-296A-4E1A-A83F-954241AB77DB}">
      <dgm:prSet/>
      <dgm:spPr/>
      <dgm:t>
        <a:bodyPr/>
        <a:lstStyle/>
        <a:p>
          <a:endParaRPr lang="id-ID"/>
        </a:p>
      </dgm:t>
    </dgm:pt>
    <dgm:pt modelId="{21424138-063E-49BB-8F8A-843E6916DDA9}" type="sibTrans" cxnId="{D6A363D5-296A-4E1A-A83F-954241AB77DB}">
      <dgm:prSet/>
      <dgm:spPr/>
      <dgm:t>
        <a:bodyPr/>
        <a:lstStyle/>
        <a:p>
          <a:endParaRPr lang="id-ID"/>
        </a:p>
      </dgm:t>
    </dgm:pt>
    <dgm:pt modelId="{D1C3DC3B-2355-4FB9-806F-990C38880052}">
      <dgm:prSet/>
      <dgm:spPr/>
      <dgm:t>
        <a:bodyPr/>
        <a:lstStyle/>
        <a:p>
          <a:pPr rtl="0"/>
          <a:r>
            <a:rPr lang="id-ID" dirty="0"/>
            <a:t>Kriteria </a:t>
          </a:r>
          <a:r>
            <a:rPr lang="en-US" dirty="0" err="1"/>
            <a:t>diakui</a:t>
          </a:r>
          <a:r>
            <a:rPr lang="en-US" dirty="0"/>
            <a:t> </a:t>
          </a:r>
          <a:r>
            <a:rPr lang="en-US" dirty="0" err="1"/>
            <a:t>sebagai</a:t>
          </a:r>
          <a:r>
            <a:rPr lang="en-US" dirty="0"/>
            <a:t> </a:t>
          </a:r>
          <a:r>
            <a:rPr lang="en-US" dirty="0" err="1"/>
            <a:t>aset</a:t>
          </a:r>
          <a:r>
            <a:rPr lang="en-US" dirty="0"/>
            <a:t> </a:t>
          </a:r>
          <a:r>
            <a:rPr lang="en-US" dirty="0" err="1"/>
            <a:t>tetap</a:t>
          </a:r>
          <a:r>
            <a:rPr lang="en-US" dirty="0"/>
            <a:t> :</a:t>
          </a:r>
          <a:endParaRPr lang="id-ID" dirty="0"/>
        </a:p>
      </dgm:t>
    </dgm:pt>
    <dgm:pt modelId="{F8BA3262-4883-4ED5-858F-C60B66877277}" type="parTrans" cxnId="{10B59C1A-7BDD-494D-871F-CE723C929AD7}">
      <dgm:prSet/>
      <dgm:spPr/>
      <dgm:t>
        <a:bodyPr/>
        <a:lstStyle/>
        <a:p>
          <a:endParaRPr lang="id-ID"/>
        </a:p>
      </dgm:t>
    </dgm:pt>
    <dgm:pt modelId="{B492BA37-D602-472A-88A2-F3D1975E911C}" type="sibTrans" cxnId="{10B59C1A-7BDD-494D-871F-CE723C929AD7}">
      <dgm:prSet/>
      <dgm:spPr/>
      <dgm:t>
        <a:bodyPr/>
        <a:lstStyle/>
        <a:p>
          <a:endParaRPr lang="id-ID"/>
        </a:p>
      </dgm:t>
    </dgm:pt>
    <dgm:pt modelId="{275A14E8-31D5-4C51-BF34-F7927E0FD6BE}">
      <dgm:prSet/>
      <dgm:spPr/>
      <dgm:t>
        <a:bodyPr/>
        <a:lstStyle/>
        <a:p>
          <a:pPr rtl="0"/>
          <a:r>
            <a:rPr lang="en-US"/>
            <a:t>Berwujud;</a:t>
          </a:r>
          <a:endParaRPr lang="id-ID"/>
        </a:p>
      </dgm:t>
    </dgm:pt>
    <dgm:pt modelId="{C705035C-3234-4F17-B36C-99459ACDE2D6}" type="parTrans" cxnId="{447D1929-482C-4CE5-833B-0976F51ECEA6}">
      <dgm:prSet/>
      <dgm:spPr/>
      <dgm:t>
        <a:bodyPr/>
        <a:lstStyle/>
        <a:p>
          <a:endParaRPr lang="id-ID"/>
        </a:p>
      </dgm:t>
    </dgm:pt>
    <dgm:pt modelId="{E90FF8F2-61DF-4311-BBEC-B425C3226417}" type="sibTrans" cxnId="{447D1929-482C-4CE5-833B-0976F51ECEA6}">
      <dgm:prSet/>
      <dgm:spPr/>
      <dgm:t>
        <a:bodyPr/>
        <a:lstStyle/>
        <a:p>
          <a:endParaRPr lang="id-ID"/>
        </a:p>
      </dgm:t>
    </dgm:pt>
    <dgm:pt modelId="{E3F7F2F8-E49B-4E4D-A3B3-739D214C3839}">
      <dgm:prSet/>
      <dgm:spPr/>
      <dgm:t>
        <a:bodyPr/>
        <a:lstStyle/>
        <a:p>
          <a:pPr rtl="0"/>
          <a:r>
            <a:rPr lang="en-US" dirty="0" err="1"/>
            <a:t>Mempunyai</a:t>
          </a:r>
          <a:r>
            <a:rPr lang="en-US" dirty="0"/>
            <a:t> masa </a:t>
          </a:r>
          <a:r>
            <a:rPr lang="en-US" dirty="0" err="1"/>
            <a:t>manfaat</a:t>
          </a:r>
          <a:r>
            <a:rPr lang="en-US" dirty="0"/>
            <a:t> </a:t>
          </a:r>
          <a:r>
            <a:rPr lang="en-US" dirty="0" err="1"/>
            <a:t>lebih</a:t>
          </a:r>
          <a:r>
            <a:rPr lang="en-US" dirty="0"/>
            <a:t> </a:t>
          </a:r>
          <a:r>
            <a:rPr lang="en-US" dirty="0" err="1"/>
            <a:t>dari</a:t>
          </a:r>
          <a:r>
            <a:rPr lang="en-US" dirty="0"/>
            <a:t> 12 </a:t>
          </a:r>
          <a:r>
            <a:rPr lang="en-US" dirty="0" err="1"/>
            <a:t>bulan</a:t>
          </a:r>
          <a:r>
            <a:rPr lang="en-US" dirty="0"/>
            <a:t>;</a:t>
          </a:r>
          <a:endParaRPr lang="id-ID" dirty="0"/>
        </a:p>
      </dgm:t>
    </dgm:pt>
    <dgm:pt modelId="{82F96B9C-E2F0-4BDF-B405-2A2C13FFB092}" type="parTrans" cxnId="{3EDA5FA9-B75B-4757-86D4-0CC5F96213DE}">
      <dgm:prSet/>
      <dgm:spPr/>
      <dgm:t>
        <a:bodyPr/>
        <a:lstStyle/>
        <a:p>
          <a:endParaRPr lang="id-ID"/>
        </a:p>
      </dgm:t>
    </dgm:pt>
    <dgm:pt modelId="{001B42C1-9305-4FD1-9C76-CDAE3AA5B13A}" type="sibTrans" cxnId="{3EDA5FA9-B75B-4757-86D4-0CC5F96213DE}">
      <dgm:prSet/>
      <dgm:spPr/>
      <dgm:t>
        <a:bodyPr/>
        <a:lstStyle/>
        <a:p>
          <a:endParaRPr lang="id-ID"/>
        </a:p>
      </dgm:t>
    </dgm:pt>
    <dgm:pt modelId="{EA76A2C4-4E3E-49CA-9EA3-0ED320911202}">
      <dgm:prSet/>
      <dgm:spPr/>
      <dgm:t>
        <a:bodyPr/>
        <a:lstStyle/>
        <a:p>
          <a:pPr rtl="0"/>
          <a:r>
            <a:rPr lang="en-US" dirty="0" err="1"/>
            <a:t>Biaya</a:t>
          </a:r>
          <a:r>
            <a:rPr lang="en-US" dirty="0"/>
            <a:t> </a:t>
          </a:r>
          <a:r>
            <a:rPr lang="en-US" dirty="0" err="1"/>
            <a:t>perolehan</a:t>
          </a:r>
          <a:r>
            <a:rPr lang="en-US" dirty="0"/>
            <a:t> </a:t>
          </a:r>
          <a:r>
            <a:rPr lang="en-US" dirty="0" err="1"/>
            <a:t>aset</a:t>
          </a:r>
          <a:r>
            <a:rPr lang="en-US" dirty="0"/>
            <a:t> </a:t>
          </a:r>
          <a:r>
            <a:rPr lang="en-US" dirty="0" err="1"/>
            <a:t>dapat</a:t>
          </a:r>
          <a:r>
            <a:rPr lang="en-US" dirty="0"/>
            <a:t> </a:t>
          </a:r>
          <a:r>
            <a:rPr lang="en-US" dirty="0" err="1"/>
            <a:t>diukur</a:t>
          </a:r>
          <a:r>
            <a:rPr lang="en-US" dirty="0"/>
            <a:t> </a:t>
          </a:r>
          <a:r>
            <a:rPr lang="en-US" dirty="0" err="1"/>
            <a:t>secara</a:t>
          </a:r>
          <a:r>
            <a:rPr lang="en-US" dirty="0"/>
            <a:t> </a:t>
          </a:r>
          <a:r>
            <a:rPr lang="en-US" dirty="0" err="1"/>
            <a:t>andal</a:t>
          </a:r>
          <a:r>
            <a:rPr lang="en-US" dirty="0"/>
            <a:t>;</a:t>
          </a:r>
          <a:endParaRPr lang="id-ID" dirty="0"/>
        </a:p>
      </dgm:t>
    </dgm:pt>
    <dgm:pt modelId="{007FC298-F6BB-4AEF-B7AF-89E90FE55C33}" type="parTrans" cxnId="{B007C614-D617-4510-AD5C-247EDCA3E453}">
      <dgm:prSet/>
      <dgm:spPr/>
      <dgm:t>
        <a:bodyPr/>
        <a:lstStyle/>
        <a:p>
          <a:endParaRPr lang="id-ID"/>
        </a:p>
      </dgm:t>
    </dgm:pt>
    <dgm:pt modelId="{0F92B793-BAC2-4355-B15B-448960ACFC78}" type="sibTrans" cxnId="{B007C614-D617-4510-AD5C-247EDCA3E453}">
      <dgm:prSet/>
      <dgm:spPr/>
      <dgm:t>
        <a:bodyPr/>
        <a:lstStyle/>
        <a:p>
          <a:endParaRPr lang="id-ID"/>
        </a:p>
      </dgm:t>
    </dgm:pt>
    <dgm:pt modelId="{F6AC46C8-1872-4DC0-8FF0-1CFA9070B568}">
      <dgm:prSet/>
      <dgm:spPr/>
      <dgm:t>
        <a:bodyPr/>
        <a:lstStyle/>
        <a:p>
          <a:pPr rtl="0"/>
          <a:r>
            <a:rPr lang="en-US" dirty="0" err="1"/>
            <a:t>Tidak</a:t>
          </a:r>
          <a:r>
            <a:rPr lang="en-US" dirty="0"/>
            <a:t> </a:t>
          </a:r>
          <a:r>
            <a:rPr lang="en-US" dirty="0" err="1"/>
            <a:t>dimaksudkan</a:t>
          </a:r>
          <a:r>
            <a:rPr lang="en-US" dirty="0"/>
            <a:t> </a:t>
          </a:r>
          <a:r>
            <a:rPr lang="en-US" dirty="0" err="1"/>
            <a:t>untuk</a:t>
          </a:r>
          <a:r>
            <a:rPr lang="en-US" dirty="0"/>
            <a:t> </a:t>
          </a:r>
          <a:r>
            <a:rPr lang="en-US" dirty="0" err="1"/>
            <a:t>dijual</a:t>
          </a:r>
          <a:r>
            <a:rPr lang="en-US" dirty="0"/>
            <a:t> </a:t>
          </a:r>
          <a:r>
            <a:rPr lang="en-US" dirty="0" err="1"/>
            <a:t>dalam</a:t>
          </a:r>
          <a:r>
            <a:rPr lang="en-US" dirty="0"/>
            <a:t> </a:t>
          </a:r>
          <a:r>
            <a:rPr lang="en-US" dirty="0" err="1"/>
            <a:t>operasi</a:t>
          </a:r>
          <a:r>
            <a:rPr lang="en-US" dirty="0"/>
            <a:t> normal </a:t>
          </a:r>
          <a:r>
            <a:rPr lang="en-US" dirty="0" err="1"/>
            <a:t>entitas</a:t>
          </a:r>
          <a:endParaRPr lang="id-ID" dirty="0"/>
        </a:p>
      </dgm:t>
    </dgm:pt>
    <dgm:pt modelId="{62480485-0438-4F1A-B874-43DB43C015D7}" type="parTrans" cxnId="{87188D84-5F92-47CB-959F-492F91EFD28D}">
      <dgm:prSet/>
      <dgm:spPr/>
      <dgm:t>
        <a:bodyPr/>
        <a:lstStyle/>
        <a:p>
          <a:endParaRPr lang="id-ID"/>
        </a:p>
      </dgm:t>
    </dgm:pt>
    <dgm:pt modelId="{9E949CAB-A7CF-4550-9811-C5E3679EA8B2}" type="sibTrans" cxnId="{87188D84-5F92-47CB-959F-492F91EFD28D}">
      <dgm:prSet/>
      <dgm:spPr/>
      <dgm:t>
        <a:bodyPr/>
        <a:lstStyle/>
        <a:p>
          <a:endParaRPr lang="id-ID"/>
        </a:p>
      </dgm:t>
    </dgm:pt>
    <dgm:pt modelId="{4F2049E4-6FBB-4F2E-BB42-C40DC8C89DF8}">
      <dgm:prSet/>
      <dgm:spPr/>
      <dgm:t>
        <a:bodyPr/>
        <a:lstStyle/>
        <a:p>
          <a:pPr rtl="0"/>
          <a:r>
            <a:rPr lang="en-US" dirty="0" err="1"/>
            <a:t>Diperoleh</a:t>
          </a:r>
          <a:r>
            <a:rPr lang="en-US" dirty="0"/>
            <a:t> </a:t>
          </a:r>
          <a:r>
            <a:rPr lang="en-US" dirty="0" err="1"/>
            <a:t>atau</a:t>
          </a:r>
          <a:r>
            <a:rPr lang="en-US" dirty="0"/>
            <a:t> </a:t>
          </a:r>
          <a:r>
            <a:rPr lang="en-US" dirty="0" err="1"/>
            <a:t>dibangun</a:t>
          </a:r>
          <a:r>
            <a:rPr lang="en-US" dirty="0"/>
            <a:t> </a:t>
          </a:r>
          <a:r>
            <a:rPr lang="en-US" dirty="0" err="1"/>
            <a:t>dengan</a:t>
          </a:r>
          <a:r>
            <a:rPr lang="en-US" dirty="0"/>
            <a:t> </a:t>
          </a:r>
          <a:r>
            <a:rPr lang="en-US" dirty="0" err="1"/>
            <a:t>maksud</a:t>
          </a:r>
          <a:r>
            <a:rPr lang="en-US" dirty="0"/>
            <a:t> </a:t>
          </a:r>
          <a:r>
            <a:rPr lang="en-US" dirty="0" err="1"/>
            <a:t>untuk</a:t>
          </a:r>
          <a:r>
            <a:rPr lang="en-US" dirty="0"/>
            <a:t> </a:t>
          </a:r>
          <a:r>
            <a:rPr lang="en-US" dirty="0" err="1"/>
            <a:t>digunakan</a:t>
          </a:r>
          <a:r>
            <a:rPr lang="en-US" dirty="0"/>
            <a:t>.</a:t>
          </a:r>
          <a:endParaRPr lang="id-ID" dirty="0"/>
        </a:p>
      </dgm:t>
    </dgm:pt>
    <dgm:pt modelId="{903C8226-48B7-49F9-9386-DD7A05ED906D}" type="parTrans" cxnId="{9E48840A-5F7D-4BFB-9EB3-230BED9502B3}">
      <dgm:prSet/>
      <dgm:spPr/>
      <dgm:t>
        <a:bodyPr/>
        <a:lstStyle/>
        <a:p>
          <a:endParaRPr lang="id-ID"/>
        </a:p>
      </dgm:t>
    </dgm:pt>
    <dgm:pt modelId="{857664CF-39BD-4850-8A8C-ED265706F651}" type="sibTrans" cxnId="{9E48840A-5F7D-4BFB-9EB3-230BED9502B3}">
      <dgm:prSet/>
      <dgm:spPr/>
      <dgm:t>
        <a:bodyPr/>
        <a:lstStyle/>
        <a:p>
          <a:endParaRPr lang="id-ID"/>
        </a:p>
      </dgm:t>
    </dgm:pt>
    <dgm:pt modelId="{16071ADD-2A43-4643-BF93-50F27BE49187}">
      <dgm:prSet/>
      <dgm:spPr/>
      <dgm:t>
        <a:bodyPr/>
        <a:lstStyle/>
        <a:p>
          <a:pPr rtl="0"/>
          <a:r>
            <a:rPr lang="id-ID" dirty="0"/>
            <a:t>A</a:t>
          </a:r>
          <a:r>
            <a:rPr lang="en-US" dirty="0" err="1"/>
            <a:t>kan</a:t>
          </a:r>
          <a:r>
            <a:rPr lang="en-US" dirty="0"/>
            <a:t> </a:t>
          </a:r>
          <a:r>
            <a:rPr lang="en-US" dirty="0" err="1"/>
            <a:t>andal</a:t>
          </a:r>
          <a:r>
            <a:rPr lang="en-US" dirty="0"/>
            <a:t> </a:t>
          </a:r>
          <a:r>
            <a:rPr lang="en-US" dirty="0" err="1"/>
            <a:t>bila</a:t>
          </a:r>
          <a:r>
            <a:rPr lang="en-US" dirty="0"/>
            <a:t> </a:t>
          </a:r>
          <a:r>
            <a:rPr lang="en-US" dirty="0" err="1"/>
            <a:t>aset</a:t>
          </a:r>
          <a:r>
            <a:rPr lang="en-US" dirty="0"/>
            <a:t> </a:t>
          </a:r>
          <a:r>
            <a:rPr lang="en-US" dirty="0" err="1"/>
            <a:t>tetap</a:t>
          </a:r>
          <a:r>
            <a:rPr lang="en-US" dirty="0"/>
            <a:t> </a:t>
          </a:r>
          <a:r>
            <a:rPr lang="en-US" dirty="0" err="1"/>
            <a:t>telah</a:t>
          </a:r>
          <a:r>
            <a:rPr lang="en-US" dirty="0"/>
            <a:t> </a:t>
          </a:r>
          <a:r>
            <a:rPr lang="en-US" dirty="0" err="1"/>
            <a:t>diterima</a:t>
          </a:r>
          <a:r>
            <a:rPr lang="en-US" dirty="0"/>
            <a:t> </a:t>
          </a:r>
          <a:r>
            <a:rPr lang="en-US" dirty="0" err="1"/>
            <a:t>atau</a:t>
          </a:r>
          <a:r>
            <a:rPr lang="en-US" dirty="0"/>
            <a:t> </a:t>
          </a:r>
          <a:r>
            <a:rPr lang="en-US" dirty="0" err="1"/>
            <a:t>diserahkan</a:t>
          </a:r>
          <a:r>
            <a:rPr lang="en-US" dirty="0"/>
            <a:t> </a:t>
          </a:r>
          <a:r>
            <a:rPr lang="en-US" dirty="0" err="1"/>
            <a:t>hak</a:t>
          </a:r>
          <a:r>
            <a:rPr lang="en-US" dirty="0"/>
            <a:t> </a:t>
          </a:r>
          <a:r>
            <a:rPr lang="en-US" dirty="0" err="1"/>
            <a:t>kepemilikannya</a:t>
          </a:r>
          <a:r>
            <a:rPr lang="en-US" dirty="0"/>
            <a:t> </a:t>
          </a:r>
          <a:r>
            <a:rPr lang="en-US" dirty="0" err="1"/>
            <a:t>dan</a:t>
          </a:r>
          <a:r>
            <a:rPr lang="en-US" dirty="0"/>
            <a:t> </a:t>
          </a:r>
          <a:r>
            <a:rPr lang="en-US" dirty="0" err="1"/>
            <a:t>atau</a:t>
          </a:r>
          <a:r>
            <a:rPr lang="en-US" dirty="0"/>
            <a:t> </a:t>
          </a:r>
          <a:r>
            <a:rPr lang="en-US" dirty="0" err="1"/>
            <a:t>pada</a:t>
          </a:r>
          <a:r>
            <a:rPr lang="en-US" dirty="0"/>
            <a:t> </a:t>
          </a:r>
          <a:r>
            <a:rPr lang="en-US" dirty="0" err="1"/>
            <a:t>saat</a:t>
          </a:r>
          <a:r>
            <a:rPr lang="en-US" dirty="0"/>
            <a:t> </a:t>
          </a:r>
          <a:r>
            <a:rPr lang="en-US" dirty="0" err="1"/>
            <a:t>penguasaannya</a:t>
          </a:r>
          <a:r>
            <a:rPr lang="en-US" dirty="0"/>
            <a:t> </a:t>
          </a:r>
          <a:r>
            <a:rPr lang="en-US" dirty="0" err="1"/>
            <a:t>berpindah</a:t>
          </a:r>
          <a:r>
            <a:rPr lang="en-US" dirty="0"/>
            <a:t>.</a:t>
          </a:r>
          <a:r>
            <a:rPr lang="id-ID" dirty="0"/>
            <a:t> </a:t>
          </a:r>
        </a:p>
      </dgm:t>
    </dgm:pt>
    <dgm:pt modelId="{BB629A1D-E864-470A-97E7-228DE29758E4}" type="parTrans" cxnId="{FD3FBA67-95D6-4249-B71A-71B7DB14E047}">
      <dgm:prSet/>
      <dgm:spPr/>
      <dgm:t>
        <a:bodyPr/>
        <a:lstStyle/>
        <a:p>
          <a:endParaRPr lang="id-ID"/>
        </a:p>
      </dgm:t>
    </dgm:pt>
    <dgm:pt modelId="{63185D9E-85C9-4F9E-9919-546C926531D0}" type="sibTrans" cxnId="{FD3FBA67-95D6-4249-B71A-71B7DB14E047}">
      <dgm:prSet/>
      <dgm:spPr/>
      <dgm:t>
        <a:bodyPr/>
        <a:lstStyle/>
        <a:p>
          <a:endParaRPr lang="id-ID"/>
        </a:p>
      </dgm:t>
    </dgm:pt>
    <dgm:pt modelId="{3837182F-C689-4080-8C86-A99570A632C0}" type="pres">
      <dgm:prSet presAssocID="{38D455A3-82C7-4838-B484-0AD05AE8B254}" presName="linear" presStyleCnt="0">
        <dgm:presLayoutVars>
          <dgm:animLvl val="lvl"/>
          <dgm:resizeHandles val="exact"/>
        </dgm:presLayoutVars>
      </dgm:prSet>
      <dgm:spPr/>
    </dgm:pt>
    <dgm:pt modelId="{BB2E7F6C-AE22-4065-A7EB-7847D54076CA}" type="pres">
      <dgm:prSet presAssocID="{37231D48-7887-4A93-B629-F3AB3203E0C9}" presName="parentText" presStyleLbl="node1" presStyleIdx="0" presStyleCnt="3">
        <dgm:presLayoutVars>
          <dgm:chMax val="0"/>
          <dgm:bulletEnabled val="1"/>
        </dgm:presLayoutVars>
      </dgm:prSet>
      <dgm:spPr/>
    </dgm:pt>
    <dgm:pt modelId="{783DC825-4AEC-4711-8BBA-330E04BFBF48}" type="pres">
      <dgm:prSet presAssocID="{21424138-063E-49BB-8F8A-843E6916DDA9}" presName="spacer" presStyleCnt="0"/>
      <dgm:spPr/>
    </dgm:pt>
    <dgm:pt modelId="{7F892572-CF8B-4738-836B-43E3E251C8BE}" type="pres">
      <dgm:prSet presAssocID="{D1C3DC3B-2355-4FB9-806F-990C38880052}" presName="parentText" presStyleLbl="node1" presStyleIdx="1" presStyleCnt="3">
        <dgm:presLayoutVars>
          <dgm:chMax val="0"/>
          <dgm:bulletEnabled val="1"/>
        </dgm:presLayoutVars>
      </dgm:prSet>
      <dgm:spPr/>
    </dgm:pt>
    <dgm:pt modelId="{4061950F-0240-412B-BD3C-2B1CEE029BAC}" type="pres">
      <dgm:prSet presAssocID="{D1C3DC3B-2355-4FB9-806F-990C38880052}" presName="childText" presStyleLbl="revTx" presStyleIdx="0" presStyleCnt="1">
        <dgm:presLayoutVars>
          <dgm:bulletEnabled val="1"/>
        </dgm:presLayoutVars>
      </dgm:prSet>
      <dgm:spPr/>
    </dgm:pt>
    <dgm:pt modelId="{E2D3E29D-ED5A-4794-ABB3-A695627490F0}" type="pres">
      <dgm:prSet presAssocID="{16071ADD-2A43-4643-BF93-50F27BE49187}" presName="parentText" presStyleLbl="node1" presStyleIdx="2" presStyleCnt="3">
        <dgm:presLayoutVars>
          <dgm:chMax val="0"/>
          <dgm:bulletEnabled val="1"/>
        </dgm:presLayoutVars>
      </dgm:prSet>
      <dgm:spPr/>
    </dgm:pt>
  </dgm:ptLst>
  <dgm:cxnLst>
    <dgm:cxn modelId="{9E48840A-5F7D-4BFB-9EB3-230BED9502B3}" srcId="{D1C3DC3B-2355-4FB9-806F-990C38880052}" destId="{4F2049E4-6FBB-4F2E-BB42-C40DC8C89DF8}" srcOrd="4" destOrd="0" parTransId="{903C8226-48B7-49F9-9386-DD7A05ED906D}" sibTransId="{857664CF-39BD-4850-8A8C-ED265706F651}"/>
    <dgm:cxn modelId="{B007C614-D617-4510-AD5C-247EDCA3E453}" srcId="{D1C3DC3B-2355-4FB9-806F-990C38880052}" destId="{EA76A2C4-4E3E-49CA-9EA3-0ED320911202}" srcOrd="2" destOrd="0" parTransId="{007FC298-F6BB-4AEF-B7AF-89E90FE55C33}" sibTransId="{0F92B793-BAC2-4355-B15B-448960ACFC78}"/>
    <dgm:cxn modelId="{10B59C1A-7BDD-494D-871F-CE723C929AD7}" srcId="{38D455A3-82C7-4838-B484-0AD05AE8B254}" destId="{D1C3DC3B-2355-4FB9-806F-990C38880052}" srcOrd="1" destOrd="0" parTransId="{F8BA3262-4883-4ED5-858F-C60B66877277}" sibTransId="{B492BA37-D602-472A-88A2-F3D1975E911C}"/>
    <dgm:cxn modelId="{CE58E61B-B506-4211-8CE6-A4232741B56A}" type="presOf" srcId="{16071ADD-2A43-4643-BF93-50F27BE49187}" destId="{E2D3E29D-ED5A-4794-ABB3-A695627490F0}" srcOrd="0" destOrd="0" presId="urn:microsoft.com/office/officeart/2005/8/layout/vList2"/>
    <dgm:cxn modelId="{A086A724-B310-4E90-A233-267B381E5DE2}" type="presOf" srcId="{4F2049E4-6FBB-4F2E-BB42-C40DC8C89DF8}" destId="{4061950F-0240-412B-BD3C-2B1CEE029BAC}" srcOrd="0" destOrd="4" presId="urn:microsoft.com/office/officeart/2005/8/layout/vList2"/>
    <dgm:cxn modelId="{447D1929-482C-4CE5-833B-0976F51ECEA6}" srcId="{D1C3DC3B-2355-4FB9-806F-990C38880052}" destId="{275A14E8-31D5-4C51-BF34-F7927E0FD6BE}" srcOrd="0" destOrd="0" parTransId="{C705035C-3234-4F17-B36C-99459ACDE2D6}" sibTransId="{E90FF8F2-61DF-4311-BBEC-B425C3226417}"/>
    <dgm:cxn modelId="{4FBC575D-481E-405F-86A2-38F19E1A13B1}" type="presOf" srcId="{EA76A2C4-4E3E-49CA-9EA3-0ED320911202}" destId="{4061950F-0240-412B-BD3C-2B1CEE029BAC}" srcOrd="0" destOrd="2" presId="urn:microsoft.com/office/officeart/2005/8/layout/vList2"/>
    <dgm:cxn modelId="{FD3FBA67-95D6-4249-B71A-71B7DB14E047}" srcId="{38D455A3-82C7-4838-B484-0AD05AE8B254}" destId="{16071ADD-2A43-4643-BF93-50F27BE49187}" srcOrd="2" destOrd="0" parTransId="{BB629A1D-E864-470A-97E7-228DE29758E4}" sibTransId="{63185D9E-85C9-4F9E-9919-546C926531D0}"/>
    <dgm:cxn modelId="{87188D84-5F92-47CB-959F-492F91EFD28D}" srcId="{D1C3DC3B-2355-4FB9-806F-990C38880052}" destId="{F6AC46C8-1872-4DC0-8FF0-1CFA9070B568}" srcOrd="3" destOrd="0" parTransId="{62480485-0438-4F1A-B874-43DB43C015D7}" sibTransId="{9E949CAB-A7CF-4550-9811-C5E3679EA8B2}"/>
    <dgm:cxn modelId="{E9929A88-1488-41A8-BEF6-84554A1F2D6B}" type="presOf" srcId="{E3F7F2F8-E49B-4E4D-A3B3-739D214C3839}" destId="{4061950F-0240-412B-BD3C-2B1CEE029BAC}" srcOrd="0" destOrd="1" presId="urn:microsoft.com/office/officeart/2005/8/layout/vList2"/>
    <dgm:cxn modelId="{5E8EBFA2-A38A-415C-A9EF-719C1B16D90D}" type="presOf" srcId="{275A14E8-31D5-4C51-BF34-F7927E0FD6BE}" destId="{4061950F-0240-412B-BD3C-2B1CEE029BAC}" srcOrd="0" destOrd="0" presId="urn:microsoft.com/office/officeart/2005/8/layout/vList2"/>
    <dgm:cxn modelId="{3EDA5FA9-B75B-4757-86D4-0CC5F96213DE}" srcId="{D1C3DC3B-2355-4FB9-806F-990C38880052}" destId="{E3F7F2F8-E49B-4E4D-A3B3-739D214C3839}" srcOrd="1" destOrd="0" parTransId="{82F96B9C-E2F0-4BDF-B405-2A2C13FFB092}" sibTransId="{001B42C1-9305-4FD1-9C76-CDAE3AA5B13A}"/>
    <dgm:cxn modelId="{A2C093BC-333C-4243-83E2-CC453B399B32}" type="presOf" srcId="{D1C3DC3B-2355-4FB9-806F-990C38880052}" destId="{7F892572-CF8B-4738-836B-43E3E251C8BE}" srcOrd="0" destOrd="0" presId="urn:microsoft.com/office/officeart/2005/8/layout/vList2"/>
    <dgm:cxn modelId="{030937D2-B698-48F3-B638-B7C7E54B2661}" type="presOf" srcId="{37231D48-7887-4A93-B629-F3AB3203E0C9}" destId="{BB2E7F6C-AE22-4065-A7EB-7847D54076CA}" srcOrd="0" destOrd="0" presId="urn:microsoft.com/office/officeart/2005/8/layout/vList2"/>
    <dgm:cxn modelId="{D6A363D5-296A-4E1A-A83F-954241AB77DB}" srcId="{38D455A3-82C7-4838-B484-0AD05AE8B254}" destId="{37231D48-7887-4A93-B629-F3AB3203E0C9}" srcOrd="0" destOrd="0" parTransId="{28C26912-0250-4E58-AB0C-25815F4A930C}" sibTransId="{21424138-063E-49BB-8F8A-843E6916DDA9}"/>
    <dgm:cxn modelId="{1F4C4EF3-BFF1-4D28-9EC8-F4ECCABE1D7E}" type="presOf" srcId="{38D455A3-82C7-4838-B484-0AD05AE8B254}" destId="{3837182F-C689-4080-8C86-A99570A632C0}" srcOrd="0" destOrd="0" presId="urn:microsoft.com/office/officeart/2005/8/layout/vList2"/>
    <dgm:cxn modelId="{EC857DFC-20D4-4841-ABF0-D5D8E8A4174F}" type="presOf" srcId="{F6AC46C8-1872-4DC0-8FF0-1CFA9070B568}" destId="{4061950F-0240-412B-BD3C-2B1CEE029BAC}" srcOrd="0" destOrd="3" presId="urn:microsoft.com/office/officeart/2005/8/layout/vList2"/>
    <dgm:cxn modelId="{516C8123-ACC3-4E4A-8C4C-68AEC69C38E7}" type="presParOf" srcId="{3837182F-C689-4080-8C86-A99570A632C0}" destId="{BB2E7F6C-AE22-4065-A7EB-7847D54076CA}" srcOrd="0" destOrd="0" presId="urn:microsoft.com/office/officeart/2005/8/layout/vList2"/>
    <dgm:cxn modelId="{EAF3B9A4-6177-416F-B9B3-63E8AD2E8A79}" type="presParOf" srcId="{3837182F-C689-4080-8C86-A99570A632C0}" destId="{783DC825-4AEC-4711-8BBA-330E04BFBF48}" srcOrd="1" destOrd="0" presId="urn:microsoft.com/office/officeart/2005/8/layout/vList2"/>
    <dgm:cxn modelId="{28D65A14-BC22-406B-B6CC-4F44523A36C4}" type="presParOf" srcId="{3837182F-C689-4080-8C86-A99570A632C0}" destId="{7F892572-CF8B-4738-836B-43E3E251C8BE}" srcOrd="2" destOrd="0" presId="urn:microsoft.com/office/officeart/2005/8/layout/vList2"/>
    <dgm:cxn modelId="{EFE9F518-6518-4908-869A-8D191C4F7714}" type="presParOf" srcId="{3837182F-C689-4080-8C86-A99570A632C0}" destId="{4061950F-0240-412B-BD3C-2B1CEE029BAC}" srcOrd="3" destOrd="0" presId="urn:microsoft.com/office/officeart/2005/8/layout/vList2"/>
    <dgm:cxn modelId="{013D1285-CBA9-4933-B0FE-EDFB37A79C12}" type="presParOf" srcId="{3837182F-C689-4080-8C86-A99570A632C0}" destId="{E2D3E29D-ED5A-4794-ABB3-A695627490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C51825E-728F-4CEB-B51E-2C16F625C5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9A1C74CC-31EE-4958-87B5-2DB6F6084B8E}">
      <dgm:prSet/>
      <dgm:spPr/>
      <dgm:t>
        <a:bodyPr/>
        <a:lstStyle/>
        <a:p>
          <a:pPr rtl="0"/>
          <a:r>
            <a:rPr lang="id-ID"/>
            <a:t>Dinilai dengan biaya perolehan</a:t>
          </a:r>
          <a:r>
            <a:rPr lang="en-US"/>
            <a:t> </a:t>
          </a:r>
          <a:endParaRPr lang="id-ID"/>
        </a:p>
      </dgm:t>
    </dgm:pt>
    <dgm:pt modelId="{6098E6F7-3165-47C3-8AAF-9ECABCFB9FF8}" type="parTrans" cxnId="{4EF2AD71-CBA1-4C98-AA2B-4611892A3510}">
      <dgm:prSet/>
      <dgm:spPr/>
      <dgm:t>
        <a:bodyPr/>
        <a:lstStyle/>
        <a:p>
          <a:endParaRPr lang="id-ID"/>
        </a:p>
      </dgm:t>
    </dgm:pt>
    <dgm:pt modelId="{8A47C93D-E90B-4F34-8187-270C9BBEA681}" type="sibTrans" cxnId="{4EF2AD71-CBA1-4C98-AA2B-4611892A3510}">
      <dgm:prSet/>
      <dgm:spPr/>
      <dgm:t>
        <a:bodyPr/>
        <a:lstStyle/>
        <a:p>
          <a:endParaRPr lang="id-ID"/>
        </a:p>
      </dgm:t>
    </dgm:pt>
    <dgm:pt modelId="{266A3382-A725-4FB0-B04C-E1CCC605ABEE}">
      <dgm:prSet/>
      <dgm:spPr/>
      <dgm:t>
        <a:bodyPr/>
        <a:lstStyle/>
        <a:p>
          <a:pPr rtl="0"/>
          <a:r>
            <a:rPr lang="id-ID" dirty="0"/>
            <a:t>Yang tidak diketahui harga perolehannya disajikan dengan nilai wajar</a:t>
          </a:r>
          <a:r>
            <a:rPr lang="en-US" dirty="0"/>
            <a:t> </a:t>
          </a:r>
          <a:r>
            <a:rPr lang="en-US" dirty="0" err="1"/>
            <a:t>pada</a:t>
          </a:r>
          <a:r>
            <a:rPr lang="en-US" dirty="0"/>
            <a:t> </a:t>
          </a:r>
          <a:r>
            <a:rPr lang="en-US" dirty="0" err="1"/>
            <a:t>saat</a:t>
          </a:r>
          <a:r>
            <a:rPr lang="en-US" dirty="0"/>
            <a:t> </a:t>
          </a:r>
          <a:r>
            <a:rPr lang="en-US" dirty="0" err="1"/>
            <a:t>perolehan</a:t>
          </a:r>
          <a:endParaRPr lang="id-ID" dirty="0"/>
        </a:p>
      </dgm:t>
    </dgm:pt>
    <dgm:pt modelId="{A5F07FB6-F46A-42B3-941C-556A1B438CD1}" type="parTrans" cxnId="{AC92D51A-613C-4E75-8C03-D53759D9875F}">
      <dgm:prSet/>
      <dgm:spPr/>
      <dgm:t>
        <a:bodyPr/>
        <a:lstStyle/>
        <a:p>
          <a:endParaRPr lang="id-ID"/>
        </a:p>
      </dgm:t>
    </dgm:pt>
    <dgm:pt modelId="{E6DC4087-1BD7-4A51-B1C0-B4F74DC13DC7}" type="sibTrans" cxnId="{AC92D51A-613C-4E75-8C03-D53759D9875F}">
      <dgm:prSet/>
      <dgm:spPr/>
      <dgm:t>
        <a:bodyPr/>
        <a:lstStyle/>
        <a:p>
          <a:endParaRPr lang="id-ID"/>
        </a:p>
      </dgm:t>
    </dgm:pt>
    <dgm:pt modelId="{FFC70EBE-6727-4064-A63D-D78D15D2CE25}" type="pres">
      <dgm:prSet presAssocID="{FC51825E-728F-4CEB-B51E-2C16F625C574}" presName="linear" presStyleCnt="0">
        <dgm:presLayoutVars>
          <dgm:animLvl val="lvl"/>
          <dgm:resizeHandles val="exact"/>
        </dgm:presLayoutVars>
      </dgm:prSet>
      <dgm:spPr/>
    </dgm:pt>
    <dgm:pt modelId="{FA3648E9-12F6-4E19-8CBF-0723E6832E37}" type="pres">
      <dgm:prSet presAssocID="{9A1C74CC-31EE-4958-87B5-2DB6F6084B8E}" presName="parentText" presStyleLbl="node1" presStyleIdx="0" presStyleCnt="2">
        <dgm:presLayoutVars>
          <dgm:chMax val="0"/>
          <dgm:bulletEnabled val="1"/>
        </dgm:presLayoutVars>
      </dgm:prSet>
      <dgm:spPr/>
    </dgm:pt>
    <dgm:pt modelId="{061A5CC8-73D1-40E8-BFFE-17D99DF76037}" type="pres">
      <dgm:prSet presAssocID="{8A47C93D-E90B-4F34-8187-270C9BBEA681}" presName="spacer" presStyleCnt="0"/>
      <dgm:spPr/>
    </dgm:pt>
    <dgm:pt modelId="{76922729-889C-4D32-8370-A34935E30AEB}" type="pres">
      <dgm:prSet presAssocID="{266A3382-A725-4FB0-B04C-E1CCC605ABEE}" presName="parentText" presStyleLbl="node1" presStyleIdx="1" presStyleCnt="2">
        <dgm:presLayoutVars>
          <dgm:chMax val="0"/>
          <dgm:bulletEnabled val="1"/>
        </dgm:presLayoutVars>
      </dgm:prSet>
      <dgm:spPr/>
    </dgm:pt>
  </dgm:ptLst>
  <dgm:cxnLst>
    <dgm:cxn modelId="{AC92D51A-613C-4E75-8C03-D53759D9875F}" srcId="{FC51825E-728F-4CEB-B51E-2C16F625C574}" destId="{266A3382-A725-4FB0-B04C-E1CCC605ABEE}" srcOrd="1" destOrd="0" parTransId="{A5F07FB6-F46A-42B3-941C-556A1B438CD1}" sibTransId="{E6DC4087-1BD7-4A51-B1C0-B4F74DC13DC7}"/>
    <dgm:cxn modelId="{02DF6137-7683-4771-8706-B474635A3793}" type="presOf" srcId="{FC51825E-728F-4CEB-B51E-2C16F625C574}" destId="{FFC70EBE-6727-4064-A63D-D78D15D2CE25}" srcOrd="0" destOrd="0" presId="urn:microsoft.com/office/officeart/2005/8/layout/vList2"/>
    <dgm:cxn modelId="{71C6703A-D5A2-4BD6-8FA1-46EB4B82251B}" type="presOf" srcId="{266A3382-A725-4FB0-B04C-E1CCC605ABEE}" destId="{76922729-889C-4D32-8370-A34935E30AEB}" srcOrd="0" destOrd="0" presId="urn:microsoft.com/office/officeart/2005/8/layout/vList2"/>
    <dgm:cxn modelId="{4EF2AD71-CBA1-4C98-AA2B-4611892A3510}" srcId="{FC51825E-728F-4CEB-B51E-2C16F625C574}" destId="{9A1C74CC-31EE-4958-87B5-2DB6F6084B8E}" srcOrd="0" destOrd="0" parTransId="{6098E6F7-3165-47C3-8AAF-9ECABCFB9FF8}" sibTransId="{8A47C93D-E90B-4F34-8187-270C9BBEA681}"/>
    <dgm:cxn modelId="{277C2A77-E572-45FC-9EBD-D94E7E5D4AB8}" type="presOf" srcId="{9A1C74CC-31EE-4958-87B5-2DB6F6084B8E}" destId="{FA3648E9-12F6-4E19-8CBF-0723E6832E37}" srcOrd="0" destOrd="0" presId="urn:microsoft.com/office/officeart/2005/8/layout/vList2"/>
    <dgm:cxn modelId="{5E3EEAAE-B0FF-4509-A702-E46B09BA45F9}" type="presParOf" srcId="{FFC70EBE-6727-4064-A63D-D78D15D2CE25}" destId="{FA3648E9-12F6-4E19-8CBF-0723E6832E37}" srcOrd="0" destOrd="0" presId="urn:microsoft.com/office/officeart/2005/8/layout/vList2"/>
    <dgm:cxn modelId="{BB81DF7D-29C0-4BFA-9446-D5B42EECEED0}" type="presParOf" srcId="{FFC70EBE-6727-4064-A63D-D78D15D2CE25}" destId="{061A5CC8-73D1-40E8-BFFE-17D99DF76037}" srcOrd="1" destOrd="0" presId="urn:microsoft.com/office/officeart/2005/8/layout/vList2"/>
    <dgm:cxn modelId="{1C602E44-CE83-47FE-8C7D-03C5A6E10702}" type="presParOf" srcId="{FFC70EBE-6727-4064-A63D-D78D15D2CE25}" destId="{76922729-889C-4D32-8370-A34935E30AE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B4938DA-B773-4DD7-A063-A3A8F15071D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id-ID"/>
        </a:p>
      </dgm:t>
    </dgm:pt>
    <dgm:pt modelId="{CF487C6E-AEB3-4D9A-AA51-57A49016F5FC}">
      <dgm:prSet/>
      <dgm:spPr/>
      <dgm:t>
        <a:bodyPr/>
        <a:lstStyle/>
        <a:p>
          <a:pPr rtl="0"/>
          <a:r>
            <a:rPr lang="en-US"/>
            <a:t>Biaya perolehan suatu aset tetap terdiri dari harga belinya atau konstruksinya, termasuk bea impor dan setiap biaya yang dapat diatribusikan secara langsung dalam membawa aset tersebut ke kondisi yang membuat aset tersebut dapat bekerja untuk penggunaan yang dimaksudkan.</a:t>
          </a:r>
          <a:endParaRPr lang="id-ID"/>
        </a:p>
      </dgm:t>
    </dgm:pt>
    <dgm:pt modelId="{E2FA8C89-42EB-4797-B807-22079F10E1C2}" type="parTrans" cxnId="{62DC3E5A-114E-4377-95DE-9AD05DBF3691}">
      <dgm:prSet/>
      <dgm:spPr/>
      <dgm:t>
        <a:bodyPr/>
        <a:lstStyle/>
        <a:p>
          <a:endParaRPr lang="id-ID"/>
        </a:p>
      </dgm:t>
    </dgm:pt>
    <dgm:pt modelId="{EC682B1E-A5F1-48B4-BF53-51D5325B8D68}" type="sibTrans" cxnId="{62DC3E5A-114E-4377-95DE-9AD05DBF3691}">
      <dgm:prSet/>
      <dgm:spPr/>
      <dgm:t>
        <a:bodyPr/>
        <a:lstStyle/>
        <a:p>
          <a:endParaRPr lang="id-ID"/>
        </a:p>
      </dgm:t>
    </dgm:pt>
    <dgm:pt modelId="{4ED7A2B2-350E-4778-A25B-F78D6DB5B6FE}" type="pres">
      <dgm:prSet presAssocID="{6B4938DA-B773-4DD7-A063-A3A8F15071D7}" presName="Name0" presStyleCnt="0">
        <dgm:presLayoutVars>
          <dgm:dir/>
          <dgm:animLvl val="lvl"/>
          <dgm:resizeHandles val="exact"/>
        </dgm:presLayoutVars>
      </dgm:prSet>
      <dgm:spPr/>
    </dgm:pt>
    <dgm:pt modelId="{40CED2F0-9860-432A-BB54-1BA340F30051}" type="pres">
      <dgm:prSet presAssocID="{CF487C6E-AEB3-4D9A-AA51-57A49016F5FC}" presName="composite" presStyleCnt="0"/>
      <dgm:spPr/>
    </dgm:pt>
    <dgm:pt modelId="{4E540287-A640-4701-80F9-8DEB4CE1D913}" type="pres">
      <dgm:prSet presAssocID="{CF487C6E-AEB3-4D9A-AA51-57A49016F5FC}" presName="parTx" presStyleLbl="alignNode1" presStyleIdx="0" presStyleCnt="1">
        <dgm:presLayoutVars>
          <dgm:chMax val="0"/>
          <dgm:chPref val="0"/>
          <dgm:bulletEnabled val="1"/>
        </dgm:presLayoutVars>
      </dgm:prSet>
      <dgm:spPr/>
    </dgm:pt>
    <dgm:pt modelId="{101763A2-E8EF-458F-8AB4-32EFCDBF6679}" type="pres">
      <dgm:prSet presAssocID="{CF487C6E-AEB3-4D9A-AA51-57A49016F5FC}" presName="desTx" presStyleLbl="alignAccFollowNode1" presStyleIdx="0" presStyleCnt="1">
        <dgm:presLayoutVars>
          <dgm:bulletEnabled val="1"/>
        </dgm:presLayoutVars>
      </dgm:prSet>
      <dgm:spPr/>
    </dgm:pt>
  </dgm:ptLst>
  <dgm:cxnLst>
    <dgm:cxn modelId="{60502204-E146-4ACC-9068-30EC0D708426}" type="presOf" srcId="{6B4938DA-B773-4DD7-A063-A3A8F15071D7}" destId="{4ED7A2B2-350E-4778-A25B-F78D6DB5B6FE}" srcOrd="0" destOrd="0" presId="urn:microsoft.com/office/officeart/2005/8/layout/hList1"/>
    <dgm:cxn modelId="{81F84D54-66A9-42F3-B8C6-F0AC44D419AA}" type="presOf" srcId="{CF487C6E-AEB3-4D9A-AA51-57A49016F5FC}" destId="{4E540287-A640-4701-80F9-8DEB4CE1D913}" srcOrd="0" destOrd="0" presId="urn:microsoft.com/office/officeart/2005/8/layout/hList1"/>
    <dgm:cxn modelId="{62DC3E5A-114E-4377-95DE-9AD05DBF3691}" srcId="{6B4938DA-B773-4DD7-A063-A3A8F15071D7}" destId="{CF487C6E-AEB3-4D9A-AA51-57A49016F5FC}" srcOrd="0" destOrd="0" parTransId="{E2FA8C89-42EB-4797-B807-22079F10E1C2}" sibTransId="{EC682B1E-A5F1-48B4-BF53-51D5325B8D68}"/>
    <dgm:cxn modelId="{85F22BA3-B333-4CCC-AAEE-E85500D17E85}" type="presParOf" srcId="{4ED7A2B2-350E-4778-A25B-F78D6DB5B6FE}" destId="{40CED2F0-9860-432A-BB54-1BA340F30051}" srcOrd="0" destOrd="0" presId="urn:microsoft.com/office/officeart/2005/8/layout/hList1"/>
    <dgm:cxn modelId="{C68A8843-7573-43F2-955C-6AFF8133F077}" type="presParOf" srcId="{40CED2F0-9860-432A-BB54-1BA340F30051}" destId="{4E540287-A640-4701-80F9-8DEB4CE1D913}" srcOrd="0" destOrd="0" presId="urn:microsoft.com/office/officeart/2005/8/layout/hList1"/>
    <dgm:cxn modelId="{2CACFC7A-CD72-4046-BFC7-9E6152F6B137}" type="presParOf" srcId="{40CED2F0-9860-432A-BB54-1BA340F30051}" destId="{101763A2-E8EF-458F-8AB4-32EFCDBF66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8DC1795-BB58-4674-B0FB-98297873D6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C274598E-F433-494B-9876-1578366B4EAB}">
      <dgm:prSet/>
      <dgm:spPr/>
      <dgm:t>
        <a:bodyPr/>
        <a:lstStyle/>
        <a:p>
          <a:pPr rtl="0"/>
          <a:r>
            <a:rPr lang="en-US"/>
            <a:t>Biaya persiapan tempat</a:t>
          </a:r>
          <a:endParaRPr lang="id-ID"/>
        </a:p>
      </dgm:t>
    </dgm:pt>
    <dgm:pt modelId="{129C5A14-2693-4C73-A3C1-B077D842E93B}" type="parTrans" cxnId="{7BA56B70-9AAF-447C-B4A8-66738584C3C2}">
      <dgm:prSet/>
      <dgm:spPr/>
      <dgm:t>
        <a:bodyPr/>
        <a:lstStyle/>
        <a:p>
          <a:endParaRPr lang="id-ID"/>
        </a:p>
      </dgm:t>
    </dgm:pt>
    <dgm:pt modelId="{9D37C621-43F0-4343-85B3-AA86225881DE}" type="sibTrans" cxnId="{7BA56B70-9AAF-447C-B4A8-66738584C3C2}">
      <dgm:prSet/>
      <dgm:spPr/>
      <dgm:t>
        <a:bodyPr/>
        <a:lstStyle/>
        <a:p>
          <a:endParaRPr lang="id-ID"/>
        </a:p>
      </dgm:t>
    </dgm:pt>
    <dgm:pt modelId="{A3762823-75CA-4EC5-B660-817DE9AD83D7}">
      <dgm:prSet/>
      <dgm:spPr/>
      <dgm:t>
        <a:bodyPr/>
        <a:lstStyle/>
        <a:p>
          <a:pPr rtl="0"/>
          <a:r>
            <a:rPr lang="en-US" dirty="0" err="1"/>
            <a:t>Biaya</a:t>
          </a:r>
          <a:r>
            <a:rPr lang="en-US" dirty="0"/>
            <a:t> </a:t>
          </a:r>
          <a:r>
            <a:rPr lang="en-US" dirty="0" err="1"/>
            <a:t>pengiriman</a:t>
          </a:r>
          <a:r>
            <a:rPr lang="en-US" dirty="0"/>
            <a:t> </a:t>
          </a:r>
          <a:r>
            <a:rPr lang="en-US" dirty="0" err="1"/>
            <a:t>awal</a:t>
          </a:r>
          <a:r>
            <a:rPr lang="en-US" dirty="0"/>
            <a:t> </a:t>
          </a:r>
          <a:r>
            <a:rPr lang="en-US" dirty="0" err="1"/>
            <a:t>dan</a:t>
          </a:r>
          <a:r>
            <a:rPr lang="en-US" dirty="0"/>
            <a:t> </a:t>
          </a:r>
          <a:r>
            <a:rPr lang="en-US" dirty="0" err="1"/>
            <a:t>biaya</a:t>
          </a:r>
          <a:r>
            <a:rPr lang="en-US" dirty="0"/>
            <a:t> </a:t>
          </a:r>
          <a:r>
            <a:rPr lang="en-US" dirty="0" err="1"/>
            <a:t>simpan</a:t>
          </a:r>
          <a:r>
            <a:rPr lang="en-US" dirty="0"/>
            <a:t> </a:t>
          </a:r>
          <a:r>
            <a:rPr lang="en-US" dirty="0" err="1"/>
            <a:t>dan</a:t>
          </a:r>
          <a:r>
            <a:rPr lang="en-US" dirty="0"/>
            <a:t> </a:t>
          </a:r>
          <a:r>
            <a:rPr lang="en-US" dirty="0" err="1"/>
            <a:t>bongkar</a:t>
          </a:r>
          <a:r>
            <a:rPr lang="en-US" dirty="0"/>
            <a:t> </a:t>
          </a:r>
          <a:r>
            <a:rPr lang="en-US" dirty="0" err="1"/>
            <a:t>muat</a:t>
          </a:r>
          <a:endParaRPr lang="id-ID" dirty="0"/>
        </a:p>
      </dgm:t>
    </dgm:pt>
    <dgm:pt modelId="{822E96B9-DA65-44ED-B709-4EAFB5611312}" type="parTrans" cxnId="{7A342BD2-8A14-4CDD-A096-8B190DB1282B}">
      <dgm:prSet/>
      <dgm:spPr/>
      <dgm:t>
        <a:bodyPr/>
        <a:lstStyle/>
        <a:p>
          <a:endParaRPr lang="id-ID"/>
        </a:p>
      </dgm:t>
    </dgm:pt>
    <dgm:pt modelId="{9CAC6292-0482-4E6B-BD6F-E8103C1AA16E}" type="sibTrans" cxnId="{7A342BD2-8A14-4CDD-A096-8B190DB1282B}">
      <dgm:prSet/>
      <dgm:spPr/>
      <dgm:t>
        <a:bodyPr/>
        <a:lstStyle/>
        <a:p>
          <a:endParaRPr lang="id-ID"/>
        </a:p>
      </dgm:t>
    </dgm:pt>
    <dgm:pt modelId="{0CEBF150-4AB9-4422-BBAC-84EFAB31A88B}">
      <dgm:prSet/>
      <dgm:spPr/>
      <dgm:t>
        <a:bodyPr/>
        <a:lstStyle/>
        <a:p>
          <a:pPr rtl="0"/>
          <a:r>
            <a:rPr lang="en-US"/>
            <a:t>Biaya pemasangan (</a:t>
          </a:r>
          <a:r>
            <a:rPr lang="en-US" i="1"/>
            <a:t>instalation cost</a:t>
          </a:r>
          <a:r>
            <a:rPr lang="en-US"/>
            <a:t>)</a:t>
          </a:r>
          <a:endParaRPr lang="id-ID"/>
        </a:p>
      </dgm:t>
    </dgm:pt>
    <dgm:pt modelId="{8E1A12D0-699C-4E9B-A66E-079DA49AEA46}" type="parTrans" cxnId="{826A7B10-2C54-4129-8982-4723BD4ED27F}">
      <dgm:prSet/>
      <dgm:spPr/>
      <dgm:t>
        <a:bodyPr/>
        <a:lstStyle/>
        <a:p>
          <a:endParaRPr lang="id-ID"/>
        </a:p>
      </dgm:t>
    </dgm:pt>
    <dgm:pt modelId="{4F42E9AB-BA7D-440C-9BC2-AE02D4D19F67}" type="sibTrans" cxnId="{826A7B10-2C54-4129-8982-4723BD4ED27F}">
      <dgm:prSet/>
      <dgm:spPr/>
      <dgm:t>
        <a:bodyPr/>
        <a:lstStyle/>
        <a:p>
          <a:endParaRPr lang="id-ID"/>
        </a:p>
      </dgm:t>
    </dgm:pt>
    <dgm:pt modelId="{968CE6B5-18FA-4190-96B9-A1EBBFE90A5C}">
      <dgm:prSet/>
      <dgm:spPr/>
      <dgm:t>
        <a:bodyPr/>
        <a:lstStyle/>
        <a:p>
          <a:pPr rtl="0"/>
          <a:r>
            <a:rPr lang="en-US"/>
            <a:t>Biaya profesional seperti arsitek dan insinyur</a:t>
          </a:r>
          <a:endParaRPr lang="id-ID"/>
        </a:p>
      </dgm:t>
    </dgm:pt>
    <dgm:pt modelId="{CE1EE1F9-ABDE-4151-A5DD-B0248854C1FB}" type="parTrans" cxnId="{072C0430-8C6A-4FA0-9FB9-AE2F352A76FD}">
      <dgm:prSet/>
      <dgm:spPr/>
      <dgm:t>
        <a:bodyPr/>
        <a:lstStyle/>
        <a:p>
          <a:endParaRPr lang="id-ID"/>
        </a:p>
      </dgm:t>
    </dgm:pt>
    <dgm:pt modelId="{BF0BEEBA-DA74-4636-A51D-9520D8354699}" type="sibTrans" cxnId="{072C0430-8C6A-4FA0-9FB9-AE2F352A76FD}">
      <dgm:prSet/>
      <dgm:spPr/>
      <dgm:t>
        <a:bodyPr/>
        <a:lstStyle/>
        <a:p>
          <a:endParaRPr lang="id-ID"/>
        </a:p>
      </dgm:t>
    </dgm:pt>
    <dgm:pt modelId="{2552EE4F-E844-4C49-948A-416ECBE4305A}">
      <dgm:prSet/>
      <dgm:spPr/>
      <dgm:t>
        <a:bodyPr/>
        <a:lstStyle/>
        <a:p>
          <a:pPr rtl="0"/>
          <a:r>
            <a:rPr lang="en-US"/>
            <a:t>Biaya konstruksi</a:t>
          </a:r>
          <a:endParaRPr lang="id-ID"/>
        </a:p>
      </dgm:t>
    </dgm:pt>
    <dgm:pt modelId="{F7C9677F-F57C-4275-9525-670E58BA72B8}" type="parTrans" cxnId="{B9167418-F065-4C6D-A4FD-0704AB701392}">
      <dgm:prSet/>
      <dgm:spPr/>
      <dgm:t>
        <a:bodyPr/>
        <a:lstStyle/>
        <a:p>
          <a:endParaRPr lang="id-ID"/>
        </a:p>
      </dgm:t>
    </dgm:pt>
    <dgm:pt modelId="{BD506DB2-8C81-4D5A-B706-88AA1C496E2C}" type="sibTrans" cxnId="{B9167418-F065-4C6D-A4FD-0704AB701392}">
      <dgm:prSet/>
      <dgm:spPr/>
      <dgm:t>
        <a:bodyPr/>
        <a:lstStyle/>
        <a:p>
          <a:endParaRPr lang="id-ID"/>
        </a:p>
      </dgm:t>
    </dgm:pt>
    <dgm:pt modelId="{8AAF03E0-7A21-49A5-9E94-A51F6A67F533}" type="pres">
      <dgm:prSet presAssocID="{58DC1795-BB58-4674-B0FB-98297873D631}" presName="diagram" presStyleCnt="0">
        <dgm:presLayoutVars>
          <dgm:dir/>
          <dgm:resizeHandles val="exact"/>
        </dgm:presLayoutVars>
      </dgm:prSet>
      <dgm:spPr/>
    </dgm:pt>
    <dgm:pt modelId="{47F028B0-D7C5-40DC-913E-E8DB4D919AFE}" type="pres">
      <dgm:prSet presAssocID="{C274598E-F433-494B-9876-1578366B4EAB}" presName="node" presStyleLbl="node1" presStyleIdx="0" presStyleCnt="5">
        <dgm:presLayoutVars>
          <dgm:bulletEnabled val="1"/>
        </dgm:presLayoutVars>
      </dgm:prSet>
      <dgm:spPr/>
    </dgm:pt>
    <dgm:pt modelId="{2179FAEA-DEEA-480B-B35C-BCE6281E8596}" type="pres">
      <dgm:prSet presAssocID="{9D37C621-43F0-4343-85B3-AA86225881DE}" presName="sibTrans" presStyleCnt="0"/>
      <dgm:spPr/>
    </dgm:pt>
    <dgm:pt modelId="{B47B6040-3BC2-4FD9-B87B-03A6C1222FAB}" type="pres">
      <dgm:prSet presAssocID="{A3762823-75CA-4EC5-B660-817DE9AD83D7}" presName="node" presStyleLbl="node1" presStyleIdx="1" presStyleCnt="5">
        <dgm:presLayoutVars>
          <dgm:bulletEnabled val="1"/>
        </dgm:presLayoutVars>
      </dgm:prSet>
      <dgm:spPr/>
    </dgm:pt>
    <dgm:pt modelId="{4F680B9D-B2E7-4921-9F80-AF3024AB0C0A}" type="pres">
      <dgm:prSet presAssocID="{9CAC6292-0482-4E6B-BD6F-E8103C1AA16E}" presName="sibTrans" presStyleCnt="0"/>
      <dgm:spPr/>
    </dgm:pt>
    <dgm:pt modelId="{859F9520-2A8F-49E0-98AF-5815F6C71E25}" type="pres">
      <dgm:prSet presAssocID="{0CEBF150-4AB9-4422-BBAC-84EFAB31A88B}" presName="node" presStyleLbl="node1" presStyleIdx="2" presStyleCnt="5">
        <dgm:presLayoutVars>
          <dgm:bulletEnabled val="1"/>
        </dgm:presLayoutVars>
      </dgm:prSet>
      <dgm:spPr/>
    </dgm:pt>
    <dgm:pt modelId="{0FC5BBAA-0355-447C-A405-204FE42E397E}" type="pres">
      <dgm:prSet presAssocID="{4F42E9AB-BA7D-440C-9BC2-AE02D4D19F67}" presName="sibTrans" presStyleCnt="0"/>
      <dgm:spPr/>
    </dgm:pt>
    <dgm:pt modelId="{600734BD-028A-42C9-A93A-87447FAA941B}" type="pres">
      <dgm:prSet presAssocID="{968CE6B5-18FA-4190-96B9-A1EBBFE90A5C}" presName="node" presStyleLbl="node1" presStyleIdx="3" presStyleCnt="5">
        <dgm:presLayoutVars>
          <dgm:bulletEnabled val="1"/>
        </dgm:presLayoutVars>
      </dgm:prSet>
      <dgm:spPr/>
    </dgm:pt>
    <dgm:pt modelId="{E959CC18-2A62-4BB9-A301-D417FFA340B7}" type="pres">
      <dgm:prSet presAssocID="{BF0BEEBA-DA74-4636-A51D-9520D8354699}" presName="sibTrans" presStyleCnt="0"/>
      <dgm:spPr/>
    </dgm:pt>
    <dgm:pt modelId="{8658F1E3-2A7C-46B8-B5E5-7F6FC0EB0E29}" type="pres">
      <dgm:prSet presAssocID="{2552EE4F-E844-4C49-948A-416ECBE4305A}" presName="node" presStyleLbl="node1" presStyleIdx="4" presStyleCnt="5">
        <dgm:presLayoutVars>
          <dgm:bulletEnabled val="1"/>
        </dgm:presLayoutVars>
      </dgm:prSet>
      <dgm:spPr/>
    </dgm:pt>
  </dgm:ptLst>
  <dgm:cxnLst>
    <dgm:cxn modelId="{826A7B10-2C54-4129-8982-4723BD4ED27F}" srcId="{58DC1795-BB58-4674-B0FB-98297873D631}" destId="{0CEBF150-4AB9-4422-BBAC-84EFAB31A88B}" srcOrd="2" destOrd="0" parTransId="{8E1A12D0-699C-4E9B-A66E-079DA49AEA46}" sibTransId="{4F42E9AB-BA7D-440C-9BC2-AE02D4D19F67}"/>
    <dgm:cxn modelId="{A9887B12-8C2B-44A8-B95B-2596FDE9AEA0}" type="presOf" srcId="{2552EE4F-E844-4C49-948A-416ECBE4305A}" destId="{8658F1E3-2A7C-46B8-B5E5-7F6FC0EB0E29}" srcOrd="0" destOrd="0" presId="urn:microsoft.com/office/officeart/2005/8/layout/default"/>
    <dgm:cxn modelId="{B9167418-F065-4C6D-A4FD-0704AB701392}" srcId="{58DC1795-BB58-4674-B0FB-98297873D631}" destId="{2552EE4F-E844-4C49-948A-416ECBE4305A}" srcOrd="4" destOrd="0" parTransId="{F7C9677F-F57C-4275-9525-670E58BA72B8}" sibTransId="{BD506DB2-8C81-4D5A-B706-88AA1C496E2C}"/>
    <dgm:cxn modelId="{072C0430-8C6A-4FA0-9FB9-AE2F352A76FD}" srcId="{58DC1795-BB58-4674-B0FB-98297873D631}" destId="{968CE6B5-18FA-4190-96B9-A1EBBFE90A5C}" srcOrd="3" destOrd="0" parTransId="{CE1EE1F9-ABDE-4151-A5DD-B0248854C1FB}" sibTransId="{BF0BEEBA-DA74-4636-A51D-9520D8354699}"/>
    <dgm:cxn modelId="{18FB9762-EBC2-4E9F-9492-295C2D948C6A}" type="presOf" srcId="{A3762823-75CA-4EC5-B660-817DE9AD83D7}" destId="{B47B6040-3BC2-4FD9-B87B-03A6C1222FAB}" srcOrd="0" destOrd="0" presId="urn:microsoft.com/office/officeart/2005/8/layout/default"/>
    <dgm:cxn modelId="{7BA56B70-9AAF-447C-B4A8-66738584C3C2}" srcId="{58DC1795-BB58-4674-B0FB-98297873D631}" destId="{C274598E-F433-494B-9876-1578366B4EAB}" srcOrd="0" destOrd="0" parTransId="{129C5A14-2693-4C73-A3C1-B077D842E93B}" sibTransId="{9D37C621-43F0-4343-85B3-AA86225881DE}"/>
    <dgm:cxn modelId="{CAA09C55-B5D9-424B-9DC2-D50DE29C7BFE}" type="presOf" srcId="{0CEBF150-4AB9-4422-BBAC-84EFAB31A88B}" destId="{859F9520-2A8F-49E0-98AF-5815F6C71E25}" srcOrd="0" destOrd="0" presId="urn:microsoft.com/office/officeart/2005/8/layout/default"/>
    <dgm:cxn modelId="{7A342BD2-8A14-4CDD-A096-8B190DB1282B}" srcId="{58DC1795-BB58-4674-B0FB-98297873D631}" destId="{A3762823-75CA-4EC5-B660-817DE9AD83D7}" srcOrd="1" destOrd="0" parTransId="{822E96B9-DA65-44ED-B709-4EAFB5611312}" sibTransId="{9CAC6292-0482-4E6B-BD6F-E8103C1AA16E}"/>
    <dgm:cxn modelId="{62E214D5-DDCA-41A6-BADD-BE4F43F69023}" type="presOf" srcId="{58DC1795-BB58-4674-B0FB-98297873D631}" destId="{8AAF03E0-7A21-49A5-9E94-A51F6A67F533}" srcOrd="0" destOrd="0" presId="urn:microsoft.com/office/officeart/2005/8/layout/default"/>
    <dgm:cxn modelId="{C60837DA-8718-45D0-AF1F-FB80F10C76C8}" type="presOf" srcId="{968CE6B5-18FA-4190-96B9-A1EBBFE90A5C}" destId="{600734BD-028A-42C9-A93A-87447FAA941B}" srcOrd="0" destOrd="0" presId="urn:microsoft.com/office/officeart/2005/8/layout/default"/>
    <dgm:cxn modelId="{8ACC23DD-01AE-4258-9D93-3AC85704EEF6}" type="presOf" srcId="{C274598E-F433-494B-9876-1578366B4EAB}" destId="{47F028B0-D7C5-40DC-913E-E8DB4D919AFE}" srcOrd="0" destOrd="0" presId="urn:microsoft.com/office/officeart/2005/8/layout/default"/>
    <dgm:cxn modelId="{E30F24A6-622D-40C6-AB26-D01539C34BB3}" type="presParOf" srcId="{8AAF03E0-7A21-49A5-9E94-A51F6A67F533}" destId="{47F028B0-D7C5-40DC-913E-E8DB4D919AFE}" srcOrd="0" destOrd="0" presId="urn:microsoft.com/office/officeart/2005/8/layout/default"/>
    <dgm:cxn modelId="{E475B855-C996-473A-948E-966C81BEA319}" type="presParOf" srcId="{8AAF03E0-7A21-49A5-9E94-A51F6A67F533}" destId="{2179FAEA-DEEA-480B-B35C-BCE6281E8596}" srcOrd="1" destOrd="0" presId="urn:microsoft.com/office/officeart/2005/8/layout/default"/>
    <dgm:cxn modelId="{37DD3D89-D99F-4A73-B6A7-D2259351025E}" type="presParOf" srcId="{8AAF03E0-7A21-49A5-9E94-A51F6A67F533}" destId="{B47B6040-3BC2-4FD9-B87B-03A6C1222FAB}" srcOrd="2" destOrd="0" presId="urn:microsoft.com/office/officeart/2005/8/layout/default"/>
    <dgm:cxn modelId="{5627880C-088D-4967-A121-FDCBDD82E6E8}" type="presParOf" srcId="{8AAF03E0-7A21-49A5-9E94-A51F6A67F533}" destId="{4F680B9D-B2E7-4921-9F80-AF3024AB0C0A}" srcOrd="3" destOrd="0" presId="urn:microsoft.com/office/officeart/2005/8/layout/default"/>
    <dgm:cxn modelId="{FC325760-C83E-4868-A88F-DCC520DC576D}" type="presParOf" srcId="{8AAF03E0-7A21-49A5-9E94-A51F6A67F533}" destId="{859F9520-2A8F-49E0-98AF-5815F6C71E25}" srcOrd="4" destOrd="0" presId="urn:microsoft.com/office/officeart/2005/8/layout/default"/>
    <dgm:cxn modelId="{AC0A6F12-24A5-4C3B-932C-56E76EB8AB1D}" type="presParOf" srcId="{8AAF03E0-7A21-49A5-9E94-A51F6A67F533}" destId="{0FC5BBAA-0355-447C-A405-204FE42E397E}" srcOrd="5" destOrd="0" presId="urn:microsoft.com/office/officeart/2005/8/layout/default"/>
    <dgm:cxn modelId="{B392F217-0387-4DC9-9189-F100386E5481}" type="presParOf" srcId="{8AAF03E0-7A21-49A5-9E94-A51F6A67F533}" destId="{600734BD-028A-42C9-A93A-87447FAA941B}" srcOrd="6" destOrd="0" presId="urn:microsoft.com/office/officeart/2005/8/layout/default"/>
    <dgm:cxn modelId="{ED929854-AB91-4D50-96B3-8C26426D8C5E}" type="presParOf" srcId="{8AAF03E0-7A21-49A5-9E94-A51F6A67F533}" destId="{E959CC18-2A62-4BB9-A301-D417FFA340B7}" srcOrd="7" destOrd="0" presId="urn:microsoft.com/office/officeart/2005/8/layout/default"/>
    <dgm:cxn modelId="{68B8F313-C712-4BFF-9EB4-383CCEC356EF}" type="presParOf" srcId="{8AAF03E0-7A21-49A5-9E94-A51F6A67F533}" destId="{8658F1E3-2A7C-46B8-B5E5-7F6FC0EB0E2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4108E202-64C4-4C38-A7E3-CBA516DD76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0BBBD868-E308-407A-AF35-4B5104F138A0}">
      <dgm:prSet/>
      <dgm:spPr/>
      <dgm:t>
        <a:bodyPr/>
        <a:lstStyle/>
        <a:p>
          <a:pPr rtl="0"/>
          <a:r>
            <a:rPr lang="id-ID"/>
            <a:t>Harga pembelian atau biaya pembebasan tanah</a:t>
          </a:r>
        </a:p>
      </dgm:t>
    </dgm:pt>
    <dgm:pt modelId="{058CAE00-D0EA-438F-BA11-0C119B201F56}" type="parTrans" cxnId="{E193D4F5-82EC-4402-BF71-146DBD84F2FB}">
      <dgm:prSet/>
      <dgm:spPr/>
      <dgm:t>
        <a:bodyPr/>
        <a:lstStyle/>
        <a:p>
          <a:endParaRPr lang="id-ID"/>
        </a:p>
      </dgm:t>
    </dgm:pt>
    <dgm:pt modelId="{6061047B-B00C-4382-BE1F-6147BDC09D94}" type="sibTrans" cxnId="{E193D4F5-82EC-4402-BF71-146DBD84F2FB}">
      <dgm:prSet/>
      <dgm:spPr/>
      <dgm:t>
        <a:bodyPr/>
        <a:lstStyle/>
        <a:p>
          <a:endParaRPr lang="id-ID"/>
        </a:p>
      </dgm:t>
    </dgm:pt>
    <dgm:pt modelId="{E928D9D9-7AD1-4914-91CB-BAFD898383F6}">
      <dgm:prSet/>
      <dgm:spPr/>
      <dgm:t>
        <a:bodyPr/>
        <a:lstStyle/>
        <a:p>
          <a:pPr rtl="0"/>
          <a:r>
            <a:rPr lang="id-ID"/>
            <a:t>Biaya yang dikeluarkan dalam rangka memperoleh hak</a:t>
          </a:r>
        </a:p>
      </dgm:t>
    </dgm:pt>
    <dgm:pt modelId="{A35E7E2B-0158-48F6-AAA8-3E13C7A18A51}" type="parTrans" cxnId="{923F204F-59DC-4F6A-8546-740824502ACC}">
      <dgm:prSet/>
      <dgm:spPr/>
      <dgm:t>
        <a:bodyPr/>
        <a:lstStyle/>
        <a:p>
          <a:endParaRPr lang="id-ID"/>
        </a:p>
      </dgm:t>
    </dgm:pt>
    <dgm:pt modelId="{CD7D5EC3-EC5C-48FF-8396-3425B03AFB36}" type="sibTrans" cxnId="{923F204F-59DC-4F6A-8546-740824502ACC}">
      <dgm:prSet/>
      <dgm:spPr/>
      <dgm:t>
        <a:bodyPr/>
        <a:lstStyle/>
        <a:p>
          <a:endParaRPr lang="id-ID"/>
        </a:p>
      </dgm:t>
    </dgm:pt>
    <dgm:pt modelId="{BFF68529-77EF-49DF-A689-FA5C329C11C8}">
      <dgm:prSet/>
      <dgm:spPr/>
      <dgm:t>
        <a:bodyPr/>
        <a:lstStyle/>
        <a:p>
          <a:pPr rtl="0"/>
          <a:r>
            <a:rPr lang="id-ID"/>
            <a:t>Biaya pematangan, penimbunan, dan </a:t>
          </a:r>
        </a:p>
      </dgm:t>
    </dgm:pt>
    <dgm:pt modelId="{3CD9909E-391E-4315-99F0-C560DC2D2886}" type="parTrans" cxnId="{81628BC9-D791-4383-9FEB-23DFDEA3266A}">
      <dgm:prSet/>
      <dgm:spPr/>
      <dgm:t>
        <a:bodyPr/>
        <a:lstStyle/>
        <a:p>
          <a:endParaRPr lang="id-ID"/>
        </a:p>
      </dgm:t>
    </dgm:pt>
    <dgm:pt modelId="{5BE65543-8AAF-4569-B44A-F7A8CD086341}" type="sibTrans" cxnId="{81628BC9-D791-4383-9FEB-23DFDEA3266A}">
      <dgm:prSet/>
      <dgm:spPr/>
      <dgm:t>
        <a:bodyPr/>
        <a:lstStyle/>
        <a:p>
          <a:endParaRPr lang="id-ID"/>
        </a:p>
      </dgm:t>
    </dgm:pt>
    <dgm:pt modelId="{B7351F04-0874-4CD2-805B-7E362BB9DBDF}">
      <dgm:prSet/>
      <dgm:spPr/>
      <dgm:t>
        <a:bodyPr/>
        <a:lstStyle/>
        <a:p>
          <a:pPr rtl="0"/>
          <a:r>
            <a:rPr lang="id-ID"/>
            <a:t>biaya lainnya yang dikeluarkan maupun yang masih harus dikeluarkan sampai tanah tersebut siap pakai</a:t>
          </a:r>
        </a:p>
      </dgm:t>
    </dgm:pt>
    <dgm:pt modelId="{D22BA7C4-B0F6-400B-A87E-08A87EFE1B28}" type="parTrans" cxnId="{026C52C1-B147-45A8-9DE0-83250EDCD798}">
      <dgm:prSet/>
      <dgm:spPr/>
      <dgm:t>
        <a:bodyPr/>
        <a:lstStyle/>
        <a:p>
          <a:endParaRPr lang="id-ID"/>
        </a:p>
      </dgm:t>
    </dgm:pt>
    <dgm:pt modelId="{1A9F346E-21DE-4705-8F7B-159BA0DBBDDE}" type="sibTrans" cxnId="{026C52C1-B147-45A8-9DE0-83250EDCD798}">
      <dgm:prSet/>
      <dgm:spPr/>
      <dgm:t>
        <a:bodyPr/>
        <a:lstStyle/>
        <a:p>
          <a:endParaRPr lang="id-ID"/>
        </a:p>
      </dgm:t>
    </dgm:pt>
    <dgm:pt modelId="{0042A2D3-AD23-4E4D-8F4F-E9EF190D7B15}">
      <dgm:prSet/>
      <dgm:spPr/>
      <dgm:t>
        <a:bodyPr/>
        <a:lstStyle/>
        <a:p>
          <a:pPr rtl="0"/>
          <a:r>
            <a:rPr lang="id-ID"/>
            <a:t>Nilai tanah juga meliputi nilai bangunan tua yang terletak pada tanah yang dibeli tersebut jika bangunan tua tersebut dimaksudkan untuk dimusnahkan</a:t>
          </a:r>
        </a:p>
      </dgm:t>
    </dgm:pt>
    <dgm:pt modelId="{57D8BAFE-ECBF-4F0E-8F16-E4289759079F}" type="parTrans" cxnId="{DE02D562-4E75-4094-A92A-83447EABAB60}">
      <dgm:prSet/>
      <dgm:spPr/>
      <dgm:t>
        <a:bodyPr/>
        <a:lstStyle/>
        <a:p>
          <a:endParaRPr lang="id-ID"/>
        </a:p>
      </dgm:t>
    </dgm:pt>
    <dgm:pt modelId="{EF89A942-7254-426A-8A61-FAC1E882EB9A}" type="sibTrans" cxnId="{DE02D562-4E75-4094-A92A-83447EABAB60}">
      <dgm:prSet/>
      <dgm:spPr/>
      <dgm:t>
        <a:bodyPr/>
        <a:lstStyle/>
        <a:p>
          <a:endParaRPr lang="id-ID"/>
        </a:p>
      </dgm:t>
    </dgm:pt>
    <dgm:pt modelId="{F69AE3F3-11FE-4CBA-8CC2-445761E81263}" type="pres">
      <dgm:prSet presAssocID="{4108E202-64C4-4C38-A7E3-CBA516DD76ED}" presName="linear" presStyleCnt="0">
        <dgm:presLayoutVars>
          <dgm:animLvl val="lvl"/>
          <dgm:resizeHandles val="exact"/>
        </dgm:presLayoutVars>
      </dgm:prSet>
      <dgm:spPr/>
    </dgm:pt>
    <dgm:pt modelId="{7855ED6D-F096-4C52-8988-841B2E026054}" type="pres">
      <dgm:prSet presAssocID="{0BBBD868-E308-407A-AF35-4B5104F138A0}" presName="parentText" presStyleLbl="node1" presStyleIdx="0" presStyleCnt="5">
        <dgm:presLayoutVars>
          <dgm:chMax val="0"/>
          <dgm:bulletEnabled val="1"/>
        </dgm:presLayoutVars>
      </dgm:prSet>
      <dgm:spPr/>
    </dgm:pt>
    <dgm:pt modelId="{1E052D02-C71D-48E9-8B1F-DBE2BA380974}" type="pres">
      <dgm:prSet presAssocID="{6061047B-B00C-4382-BE1F-6147BDC09D94}" presName="spacer" presStyleCnt="0"/>
      <dgm:spPr/>
    </dgm:pt>
    <dgm:pt modelId="{DF93C003-9B80-4C49-BC9C-14DD0C976DDC}" type="pres">
      <dgm:prSet presAssocID="{E928D9D9-7AD1-4914-91CB-BAFD898383F6}" presName="parentText" presStyleLbl="node1" presStyleIdx="1" presStyleCnt="5">
        <dgm:presLayoutVars>
          <dgm:chMax val="0"/>
          <dgm:bulletEnabled val="1"/>
        </dgm:presLayoutVars>
      </dgm:prSet>
      <dgm:spPr/>
    </dgm:pt>
    <dgm:pt modelId="{8C356EE8-8302-4235-A9C0-E05FA09C47F5}" type="pres">
      <dgm:prSet presAssocID="{CD7D5EC3-EC5C-48FF-8396-3425B03AFB36}" presName="spacer" presStyleCnt="0"/>
      <dgm:spPr/>
    </dgm:pt>
    <dgm:pt modelId="{EFD6027C-97A6-4FB6-8796-72B08FD866B4}" type="pres">
      <dgm:prSet presAssocID="{BFF68529-77EF-49DF-A689-FA5C329C11C8}" presName="parentText" presStyleLbl="node1" presStyleIdx="2" presStyleCnt="5">
        <dgm:presLayoutVars>
          <dgm:chMax val="0"/>
          <dgm:bulletEnabled val="1"/>
        </dgm:presLayoutVars>
      </dgm:prSet>
      <dgm:spPr/>
    </dgm:pt>
    <dgm:pt modelId="{0EE5A319-831F-4A83-824A-17389B7FD460}" type="pres">
      <dgm:prSet presAssocID="{5BE65543-8AAF-4569-B44A-F7A8CD086341}" presName="spacer" presStyleCnt="0"/>
      <dgm:spPr/>
    </dgm:pt>
    <dgm:pt modelId="{2CDA6906-ABE6-4D53-BCF6-937F5B7E320D}" type="pres">
      <dgm:prSet presAssocID="{B7351F04-0874-4CD2-805B-7E362BB9DBDF}" presName="parentText" presStyleLbl="node1" presStyleIdx="3" presStyleCnt="5">
        <dgm:presLayoutVars>
          <dgm:chMax val="0"/>
          <dgm:bulletEnabled val="1"/>
        </dgm:presLayoutVars>
      </dgm:prSet>
      <dgm:spPr/>
    </dgm:pt>
    <dgm:pt modelId="{624B650E-96E2-4F67-88ED-168B3A08F352}" type="pres">
      <dgm:prSet presAssocID="{1A9F346E-21DE-4705-8F7B-159BA0DBBDDE}" presName="spacer" presStyleCnt="0"/>
      <dgm:spPr/>
    </dgm:pt>
    <dgm:pt modelId="{4A1E5B2A-75DB-4F82-AC51-C2E9DDE66D24}" type="pres">
      <dgm:prSet presAssocID="{0042A2D3-AD23-4E4D-8F4F-E9EF190D7B15}" presName="parentText" presStyleLbl="node1" presStyleIdx="4" presStyleCnt="5">
        <dgm:presLayoutVars>
          <dgm:chMax val="0"/>
          <dgm:bulletEnabled val="1"/>
        </dgm:presLayoutVars>
      </dgm:prSet>
      <dgm:spPr/>
    </dgm:pt>
  </dgm:ptLst>
  <dgm:cxnLst>
    <dgm:cxn modelId="{CEF7A906-91EB-41AD-A465-C9B10039F633}" type="presOf" srcId="{B7351F04-0874-4CD2-805B-7E362BB9DBDF}" destId="{2CDA6906-ABE6-4D53-BCF6-937F5B7E320D}" srcOrd="0" destOrd="0" presId="urn:microsoft.com/office/officeart/2005/8/layout/vList2"/>
    <dgm:cxn modelId="{29922016-EBBE-43A9-9924-41A0CB1FAC34}" type="presOf" srcId="{BFF68529-77EF-49DF-A689-FA5C329C11C8}" destId="{EFD6027C-97A6-4FB6-8796-72B08FD866B4}" srcOrd="0" destOrd="0" presId="urn:microsoft.com/office/officeart/2005/8/layout/vList2"/>
    <dgm:cxn modelId="{DE02D562-4E75-4094-A92A-83447EABAB60}" srcId="{4108E202-64C4-4C38-A7E3-CBA516DD76ED}" destId="{0042A2D3-AD23-4E4D-8F4F-E9EF190D7B15}" srcOrd="4" destOrd="0" parTransId="{57D8BAFE-ECBF-4F0E-8F16-E4289759079F}" sibTransId="{EF89A942-7254-426A-8A61-FAC1E882EB9A}"/>
    <dgm:cxn modelId="{923F204F-59DC-4F6A-8546-740824502ACC}" srcId="{4108E202-64C4-4C38-A7E3-CBA516DD76ED}" destId="{E928D9D9-7AD1-4914-91CB-BAFD898383F6}" srcOrd="1" destOrd="0" parTransId="{A35E7E2B-0158-48F6-AAA8-3E13C7A18A51}" sibTransId="{CD7D5EC3-EC5C-48FF-8396-3425B03AFB36}"/>
    <dgm:cxn modelId="{146C3E76-B6EB-4B4C-8B45-C3CF7E635D96}" type="presOf" srcId="{4108E202-64C4-4C38-A7E3-CBA516DD76ED}" destId="{F69AE3F3-11FE-4CBA-8CC2-445761E81263}" srcOrd="0" destOrd="0" presId="urn:microsoft.com/office/officeart/2005/8/layout/vList2"/>
    <dgm:cxn modelId="{5E41187B-88EC-41CC-8317-95F0257ADED5}" type="presOf" srcId="{0042A2D3-AD23-4E4D-8F4F-E9EF190D7B15}" destId="{4A1E5B2A-75DB-4F82-AC51-C2E9DDE66D24}" srcOrd="0" destOrd="0" presId="urn:microsoft.com/office/officeart/2005/8/layout/vList2"/>
    <dgm:cxn modelId="{026C52C1-B147-45A8-9DE0-83250EDCD798}" srcId="{4108E202-64C4-4C38-A7E3-CBA516DD76ED}" destId="{B7351F04-0874-4CD2-805B-7E362BB9DBDF}" srcOrd="3" destOrd="0" parTransId="{D22BA7C4-B0F6-400B-A87E-08A87EFE1B28}" sibTransId="{1A9F346E-21DE-4705-8F7B-159BA0DBBDDE}"/>
    <dgm:cxn modelId="{81628BC9-D791-4383-9FEB-23DFDEA3266A}" srcId="{4108E202-64C4-4C38-A7E3-CBA516DD76ED}" destId="{BFF68529-77EF-49DF-A689-FA5C329C11C8}" srcOrd="2" destOrd="0" parTransId="{3CD9909E-391E-4315-99F0-C560DC2D2886}" sibTransId="{5BE65543-8AAF-4569-B44A-F7A8CD086341}"/>
    <dgm:cxn modelId="{F758D0D5-B7AB-4F69-B72E-F7BE04D7EC3A}" type="presOf" srcId="{E928D9D9-7AD1-4914-91CB-BAFD898383F6}" destId="{DF93C003-9B80-4C49-BC9C-14DD0C976DDC}" srcOrd="0" destOrd="0" presId="urn:microsoft.com/office/officeart/2005/8/layout/vList2"/>
    <dgm:cxn modelId="{86A72EEC-4612-43DD-BD67-945E07881C05}" type="presOf" srcId="{0BBBD868-E308-407A-AF35-4B5104F138A0}" destId="{7855ED6D-F096-4C52-8988-841B2E026054}" srcOrd="0" destOrd="0" presId="urn:microsoft.com/office/officeart/2005/8/layout/vList2"/>
    <dgm:cxn modelId="{E193D4F5-82EC-4402-BF71-146DBD84F2FB}" srcId="{4108E202-64C4-4C38-A7E3-CBA516DD76ED}" destId="{0BBBD868-E308-407A-AF35-4B5104F138A0}" srcOrd="0" destOrd="0" parTransId="{058CAE00-D0EA-438F-BA11-0C119B201F56}" sibTransId="{6061047B-B00C-4382-BE1F-6147BDC09D94}"/>
    <dgm:cxn modelId="{5A3E8AE0-AFF1-406D-86F6-E4F7EEC864B1}" type="presParOf" srcId="{F69AE3F3-11FE-4CBA-8CC2-445761E81263}" destId="{7855ED6D-F096-4C52-8988-841B2E026054}" srcOrd="0" destOrd="0" presId="urn:microsoft.com/office/officeart/2005/8/layout/vList2"/>
    <dgm:cxn modelId="{369C54B8-CF02-432E-9615-36D57773336C}" type="presParOf" srcId="{F69AE3F3-11FE-4CBA-8CC2-445761E81263}" destId="{1E052D02-C71D-48E9-8B1F-DBE2BA380974}" srcOrd="1" destOrd="0" presId="urn:microsoft.com/office/officeart/2005/8/layout/vList2"/>
    <dgm:cxn modelId="{AB1C038C-4642-4DFA-9DDA-A9D59746FB52}" type="presParOf" srcId="{F69AE3F3-11FE-4CBA-8CC2-445761E81263}" destId="{DF93C003-9B80-4C49-BC9C-14DD0C976DDC}" srcOrd="2" destOrd="0" presId="urn:microsoft.com/office/officeart/2005/8/layout/vList2"/>
    <dgm:cxn modelId="{C069D76C-277E-4FC7-8A32-8827B6170470}" type="presParOf" srcId="{F69AE3F3-11FE-4CBA-8CC2-445761E81263}" destId="{8C356EE8-8302-4235-A9C0-E05FA09C47F5}" srcOrd="3" destOrd="0" presId="urn:microsoft.com/office/officeart/2005/8/layout/vList2"/>
    <dgm:cxn modelId="{B7FEC2EF-D29A-411C-B0CF-14CAD8AD914E}" type="presParOf" srcId="{F69AE3F3-11FE-4CBA-8CC2-445761E81263}" destId="{EFD6027C-97A6-4FB6-8796-72B08FD866B4}" srcOrd="4" destOrd="0" presId="urn:microsoft.com/office/officeart/2005/8/layout/vList2"/>
    <dgm:cxn modelId="{0A4D128A-BB45-4444-A742-054B0E61A196}" type="presParOf" srcId="{F69AE3F3-11FE-4CBA-8CC2-445761E81263}" destId="{0EE5A319-831F-4A83-824A-17389B7FD460}" srcOrd="5" destOrd="0" presId="urn:microsoft.com/office/officeart/2005/8/layout/vList2"/>
    <dgm:cxn modelId="{0C01909E-077A-496A-B86E-07605D2057A8}" type="presParOf" srcId="{F69AE3F3-11FE-4CBA-8CC2-445761E81263}" destId="{2CDA6906-ABE6-4D53-BCF6-937F5B7E320D}" srcOrd="6" destOrd="0" presId="urn:microsoft.com/office/officeart/2005/8/layout/vList2"/>
    <dgm:cxn modelId="{83689A29-C7A3-420A-A6B6-08708AF9169E}" type="presParOf" srcId="{F69AE3F3-11FE-4CBA-8CC2-445761E81263}" destId="{624B650E-96E2-4F67-88ED-168B3A08F352}" srcOrd="7" destOrd="0" presId="urn:microsoft.com/office/officeart/2005/8/layout/vList2"/>
    <dgm:cxn modelId="{B913E6F2-C03F-4C98-9F76-9AB2B6623C5A}" type="presParOf" srcId="{F69AE3F3-11FE-4CBA-8CC2-445761E81263}" destId="{4A1E5B2A-75DB-4F82-AC51-C2E9DDE66D2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A09500-9E60-429C-9442-EE63DAB003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CDA62BFD-2B27-4428-887C-8F0AAC4E3FAF}">
      <dgm:prSet/>
      <dgm:spPr/>
      <dgm:t>
        <a:bodyPr/>
        <a:lstStyle/>
        <a:p>
          <a:pPr rtl="0"/>
          <a:r>
            <a:rPr lang="id-ID"/>
            <a:t>Menyajikan secara komparatif dengan</a:t>
          </a:r>
          <a:r>
            <a:rPr lang="en-US"/>
            <a:t> </a:t>
          </a:r>
          <a:r>
            <a:rPr lang="id-ID"/>
            <a:t>periode sebelumnya pos-pos berikut </a:t>
          </a:r>
        </a:p>
      </dgm:t>
    </dgm:pt>
    <dgm:pt modelId="{C9B93BCC-812B-46A5-95EC-3C0B81BBDC53}" type="parTrans" cxnId="{A348465A-5BB3-458A-BD3B-3596E8F8AE76}">
      <dgm:prSet/>
      <dgm:spPr/>
      <dgm:t>
        <a:bodyPr/>
        <a:lstStyle/>
        <a:p>
          <a:endParaRPr lang="id-ID"/>
        </a:p>
      </dgm:t>
    </dgm:pt>
    <dgm:pt modelId="{0FCA65D8-89B8-438C-94EC-C49E9BB4B687}" type="sibTrans" cxnId="{A348465A-5BB3-458A-BD3B-3596E8F8AE76}">
      <dgm:prSet/>
      <dgm:spPr/>
      <dgm:t>
        <a:bodyPr/>
        <a:lstStyle/>
        <a:p>
          <a:endParaRPr lang="id-ID"/>
        </a:p>
      </dgm:t>
    </dgm:pt>
    <dgm:pt modelId="{48E5AB94-3148-431F-8230-C4917ECA21E5}">
      <dgm:prSet/>
      <dgm:spPr/>
      <dgm:t>
        <a:bodyPr/>
        <a:lstStyle/>
        <a:p>
          <a:pPr rtl="0"/>
          <a:r>
            <a:rPr lang="id-ID"/>
            <a:t>Saldo Anggaran Lebih  awal</a:t>
          </a:r>
        </a:p>
      </dgm:t>
    </dgm:pt>
    <dgm:pt modelId="{65907A6B-503D-4CA7-9D68-831C5EB12CCD}" type="parTrans" cxnId="{257AECEA-02BC-4405-83F4-4296FFBEF532}">
      <dgm:prSet/>
      <dgm:spPr/>
      <dgm:t>
        <a:bodyPr/>
        <a:lstStyle/>
        <a:p>
          <a:endParaRPr lang="id-ID"/>
        </a:p>
      </dgm:t>
    </dgm:pt>
    <dgm:pt modelId="{CA484C77-D461-4DBE-8302-DE7B5C07833E}" type="sibTrans" cxnId="{257AECEA-02BC-4405-83F4-4296FFBEF532}">
      <dgm:prSet/>
      <dgm:spPr/>
      <dgm:t>
        <a:bodyPr/>
        <a:lstStyle/>
        <a:p>
          <a:endParaRPr lang="id-ID"/>
        </a:p>
      </dgm:t>
    </dgm:pt>
    <dgm:pt modelId="{3687C27E-81FA-4048-A420-8197135F1A6F}">
      <dgm:prSet/>
      <dgm:spPr/>
      <dgm:t>
        <a:bodyPr/>
        <a:lstStyle/>
        <a:p>
          <a:pPr rtl="0"/>
          <a:r>
            <a:rPr lang="id-ID"/>
            <a:t>Penggunaan  Saldo Anggaran Lebih</a:t>
          </a:r>
        </a:p>
      </dgm:t>
    </dgm:pt>
    <dgm:pt modelId="{F17378F7-68A6-4424-A99C-7F61CC3B9D5E}" type="parTrans" cxnId="{A12A3947-C950-4D24-AF68-270A4A13CD28}">
      <dgm:prSet/>
      <dgm:spPr/>
      <dgm:t>
        <a:bodyPr/>
        <a:lstStyle/>
        <a:p>
          <a:endParaRPr lang="id-ID"/>
        </a:p>
      </dgm:t>
    </dgm:pt>
    <dgm:pt modelId="{532AD403-66F9-424E-83DE-6AC1566B4AFF}" type="sibTrans" cxnId="{A12A3947-C950-4D24-AF68-270A4A13CD28}">
      <dgm:prSet/>
      <dgm:spPr/>
      <dgm:t>
        <a:bodyPr/>
        <a:lstStyle/>
        <a:p>
          <a:endParaRPr lang="id-ID"/>
        </a:p>
      </dgm:t>
    </dgm:pt>
    <dgm:pt modelId="{7F826014-16C3-4A2F-A98E-CD40614D07A8}">
      <dgm:prSet/>
      <dgm:spPr/>
      <dgm:t>
        <a:bodyPr/>
        <a:lstStyle/>
        <a:p>
          <a:pPr rtl="0"/>
          <a:r>
            <a:rPr lang="id-ID"/>
            <a:t>Sisa Lebih/Kurang Pembiayaan Anggaran tahun berjalan</a:t>
          </a:r>
        </a:p>
      </dgm:t>
    </dgm:pt>
    <dgm:pt modelId="{46155E8F-3C54-44F4-A17C-BF91B0920266}" type="parTrans" cxnId="{5C01CC30-0CA5-4200-BE34-A221720C1BFA}">
      <dgm:prSet/>
      <dgm:spPr/>
      <dgm:t>
        <a:bodyPr/>
        <a:lstStyle/>
        <a:p>
          <a:endParaRPr lang="id-ID"/>
        </a:p>
      </dgm:t>
    </dgm:pt>
    <dgm:pt modelId="{92377496-F506-4ADA-BB08-C7ABDFFE32F8}" type="sibTrans" cxnId="{5C01CC30-0CA5-4200-BE34-A221720C1BFA}">
      <dgm:prSet/>
      <dgm:spPr/>
      <dgm:t>
        <a:bodyPr/>
        <a:lstStyle/>
        <a:p>
          <a:endParaRPr lang="id-ID"/>
        </a:p>
      </dgm:t>
    </dgm:pt>
    <dgm:pt modelId="{932A38D2-2BBF-4A8D-BFB8-41068EB15B3C}">
      <dgm:prSet/>
      <dgm:spPr/>
      <dgm:t>
        <a:bodyPr/>
        <a:lstStyle/>
        <a:p>
          <a:pPr rtl="0"/>
          <a:r>
            <a:rPr lang="id-ID" dirty="0"/>
            <a:t>Koreksi Kesalahan Pembukuan tahun Sebelumnya</a:t>
          </a:r>
        </a:p>
      </dgm:t>
    </dgm:pt>
    <dgm:pt modelId="{572B895E-A167-4345-AB5B-EB2D7FB1FA28}" type="parTrans" cxnId="{AB52889D-6820-4625-BE3A-C8977022E67C}">
      <dgm:prSet/>
      <dgm:spPr/>
      <dgm:t>
        <a:bodyPr/>
        <a:lstStyle/>
        <a:p>
          <a:endParaRPr lang="id-ID"/>
        </a:p>
      </dgm:t>
    </dgm:pt>
    <dgm:pt modelId="{A7A877CD-6F70-422A-B4F4-E70DF4A0A93B}" type="sibTrans" cxnId="{AB52889D-6820-4625-BE3A-C8977022E67C}">
      <dgm:prSet/>
      <dgm:spPr/>
      <dgm:t>
        <a:bodyPr/>
        <a:lstStyle/>
        <a:p>
          <a:endParaRPr lang="id-ID"/>
        </a:p>
      </dgm:t>
    </dgm:pt>
    <dgm:pt modelId="{657ADDF3-1B58-4919-A625-A61834B7D7F4}">
      <dgm:prSet/>
      <dgm:spPr/>
      <dgm:t>
        <a:bodyPr/>
        <a:lstStyle/>
        <a:p>
          <a:pPr rtl="0"/>
          <a:r>
            <a:rPr lang="id-ID"/>
            <a:t>Saldo Anggaran Lebih Akhir</a:t>
          </a:r>
        </a:p>
      </dgm:t>
    </dgm:pt>
    <dgm:pt modelId="{ADA24296-44FC-4D6C-9F0D-FB6965924E08}" type="parTrans" cxnId="{EAC93CB4-F3A1-4A6D-8252-5AF2C54C9E28}">
      <dgm:prSet/>
      <dgm:spPr/>
      <dgm:t>
        <a:bodyPr/>
        <a:lstStyle/>
        <a:p>
          <a:endParaRPr lang="id-ID"/>
        </a:p>
      </dgm:t>
    </dgm:pt>
    <dgm:pt modelId="{FC45C29C-613B-4C4F-8FE7-69FC0D2C5133}" type="sibTrans" cxnId="{EAC93CB4-F3A1-4A6D-8252-5AF2C54C9E28}">
      <dgm:prSet/>
      <dgm:spPr/>
      <dgm:t>
        <a:bodyPr/>
        <a:lstStyle/>
        <a:p>
          <a:endParaRPr lang="id-ID"/>
        </a:p>
      </dgm:t>
    </dgm:pt>
    <dgm:pt modelId="{95D01356-F96C-4EED-AF8C-8A0BE2A72B1D}" type="pres">
      <dgm:prSet presAssocID="{5CA09500-9E60-429C-9442-EE63DAB00338}" presName="linear" presStyleCnt="0">
        <dgm:presLayoutVars>
          <dgm:animLvl val="lvl"/>
          <dgm:resizeHandles val="exact"/>
        </dgm:presLayoutVars>
      </dgm:prSet>
      <dgm:spPr/>
    </dgm:pt>
    <dgm:pt modelId="{5784E13D-1806-4C4D-88D0-9F4B96BBF500}" type="pres">
      <dgm:prSet presAssocID="{CDA62BFD-2B27-4428-887C-8F0AAC4E3FAF}" presName="parentText" presStyleLbl="node1" presStyleIdx="0" presStyleCnt="1">
        <dgm:presLayoutVars>
          <dgm:chMax val="0"/>
          <dgm:bulletEnabled val="1"/>
        </dgm:presLayoutVars>
      </dgm:prSet>
      <dgm:spPr/>
    </dgm:pt>
    <dgm:pt modelId="{6A9A3D64-E18C-46A0-AE36-FE158E6FDB45}" type="pres">
      <dgm:prSet presAssocID="{CDA62BFD-2B27-4428-887C-8F0AAC4E3FAF}" presName="childText" presStyleLbl="revTx" presStyleIdx="0" presStyleCnt="1">
        <dgm:presLayoutVars>
          <dgm:bulletEnabled val="1"/>
        </dgm:presLayoutVars>
      </dgm:prSet>
      <dgm:spPr/>
    </dgm:pt>
  </dgm:ptLst>
  <dgm:cxnLst>
    <dgm:cxn modelId="{74630F05-D6D6-4896-A059-D7F95D547851}" type="presOf" srcId="{932A38D2-2BBF-4A8D-BFB8-41068EB15B3C}" destId="{6A9A3D64-E18C-46A0-AE36-FE158E6FDB45}" srcOrd="0" destOrd="3" presId="urn:microsoft.com/office/officeart/2005/8/layout/vList2"/>
    <dgm:cxn modelId="{BC6B2815-4DEE-47F8-8160-DED54B255D11}" type="presOf" srcId="{657ADDF3-1B58-4919-A625-A61834B7D7F4}" destId="{6A9A3D64-E18C-46A0-AE36-FE158E6FDB45}" srcOrd="0" destOrd="4" presId="urn:microsoft.com/office/officeart/2005/8/layout/vList2"/>
    <dgm:cxn modelId="{5C01CC30-0CA5-4200-BE34-A221720C1BFA}" srcId="{CDA62BFD-2B27-4428-887C-8F0AAC4E3FAF}" destId="{7F826014-16C3-4A2F-A98E-CD40614D07A8}" srcOrd="2" destOrd="0" parTransId="{46155E8F-3C54-44F4-A17C-BF91B0920266}" sibTransId="{92377496-F506-4ADA-BB08-C7ABDFFE32F8}"/>
    <dgm:cxn modelId="{DB6A2843-BF8A-4AA8-AE57-75557AE547D5}" type="presOf" srcId="{7F826014-16C3-4A2F-A98E-CD40614D07A8}" destId="{6A9A3D64-E18C-46A0-AE36-FE158E6FDB45}" srcOrd="0" destOrd="2" presId="urn:microsoft.com/office/officeart/2005/8/layout/vList2"/>
    <dgm:cxn modelId="{A12A3947-C950-4D24-AF68-270A4A13CD28}" srcId="{CDA62BFD-2B27-4428-887C-8F0AAC4E3FAF}" destId="{3687C27E-81FA-4048-A420-8197135F1A6F}" srcOrd="1" destOrd="0" parTransId="{F17378F7-68A6-4424-A99C-7F61CC3B9D5E}" sibTransId="{532AD403-66F9-424E-83DE-6AC1566B4AFF}"/>
    <dgm:cxn modelId="{A348465A-5BB3-458A-BD3B-3596E8F8AE76}" srcId="{5CA09500-9E60-429C-9442-EE63DAB00338}" destId="{CDA62BFD-2B27-4428-887C-8F0AAC4E3FAF}" srcOrd="0" destOrd="0" parTransId="{C9B93BCC-812B-46A5-95EC-3C0B81BBDC53}" sibTransId="{0FCA65D8-89B8-438C-94EC-C49E9BB4B687}"/>
    <dgm:cxn modelId="{0F4D3591-1C6F-472C-BC75-052D5DB0FB12}" type="presOf" srcId="{48E5AB94-3148-431F-8230-C4917ECA21E5}" destId="{6A9A3D64-E18C-46A0-AE36-FE158E6FDB45}" srcOrd="0" destOrd="0" presId="urn:microsoft.com/office/officeart/2005/8/layout/vList2"/>
    <dgm:cxn modelId="{AB52889D-6820-4625-BE3A-C8977022E67C}" srcId="{CDA62BFD-2B27-4428-887C-8F0AAC4E3FAF}" destId="{932A38D2-2BBF-4A8D-BFB8-41068EB15B3C}" srcOrd="3" destOrd="0" parTransId="{572B895E-A167-4345-AB5B-EB2D7FB1FA28}" sibTransId="{A7A877CD-6F70-422A-B4F4-E70DF4A0A93B}"/>
    <dgm:cxn modelId="{2E2012A5-8067-496B-9051-82A7C020D3A7}" type="presOf" srcId="{3687C27E-81FA-4048-A420-8197135F1A6F}" destId="{6A9A3D64-E18C-46A0-AE36-FE158E6FDB45}" srcOrd="0" destOrd="1" presId="urn:microsoft.com/office/officeart/2005/8/layout/vList2"/>
    <dgm:cxn modelId="{EAC93CB4-F3A1-4A6D-8252-5AF2C54C9E28}" srcId="{CDA62BFD-2B27-4428-887C-8F0AAC4E3FAF}" destId="{657ADDF3-1B58-4919-A625-A61834B7D7F4}" srcOrd="4" destOrd="0" parTransId="{ADA24296-44FC-4D6C-9F0D-FB6965924E08}" sibTransId="{FC45C29C-613B-4C4F-8FE7-69FC0D2C5133}"/>
    <dgm:cxn modelId="{4BDE54E9-BC57-44DA-B47F-62541397E7F0}" type="presOf" srcId="{5CA09500-9E60-429C-9442-EE63DAB00338}" destId="{95D01356-F96C-4EED-AF8C-8A0BE2A72B1D}" srcOrd="0" destOrd="0" presId="urn:microsoft.com/office/officeart/2005/8/layout/vList2"/>
    <dgm:cxn modelId="{257AECEA-02BC-4405-83F4-4296FFBEF532}" srcId="{CDA62BFD-2B27-4428-887C-8F0AAC4E3FAF}" destId="{48E5AB94-3148-431F-8230-C4917ECA21E5}" srcOrd="0" destOrd="0" parTransId="{65907A6B-503D-4CA7-9D68-831C5EB12CCD}" sibTransId="{CA484C77-D461-4DBE-8302-DE7B5C07833E}"/>
    <dgm:cxn modelId="{8F88EFED-5583-4556-9974-3E763C6CAFA6}" type="presOf" srcId="{CDA62BFD-2B27-4428-887C-8F0AAC4E3FAF}" destId="{5784E13D-1806-4C4D-88D0-9F4B96BBF500}" srcOrd="0" destOrd="0" presId="urn:microsoft.com/office/officeart/2005/8/layout/vList2"/>
    <dgm:cxn modelId="{26542C6E-DB49-4D0C-9D5A-64D567F7D2EA}" type="presParOf" srcId="{95D01356-F96C-4EED-AF8C-8A0BE2A72B1D}" destId="{5784E13D-1806-4C4D-88D0-9F4B96BBF500}" srcOrd="0" destOrd="0" presId="urn:microsoft.com/office/officeart/2005/8/layout/vList2"/>
    <dgm:cxn modelId="{263D8945-CBF3-4D07-8A48-FB193242B7BE}" type="presParOf" srcId="{95D01356-F96C-4EED-AF8C-8A0BE2A72B1D}" destId="{6A9A3D64-E18C-46A0-AE36-FE158E6FDB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64E0B32-1B7F-4A51-B0A7-6FB3937C6850}"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id-ID"/>
        </a:p>
      </dgm:t>
    </dgm:pt>
    <dgm:pt modelId="{FA0E00D1-0985-4BEF-B1E6-5DA9ECBBFB42}">
      <dgm:prSet/>
      <dgm:spPr/>
      <dgm:t>
        <a:bodyPr/>
        <a:lstStyle/>
        <a:p>
          <a:pPr rtl="0"/>
          <a:r>
            <a:rPr lang="id-ID" dirty="0"/>
            <a:t>Harga pembelian</a:t>
          </a:r>
        </a:p>
      </dgm:t>
    </dgm:pt>
    <dgm:pt modelId="{BF627D51-528D-445C-8D2F-52D946307F4F}" type="parTrans" cxnId="{6E6F6505-C9FB-48AA-91CE-FBAD76FC48A1}">
      <dgm:prSet/>
      <dgm:spPr/>
      <dgm:t>
        <a:bodyPr/>
        <a:lstStyle/>
        <a:p>
          <a:endParaRPr lang="id-ID"/>
        </a:p>
      </dgm:t>
    </dgm:pt>
    <dgm:pt modelId="{55BE8660-CC0E-4A41-B86A-41AB03B3500D}" type="sibTrans" cxnId="{6E6F6505-C9FB-48AA-91CE-FBAD76FC48A1}">
      <dgm:prSet/>
      <dgm:spPr/>
      <dgm:t>
        <a:bodyPr/>
        <a:lstStyle/>
        <a:p>
          <a:endParaRPr lang="id-ID"/>
        </a:p>
      </dgm:t>
    </dgm:pt>
    <dgm:pt modelId="{BEC796DC-3C13-4F25-A81B-A8EC29D96AF8}">
      <dgm:prSet/>
      <dgm:spPr/>
      <dgm:t>
        <a:bodyPr/>
        <a:lstStyle/>
        <a:p>
          <a:pPr rtl="0"/>
          <a:r>
            <a:rPr lang="id-ID"/>
            <a:t>Biaya pengangkutan</a:t>
          </a:r>
        </a:p>
      </dgm:t>
    </dgm:pt>
    <dgm:pt modelId="{874710C4-91C8-4CD1-B0A1-692D0AD9E723}" type="parTrans" cxnId="{210C8F89-0F50-4941-9E14-62CE21DEDE09}">
      <dgm:prSet/>
      <dgm:spPr/>
      <dgm:t>
        <a:bodyPr/>
        <a:lstStyle/>
        <a:p>
          <a:endParaRPr lang="id-ID"/>
        </a:p>
      </dgm:t>
    </dgm:pt>
    <dgm:pt modelId="{B05FBA73-2D16-4850-834D-23E96C6E15BE}" type="sibTrans" cxnId="{210C8F89-0F50-4941-9E14-62CE21DEDE09}">
      <dgm:prSet/>
      <dgm:spPr/>
      <dgm:t>
        <a:bodyPr/>
        <a:lstStyle/>
        <a:p>
          <a:endParaRPr lang="id-ID"/>
        </a:p>
      </dgm:t>
    </dgm:pt>
    <dgm:pt modelId="{4C4867D9-10C4-4EC0-985D-D2E4F19A4526}">
      <dgm:prSet/>
      <dgm:spPr/>
      <dgm:t>
        <a:bodyPr/>
        <a:lstStyle/>
        <a:p>
          <a:pPr rtl="0"/>
          <a:r>
            <a:rPr lang="id-ID"/>
            <a:t>Biaya instalasi</a:t>
          </a:r>
        </a:p>
      </dgm:t>
    </dgm:pt>
    <dgm:pt modelId="{B8AB4CC7-3BE5-49AD-90F9-8FA2FC016E34}" type="parTrans" cxnId="{4CFE78A7-9622-4887-B7CF-45626B5D7577}">
      <dgm:prSet/>
      <dgm:spPr/>
      <dgm:t>
        <a:bodyPr/>
        <a:lstStyle/>
        <a:p>
          <a:endParaRPr lang="id-ID"/>
        </a:p>
      </dgm:t>
    </dgm:pt>
    <dgm:pt modelId="{04FC76E6-4952-4329-BFCA-F0E2AD2F334C}" type="sibTrans" cxnId="{4CFE78A7-9622-4887-B7CF-45626B5D7577}">
      <dgm:prSet/>
      <dgm:spPr/>
      <dgm:t>
        <a:bodyPr/>
        <a:lstStyle/>
        <a:p>
          <a:endParaRPr lang="id-ID"/>
        </a:p>
      </dgm:t>
    </dgm:pt>
    <dgm:pt modelId="{5E6042AE-8202-42D7-9117-E6C83F89C10B}">
      <dgm:prSet/>
      <dgm:spPr/>
      <dgm:t>
        <a:bodyPr/>
        <a:lstStyle/>
        <a:p>
          <a:pPr rtl="0"/>
          <a:r>
            <a:rPr lang="id-ID"/>
            <a:t>Serta biaya langsung lainnya untuk memperoleh dan mempersiapkan sampai peralatan dan mesin tersebut siap untuk digunakan</a:t>
          </a:r>
        </a:p>
      </dgm:t>
    </dgm:pt>
    <dgm:pt modelId="{ACB1EB5A-9BFC-4A8C-B177-BD1A47960496}" type="parTrans" cxnId="{7E3211B4-352C-4141-B49E-BCA4D905A752}">
      <dgm:prSet/>
      <dgm:spPr/>
      <dgm:t>
        <a:bodyPr/>
        <a:lstStyle/>
        <a:p>
          <a:endParaRPr lang="id-ID"/>
        </a:p>
      </dgm:t>
    </dgm:pt>
    <dgm:pt modelId="{94E20820-9379-4D82-807B-289867A94673}" type="sibTrans" cxnId="{7E3211B4-352C-4141-B49E-BCA4D905A752}">
      <dgm:prSet/>
      <dgm:spPr/>
      <dgm:t>
        <a:bodyPr/>
        <a:lstStyle/>
        <a:p>
          <a:endParaRPr lang="id-ID"/>
        </a:p>
      </dgm:t>
    </dgm:pt>
    <dgm:pt modelId="{BFE66FF8-6513-4D83-AA3C-5547C981E092}" type="pres">
      <dgm:prSet presAssocID="{A64E0B32-1B7F-4A51-B0A7-6FB3937C6850}" presName="linear" presStyleCnt="0">
        <dgm:presLayoutVars>
          <dgm:dir/>
          <dgm:resizeHandles val="exact"/>
        </dgm:presLayoutVars>
      </dgm:prSet>
      <dgm:spPr/>
    </dgm:pt>
    <dgm:pt modelId="{EC8333D8-E6DF-41EC-BA6F-F7500649FD93}" type="pres">
      <dgm:prSet presAssocID="{FA0E00D1-0985-4BEF-B1E6-5DA9ECBBFB42}" presName="comp" presStyleCnt="0"/>
      <dgm:spPr/>
    </dgm:pt>
    <dgm:pt modelId="{7F769040-1B96-4C40-8AD6-1660DA031448}" type="pres">
      <dgm:prSet presAssocID="{FA0E00D1-0985-4BEF-B1E6-5DA9ECBBFB42}" presName="box" presStyleLbl="node1" presStyleIdx="0" presStyleCnt="4"/>
      <dgm:spPr/>
    </dgm:pt>
    <dgm:pt modelId="{3BD949E4-EDC3-4308-BEC1-7E030E66E1E1}" type="pres">
      <dgm:prSet presAssocID="{FA0E00D1-0985-4BEF-B1E6-5DA9ECBBFB42}" presName="img" presStyleLbl="fgImgPlace1" presStyleIdx="0" presStyleCnt="4"/>
      <dgm:spPr/>
    </dgm:pt>
    <dgm:pt modelId="{C66A7BF6-6C95-49A3-B9E7-C3D1B40A4A9D}" type="pres">
      <dgm:prSet presAssocID="{FA0E00D1-0985-4BEF-B1E6-5DA9ECBBFB42}" presName="text" presStyleLbl="node1" presStyleIdx="0" presStyleCnt="4">
        <dgm:presLayoutVars>
          <dgm:bulletEnabled val="1"/>
        </dgm:presLayoutVars>
      </dgm:prSet>
      <dgm:spPr/>
    </dgm:pt>
    <dgm:pt modelId="{57CF15A7-AAE1-4372-9390-AF5B1B0D389A}" type="pres">
      <dgm:prSet presAssocID="{55BE8660-CC0E-4A41-B86A-41AB03B3500D}" presName="spacer" presStyleCnt="0"/>
      <dgm:spPr/>
    </dgm:pt>
    <dgm:pt modelId="{E609026F-D2B9-431F-A57D-AD6017E12B30}" type="pres">
      <dgm:prSet presAssocID="{BEC796DC-3C13-4F25-A81B-A8EC29D96AF8}" presName="comp" presStyleCnt="0"/>
      <dgm:spPr/>
    </dgm:pt>
    <dgm:pt modelId="{4BB6B337-0596-4635-9AFB-E300C789E06D}" type="pres">
      <dgm:prSet presAssocID="{BEC796DC-3C13-4F25-A81B-A8EC29D96AF8}" presName="box" presStyleLbl="node1" presStyleIdx="1" presStyleCnt="4"/>
      <dgm:spPr/>
    </dgm:pt>
    <dgm:pt modelId="{077BE552-58E1-489E-ACEA-5CEFADF67F9A}" type="pres">
      <dgm:prSet presAssocID="{BEC796DC-3C13-4F25-A81B-A8EC29D96AF8}" presName="img" presStyleLbl="fgImgPlace1" presStyleIdx="1" presStyleCnt="4"/>
      <dgm:spPr/>
    </dgm:pt>
    <dgm:pt modelId="{6F7E7450-1624-47B4-BAAE-FA9058D63F0D}" type="pres">
      <dgm:prSet presAssocID="{BEC796DC-3C13-4F25-A81B-A8EC29D96AF8}" presName="text" presStyleLbl="node1" presStyleIdx="1" presStyleCnt="4">
        <dgm:presLayoutVars>
          <dgm:bulletEnabled val="1"/>
        </dgm:presLayoutVars>
      </dgm:prSet>
      <dgm:spPr/>
    </dgm:pt>
    <dgm:pt modelId="{DE06A32D-E355-47B3-BF08-8A0B79F5EEFC}" type="pres">
      <dgm:prSet presAssocID="{B05FBA73-2D16-4850-834D-23E96C6E15BE}" presName="spacer" presStyleCnt="0"/>
      <dgm:spPr/>
    </dgm:pt>
    <dgm:pt modelId="{17AC49CD-8B52-46EB-942B-C0EAD89CBB45}" type="pres">
      <dgm:prSet presAssocID="{4C4867D9-10C4-4EC0-985D-D2E4F19A4526}" presName="comp" presStyleCnt="0"/>
      <dgm:spPr/>
    </dgm:pt>
    <dgm:pt modelId="{C34D1A49-26CD-4EEF-B8D2-1A951009B6BD}" type="pres">
      <dgm:prSet presAssocID="{4C4867D9-10C4-4EC0-985D-D2E4F19A4526}" presName="box" presStyleLbl="node1" presStyleIdx="2" presStyleCnt="4"/>
      <dgm:spPr/>
    </dgm:pt>
    <dgm:pt modelId="{60B14C16-FEB8-43D2-A10E-BFB07DCBBB3A}" type="pres">
      <dgm:prSet presAssocID="{4C4867D9-10C4-4EC0-985D-D2E4F19A4526}" presName="img" presStyleLbl="fgImgPlace1" presStyleIdx="2" presStyleCnt="4"/>
      <dgm:spPr/>
    </dgm:pt>
    <dgm:pt modelId="{A045DFC2-2B54-4AE4-9BD9-18BF78C80FBB}" type="pres">
      <dgm:prSet presAssocID="{4C4867D9-10C4-4EC0-985D-D2E4F19A4526}" presName="text" presStyleLbl="node1" presStyleIdx="2" presStyleCnt="4">
        <dgm:presLayoutVars>
          <dgm:bulletEnabled val="1"/>
        </dgm:presLayoutVars>
      </dgm:prSet>
      <dgm:spPr/>
    </dgm:pt>
    <dgm:pt modelId="{AB71845D-3CA3-4A41-B40B-1B299F0AD538}" type="pres">
      <dgm:prSet presAssocID="{04FC76E6-4952-4329-BFCA-F0E2AD2F334C}" presName="spacer" presStyleCnt="0"/>
      <dgm:spPr/>
    </dgm:pt>
    <dgm:pt modelId="{93DC7BFD-92AF-4E9E-9972-D30B0472B0E2}" type="pres">
      <dgm:prSet presAssocID="{5E6042AE-8202-42D7-9117-E6C83F89C10B}" presName="comp" presStyleCnt="0"/>
      <dgm:spPr/>
    </dgm:pt>
    <dgm:pt modelId="{2B03906A-37B0-473F-83A3-F468F3265A4A}" type="pres">
      <dgm:prSet presAssocID="{5E6042AE-8202-42D7-9117-E6C83F89C10B}" presName="box" presStyleLbl="node1" presStyleIdx="3" presStyleCnt="4"/>
      <dgm:spPr/>
    </dgm:pt>
    <dgm:pt modelId="{AF87917F-D068-4B8C-BFC1-D4030622E53C}" type="pres">
      <dgm:prSet presAssocID="{5E6042AE-8202-42D7-9117-E6C83F89C10B}" presName="img" presStyleLbl="fgImgPlace1" presStyleIdx="3" presStyleCnt="4"/>
      <dgm:spPr/>
    </dgm:pt>
    <dgm:pt modelId="{2EA39C9E-5646-4E83-9E16-33521B409CAE}" type="pres">
      <dgm:prSet presAssocID="{5E6042AE-8202-42D7-9117-E6C83F89C10B}" presName="text" presStyleLbl="node1" presStyleIdx="3" presStyleCnt="4">
        <dgm:presLayoutVars>
          <dgm:bulletEnabled val="1"/>
        </dgm:presLayoutVars>
      </dgm:prSet>
      <dgm:spPr/>
    </dgm:pt>
  </dgm:ptLst>
  <dgm:cxnLst>
    <dgm:cxn modelId="{6E6F6505-C9FB-48AA-91CE-FBAD76FC48A1}" srcId="{A64E0B32-1B7F-4A51-B0A7-6FB3937C6850}" destId="{FA0E00D1-0985-4BEF-B1E6-5DA9ECBBFB42}" srcOrd="0" destOrd="0" parTransId="{BF627D51-528D-445C-8D2F-52D946307F4F}" sibTransId="{55BE8660-CC0E-4A41-B86A-41AB03B3500D}"/>
    <dgm:cxn modelId="{2DFAD61F-0840-41F1-ABDA-A544C96C01A3}" type="presOf" srcId="{A64E0B32-1B7F-4A51-B0A7-6FB3937C6850}" destId="{BFE66FF8-6513-4D83-AA3C-5547C981E092}" srcOrd="0" destOrd="0" presId="urn:microsoft.com/office/officeart/2005/8/layout/vList4"/>
    <dgm:cxn modelId="{13E57223-175F-4591-856F-7F69AC062EEF}" type="presOf" srcId="{4C4867D9-10C4-4EC0-985D-D2E4F19A4526}" destId="{A045DFC2-2B54-4AE4-9BD9-18BF78C80FBB}" srcOrd="1" destOrd="0" presId="urn:microsoft.com/office/officeart/2005/8/layout/vList4"/>
    <dgm:cxn modelId="{97758344-0A4C-4264-BC9C-819C8D00FE94}" type="presOf" srcId="{BEC796DC-3C13-4F25-A81B-A8EC29D96AF8}" destId="{4BB6B337-0596-4635-9AFB-E300C789E06D}" srcOrd="0" destOrd="0" presId="urn:microsoft.com/office/officeart/2005/8/layout/vList4"/>
    <dgm:cxn modelId="{66441874-BDA1-4B7D-B6A3-B582C92B277B}" type="presOf" srcId="{5E6042AE-8202-42D7-9117-E6C83F89C10B}" destId="{2B03906A-37B0-473F-83A3-F468F3265A4A}" srcOrd="0" destOrd="0" presId="urn:microsoft.com/office/officeart/2005/8/layout/vList4"/>
    <dgm:cxn modelId="{210C8F89-0F50-4941-9E14-62CE21DEDE09}" srcId="{A64E0B32-1B7F-4A51-B0A7-6FB3937C6850}" destId="{BEC796DC-3C13-4F25-A81B-A8EC29D96AF8}" srcOrd="1" destOrd="0" parTransId="{874710C4-91C8-4CD1-B0A1-692D0AD9E723}" sibTransId="{B05FBA73-2D16-4850-834D-23E96C6E15BE}"/>
    <dgm:cxn modelId="{2835AA8E-F2B7-4FDE-83D1-ECE3F3ABDA64}" type="presOf" srcId="{4C4867D9-10C4-4EC0-985D-D2E4F19A4526}" destId="{C34D1A49-26CD-4EEF-B8D2-1A951009B6BD}" srcOrd="0" destOrd="0" presId="urn:microsoft.com/office/officeart/2005/8/layout/vList4"/>
    <dgm:cxn modelId="{4CFE78A7-9622-4887-B7CF-45626B5D7577}" srcId="{A64E0B32-1B7F-4A51-B0A7-6FB3937C6850}" destId="{4C4867D9-10C4-4EC0-985D-D2E4F19A4526}" srcOrd="2" destOrd="0" parTransId="{B8AB4CC7-3BE5-49AD-90F9-8FA2FC016E34}" sibTransId="{04FC76E6-4952-4329-BFCA-F0E2AD2F334C}"/>
    <dgm:cxn modelId="{7E3211B4-352C-4141-B49E-BCA4D905A752}" srcId="{A64E0B32-1B7F-4A51-B0A7-6FB3937C6850}" destId="{5E6042AE-8202-42D7-9117-E6C83F89C10B}" srcOrd="3" destOrd="0" parTransId="{ACB1EB5A-9BFC-4A8C-B177-BD1A47960496}" sibTransId="{94E20820-9379-4D82-807B-289867A94673}"/>
    <dgm:cxn modelId="{26F4F1D3-5814-428F-9BF0-0D80480AA6DA}" type="presOf" srcId="{FA0E00D1-0985-4BEF-B1E6-5DA9ECBBFB42}" destId="{C66A7BF6-6C95-49A3-B9E7-C3D1B40A4A9D}" srcOrd="1" destOrd="0" presId="urn:microsoft.com/office/officeart/2005/8/layout/vList4"/>
    <dgm:cxn modelId="{2A3B19D6-69AC-43D5-BA3D-D54D704F6690}" type="presOf" srcId="{5E6042AE-8202-42D7-9117-E6C83F89C10B}" destId="{2EA39C9E-5646-4E83-9E16-33521B409CAE}" srcOrd="1" destOrd="0" presId="urn:microsoft.com/office/officeart/2005/8/layout/vList4"/>
    <dgm:cxn modelId="{619BE3F2-6B03-42BA-BCEE-40D10F6FC51D}" type="presOf" srcId="{FA0E00D1-0985-4BEF-B1E6-5DA9ECBBFB42}" destId="{7F769040-1B96-4C40-8AD6-1660DA031448}" srcOrd="0" destOrd="0" presId="urn:microsoft.com/office/officeart/2005/8/layout/vList4"/>
    <dgm:cxn modelId="{7B5A69FD-0A2D-4CF5-BC86-641928523772}" type="presOf" srcId="{BEC796DC-3C13-4F25-A81B-A8EC29D96AF8}" destId="{6F7E7450-1624-47B4-BAAE-FA9058D63F0D}" srcOrd="1" destOrd="0" presId="urn:microsoft.com/office/officeart/2005/8/layout/vList4"/>
    <dgm:cxn modelId="{81C6F983-6AEF-4B4A-A622-7B37B4A548C4}" type="presParOf" srcId="{BFE66FF8-6513-4D83-AA3C-5547C981E092}" destId="{EC8333D8-E6DF-41EC-BA6F-F7500649FD93}" srcOrd="0" destOrd="0" presId="urn:microsoft.com/office/officeart/2005/8/layout/vList4"/>
    <dgm:cxn modelId="{AF03A1F1-FC3E-4153-B2D6-C6F500806B7A}" type="presParOf" srcId="{EC8333D8-E6DF-41EC-BA6F-F7500649FD93}" destId="{7F769040-1B96-4C40-8AD6-1660DA031448}" srcOrd="0" destOrd="0" presId="urn:microsoft.com/office/officeart/2005/8/layout/vList4"/>
    <dgm:cxn modelId="{89F354CE-56AC-480C-ACAC-56686E16A3F7}" type="presParOf" srcId="{EC8333D8-E6DF-41EC-BA6F-F7500649FD93}" destId="{3BD949E4-EDC3-4308-BEC1-7E030E66E1E1}" srcOrd="1" destOrd="0" presId="urn:microsoft.com/office/officeart/2005/8/layout/vList4"/>
    <dgm:cxn modelId="{84D273DF-EB00-4369-AEA4-F98622DCCF40}" type="presParOf" srcId="{EC8333D8-E6DF-41EC-BA6F-F7500649FD93}" destId="{C66A7BF6-6C95-49A3-B9E7-C3D1B40A4A9D}" srcOrd="2" destOrd="0" presId="urn:microsoft.com/office/officeart/2005/8/layout/vList4"/>
    <dgm:cxn modelId="{92F2FC16-AEC6-44D6-8101-16F337C09A37}" type="presParOf" srcId="{BFE66FF8-6513-4D83-AA3C-5547C981E092}" destId="{57CF15A7-AAE1-4372-9390-AF5B1B0D389A}" srcOrd="1" destOrd="0" presId="urn:microsoft.com/office/officeart/2005/8/layout/vList4"/>
    <dgm:cxn modelId="{037544FF-AB7B-4AA8-BB7E-AFD164038452}" type="presParOf" srcId="{BFE66FF8-6513-4D83-AA3C-5547C981E092}" destId="{E609026F-D2B9-431F-A57D-AD6017E12B30}" srcOrd="2" destOrd="0" presId="urn:microsoft.com/office/officeart/2005/8/layout/vList4"/>
    <dgm:cxn modelId="{A3BA5E8A-FC28-4DFD-9EF7-A21DB406AED0}" type="presParOf" srcId="{E609026F-D2B9-431F-A57D-AD6017E12B30}" destId="{4BB6B337-0596-4635-9AFB-E300C789E06D}" srcOrd="0" destOrd="0" presId="urn:microsoft.com/office/officeart/2005/8/layout/vList4"/>
    <dgm:cxn modelId="{CE58C4A1-12E4-4559-8360-783061951D1F}" type="presParOf" srcId="{E609026F-D2B9-431F-A57D-AD6017E12B30}" destId="{077BE552-58E1-489E-ACEA-5CEFADF67F9A}" srcOrd="1" destOrd="0" presId="urn:microsoft.com/office/officeart/2005/8/layout/vList4"/>
    <dgm:cxn modelId="{60AE1D98-D784-481B-BC33-0AD188D125D2}" type="presParOf" srcId="{E609026F-D2B9-431F-A57D-AD6017E12B30}" destId="{6F7E7450-1624-47B4-BAAE-FA9058D63F0D}" srcOrd="2" destOrd="0" presId="urn:microsoft.com/office/officeart/2005/8/layout/vList4"/>
    <dgm:cxn modelId="{FB9D48C2-FDD4-4F6A-AA51-21C1B25E01F1}" type="presParOf" srcId="{BFE66FF8-6513-4D83-AA3C-5547C981E092}" destId="{DE06A32D-E355-47B3-BF08-8A0B79F5EEFC}" srcOrd="3" destOrd="0" presId="urn:microsoft.com/office/officeart/2005/8/layout/vList4"/>
    <dgm:cxn modelId="{4A4DD529-02B3-452B-928A-C0CD6ACA4AE3}" type="presParOf" srcId="{BFE66FF8-6513-4D83-AA3C-5547C981E092}" destId="{17AC49CD-8B52-46EB-942B-C0EAD89CBB45}" srcOrd="4" destOrd="0" presId="urn:microsoft.com/office/officeart/2005/8/layout/vList4"/>
    <dgm:cxn modelId="{403BCC43-7640-43FD-A1D9-408B4B8ED039}" type="presParOf" srcId="{17AC49CD-8B52-46EB-942B-C0EAD89CBB45}" destId="{C34D1A49-26CD-4EEF-B8D2-1A951009B6BD}" srcOrd="0" destOrd="0" presId="urn:microsoft.com/office/officeart/2005/8/layout/vList4"/>
    <dgm:cxn modelId="{623CFED8-1A48-4DEF-BB4F-0B3D42BFF524}" type="presParOf" srcId="{17AC49CD-8B52-46EB-942B-C0EAD89CBB45}" destId="{60B14C16-FEB8-43D2-A10E-BFB07DCBBB3A}" srcOrd="1" destOrd="0" presId="urn:microsoft.com/office/officeart/2005/8/layout/vList4"/>
    <dgm:cxn modelId="{53BF8D3A-5745-4F72-BB50-126FC0CFD667}" type="presParOf" srcId="{17AC49CD-8B52-46EB-942B-C0EAD89CBB45}" destId="{A045DFC2-2B54-4AE4-9BD9-18BF78C80FBB}" srcOrd="2" destOrd="0" presId="urn:microsoft.com/office/officeart/2005/8/layout/vList4"/>
    <dgm:cxn modelId="{A06547F0-FB48-41D0-8341-0C218F967093}" type="presParOf" srcId="{BFE66FF8-6513-4D83-AA3C-5547C981E092}" destId="{AB71845D-3CA3-4A41-B40B-1B299F0AD538}" srcOrd="5" destOrd="0" presId="urn:microsoft.com/office/officeart/2005/8/layout/vList4"/>
    <dgm:cxn modelId="{1A7F3C24-0692-413E-B220-96DBA59F2A3F}" type="presParOf" srcId="{BFE66FF8-6513-4D83-AA3C-5547C981E092}" destId="{93DC7BFD-92AF-4E9E-9972-D30B0472B0E2}" srcOrd="6" destOrd="0" presId="urn:microsoft.com/office/officeart/2005/8/layout/vList4"/>
    <dgm:cxn modelId="{E7440EA7-34CB-4D46-B2F6-3C813FD8927D}" type="presParOf" srcId="{93DC7BFD-92AF-4E9E-9972-D30B0472B0E2}" destId="{2B03906A-37B0-473F-83A3-F468F3265A4A}" srcOrd="0" destOrd="0" presId="urn:microsoft.com/office/officeart/2005/8/layout/vList4"/>
    <dgm:cxn modelId="{A0C9962E-6A3E-4AC5-B962-22BC2163571F}" type="presParOf" srcId="{93DC7BFD-92AF-4E9E-9972-D30B0472B0E2}" destId="{AF87917F-D068-4B8C-BFC1-D4030622E53C}" srcOrd="1" destOrd="0" presId="urn:microsoft.com/office/officeart/2005/8/layout/vList4"/>
    <dgm:cxn modelId="{35198CE5-BC95-4959-B754-57A9390A4814}" type="presParOf" srcId="{93DC7BFD-92AF-4E9E-9972-D30B0472B0E2}" destId="{2EA39C9E-5646-4E83-9E16-33521B409CA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C7E74D8-06AB-4F5D-A5D2-2C9FFE3A7B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d-ID"/>
        </a:p>
      </dgm:t>
    </dgm:pt>
    <dgm:pt modelId="{E026B7EE-F9BE-46AB-BD48-E7A7884AA0CA}">
      <dgm:prSet/>
      <dgm:spPr/>
      <dgm:t>
        <a:bodyPr/>
        <a:lstStyle/>
        <a:p>
          <a:pPr rtl="0"/>
          <a:r>
            <a:rPr lang="id-ID" dirty="0"/>
            <a:t>Harga pembelian atau biaya konstruksi, </a:t>
          </a:r>
        </a:p>
      </dgm:t>
    </dgm:pt>
    <dgm:pt modelId="{1F52C88F-4D64-49B9-A7F5-0D1897FFFBDC}" type="parTrans" cxnId="{F6D3944A-FC51-4020-A57E-0ED20481792F}">
      <dgm:prSet/>
      <dgm:spPr/>
      <dgm:t>
        <a:bodyPr/>
        <a:lstStyle/>
        <a:p>
          <a:endParaRPr lang="id-ID"/>
        </a:p>
      </dgm:t>
    </dgm:pt>
    <dgm:pt modelId="{0568D784-CB51-41E9-9B4E-1F5D3729374C}" type="sibTrans" cxnId="{F6D3944A-FC51-4020-A57E-0ED20481792F}">
      <dgm:prSet/>
      <dgm:spPr/>
      <dgm:t>
        <a:bodyPr/>
        <a:lstStyle/>
        <a:p>
          <a:endParaRPr lang="id-ID"/>
        </a:p>
      </dgm:t>
    </dgm:pt>
    <dgm:pt modelId="{3B11B2C5-DA1F-4E0A-8429-D920DFCB1988}">
      <dgm:prSet/>
      <dgm:spPr/>
      <dgm:t>
        <a:bodyPr/>
        <a:lstStyle/>
        <a:p>
          <a:pPr rtl="0"/>
          <a:r>
            <a:rPr lang="id-ID"/>
            <a:t>Biaya pengurusan IMB, notaris dan pajak</a:t>
          </a:r>
        </a:p>
      </dgm:t>
    </dgm:pt>
    <dgm:pt modelId="{FF86251D-EC8E-4032-84CF-DE284E523546}" type="parTrans" cxnId="{04CEDDED-A985-4AD0-8BE0-7E2011BEA978}">
      <dgm:prSet/>
      <dgm:spPr/>
      <dgm:t>
        <a:bodyPr/>
        <a:lstStyle/>
        <a:p>
          <a:endParaRPr lang="id-ID"/>
        </a:p>
      </dgm:t>
    </dgm:pt>
    <dgm:pt modelId="{642A28D4-0790-44D9-A5F3-D2FEB7DB3786}" type="sibTrans" cxnId="{04CEDDED-A985-4AD0-8BE0-7E2011BEA978}">
      <dgm:prSet/>
      <dgm:spPr/>
      <dgm:t>
        <a:bodyPr/>
        <a:lstStyle/>
        <a:p>
          <a:endParaRPr lang="id-ID"/>
        </a:p>
      </dgm:t>
    </dgm:pt>
    <dgm:pt modelId="{1B7749E5-BB8E-46F9-92FE-418534822D00}" type="pres">
      <dgm:prSet presAssocID="{DC7E74D8-06AB-4F5D-A5D2-2C9FFE3A7B06}" presName="Name0" presStyleCnt="0">
        <dgm:presLayoutVars>
          <dgm:dir/>
          <dgm:animLvl val="lvl"/>
          <dgm:resizeHandles val="exact"/>
        </dgm:presLayoutVars>
      </dgm:prSet>
      <dgm:spPr/>
    </dgm:pt>
    <dgm:pt modelId="{E62FDC2E-FA94-4347-9973-9CBCDFCD5747}" type="pres">
      <dgm:prSet presAssocID="{E026B7EE-F9BE-46AB-BD48-E7A7884AA0CA}" presName="composite" presStyleCnt="0"/>
      <dgm:spPr/>
    </dgm:pt>
    <dgm:pt modelId="{6590FE2D-D874-435C-9585-0E32C344E76C}" type="pres">
      <dgm:prSet presAssocID="{E026B7EE-F9BE-46AB-BD48-E7A7884AA0CA}" presName="parTx" presStyleLbl="alignNode1" presStyleIdx="0" presStyleCnt="2">
        <dgm:presLayoutVars>
          <dgm:chMax val="0"/>
          <dgm:chPref val="0"/>
          <dgm:bulletEnabled val="1"/>
        </dgm:presLayoutVars>
      </dgm:prSet>
      <dgm:spPr/>
    </dgm:pt>
    <dgm:pt modelId="{04E6C20B-A22C-434B-89E2-933D46B6C766}" type="pres">
      <dgm:prSet presAssocID="{E026B7EE-F9BE-46AB-BD48-E7A7884AA0CA}" presName="desTx" presStyleLbl="alignAccFollowNode1" presStyleIdx="0" presStyleCnt="2">
        <dgm:presLayoutVars>
          <dgm:bulletEnabled val="1"/>
        </dgm:presLayoutVars>
      </dgm:prSet>
      <dgm:spPr/>
    </dgm:pt>
    <dgm:pt modelId="{3DCA1179-F949-4CAF-A434-5ACD1FEE65F9}" type="pres">
      <dgm:prSet presAssocID="{0568D784-CB51-41E9-9B4E-1F5D3729374C}" presName="space" presStyleCnt="0"/>
      <dgm:spPr/>
    </dgm:pt>
    <dgm:pt modelId="{8C3E2877-13CF-491B-8DED-9E0E3D308C66}" type="pres">
      <dgm:prSet presAssocID="{3B11B2C5-DA1F-4E0A-8429-D920DFCB1988}" presName="composite" presStyleCnt="0"/>
      <dgm:spPr/>
    </dgm:pt>
    <dgm:pt modelId="{2B7ABCF9-4FB4-4589-AD46-54BD0E43336E}" type="pres">
      <dgm:prSet presAssocID="{3B11B2C5-DA1F-4E0A-8429-D920DFCB1988}" presName="parTx" presStyleLbl="alignNode1" presStyleIdx="1" presStyleCnt="2">
        <dgm:presLayoutVars>
          <dgm:chMax val="0"/>
          <dgm:chPref val="0"/>
          <dgm:bulletEnabled val="1"/>
        </dgm:presLayoutVars>
      </dgm:prSet>
      <dgm:spPr/>
    </dgm:pt>
    <dgm:pt modelId="{51EB00AA-3758-41C6-89B9-514024DE64C5}" type="pres">
      <dgm:prSet presAssocID="{3B11B2C5-DA1F-4E0A-8429-D920DFCB1988}" presName="desTx" presStyleLbl="alignAccFollowNode1" presStyleIdx="1" presStyleCnt="2">
        <dgm:presLayoutVars>
          <dgm:bulletEnabled val="1"/>
        </dgm:presLayoutVars>
      </dgm:prSet>
      <dgm:spPr/>
    </dgm:pt>
  </dgm:ptLst>
  <dgm:cxnLst>
    <dgm:cxn modelId="{59C19765-1763-4031-A04E-4E4DD0A2BC81}" type="presOf" srcId="{3B11B2C5-DA1F-4E0A-8429-D920DFCB1988}" destId="{2B7ABCF9-4FB4-4589-AD46-54BD0E43336E}" srcOrd="0" destOrd="0" presId="urn:microsoft.com/office/officeart/2005/8/layout/hList1"/>
    <dgm:cxn modelId="{F6D3944A-FC51-4020-A57E-0ED20481792F}" srcId="{DC7E74D8-06AB-4F5D-A5D2-2C9FFE3A7B06}" destId="{E026B7EE-F9BE-46AB-BD48-E7A7884AA0CA}" srcOrd="0" destOrd="0" parTransId="{1F52C88F-4D64-49B9-A7F5-0D1897FFFBDC}" sibTransId="{0568D784-CB51-41E9-9B4E-1F5D3729374C}"/>
    <dgm:cxn modelId="{9F1A27A9-1ED7-4802-91C4-CA7F013F288A}" type="presOf" srcId="{E026B7EE-F9BE-46AB-BD48-E7A7884AA0CA}" destId="{6590FE2D-D874-435C-9585-0E32C344E76C}" srcOrd="0" destOrd="0" presId="urn:microsoft.com/office/officeart/2005/8/layout/hList1"/>
    <dgm:cxn modelId="{317BE2A9-E965-4549-BB8A-B544EF95B165}" type="presOf" srcId="{DC7E74D8-06AB-4F5D-A5D2-2C9FFE3A7B06}" destId="{1B7749E5-BB8E-46F9-92FE-418534822D00}" srcOrd="0" destOrd="0" presId="urn:microsoft.com/office/officeart/2005/8/layout/hList1"/>
    <dgm:cxn modelId="{04CEDDED-A985-4AD0-8BE0-7E2011BEA978}" srcId="{DC7E74D8-06AB-4F5D-A5D2-2C9FFE3A7B06}" destId="{3B11B2C5-DA1F-4E0A-8429-D920DFCB1988}" srcOrd="1" destOrd="0" parTransId="{FF86251D-EC8E-4032-84CF-DE284E523546}" sibTransId="{642A28D4-0790-44D9-A5F3-D2FEB7DB3786}"/>
    <dgm:cxn modelId="{7149E995-9C59-4F29-8A47-1783B25C1B44}" type="presParOf" srcId="{1B7749E5-BB8E-46F9-92FE-418534822D00}" destId="{E62FDC2E-FA94-4347-9973-9CBCDFCD5747}" srcOrd="0" destOrd="0" presId="urn:microsoft.com/office/officeart/2005/8/layout/hList1"/>
    <dgm:cxn modelId="{A1CB06E9-D2F1-4DEA-A692-CAB597B7B964}" type="presParOf" srcId="{E62FDC2E-FA94-4347-9973-9CBCDFCD5747}" destId="{6590FE2D-D874-435C-9585-0E32C344E76C}" srcOrd="0" destOrd="0" presId="urn:microsoft.com/office/officeart/2005/8/layout/hList1"/>
    <dgm:cxn modelId="{C8BFEB83-DF46-49F1-9196-84BC8654F666}" type="presParOf" srcId="{E62FDC2E-FA94-4347-9973-9CBCDFCD5747}" destId="{04E6C20B-A22C-434B-89E2-933D46B6C766}" srcOrd="1" destOrd="0" presId="urn:microsoft.com/office/officeart/2005/8/layout/hList1"/>
    <dgm:cxn modelId="{77B01C1C-EBD6-4574-B560-7BE07AFD3908}" type="presParOf" srcId="{1B7749E5-BB8E-46F9-92FE-418534822D00}" destId="{3DCA1179-F949-4CAF-A434-5ACD1FEE65F9}" srcOrd="1" destOrd="0" presId="urn:microsoft.com/office/officeart/2005/8/layout/hList1"/>
    <dgm:cxn modelId="{D299278E-8E3A-49C7-8258-5C8B3C5896DA}" type="presParOf" srcId="{1B7749E5-BB8E-46F9-92FE-418534822D00}" destId="{8C3E2877-13CF-491B-8DED-9E0E3D308C66}" srcOrd="2" destOrd="0" presId="urn:microsoft.com/office/officeart/2005/8/layout/hList1"/>
    <dgm:cxn modelId="{186A997E-C494-4FA0-B6DF-7059A841DA63}" type="presParOf" srcId="{8C3E2877-13CF-491B-8DED-9E0E3D308C66}" destId="{2B7ABCF9-4FB4-4589-AD46-54BD0E43336E}" srcOrd="0" destOrd="0" presId="urn:microsoft.com/office/officeart/2005/8/layout/hList1"/>
    <dgm:cxn modelId="{04D43EC8-62BB-4D03-8480-3D2ED4E3C384}" type="presParOf" srcId="{8C3E2877-13CF-491B-8DED-9E0E3D308C66}" destId="{51EB00AA-3758-41C6-89B9-514024DE64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2C3A29E-A768-43A5-9426-364C2C3F11DC}"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id-ID"/>
        </a:p>
      </dgm:t>
    </dgm:pt>
    <dgm:pt modelId="{D175EBA1-20AD-44BD-A069-AF5BBCB07A07}">
      <dgm:prSet/>
      <dgm:spPr/>
      <dgm:t>
        <a:bodyPr/>
        <a:lstStyle/>
        <a:p>
          <a:pPr rtl="0"/>
          <a:r>
            <a:rPr lang="id-ID"/>
            <a:t>Biaya perolehan atau biaya konstruksi, dan</a:t>
          </a:r>
        </a:p>
      </dgm:t>
    </dgm:pt>
    <dgm:pt modelId="{C62D2157-1388-4655-ABA0-0D60144A0C4C}" type="parTrans" cxnId="{311F70F5-E57A-47E4-B952-8FB049692F76}">
      <dgm:prSet/>
      <dgm:spPr/>
      <dgm:t>
        <a:bodyPr/>
        <a:lstStyle/>
        <a:p>
          <a:endParaRPr lang="id-ID"/>
        </a:p>
      </dgm:t>
    </dgm:pt>
    <dgm:pt modelId="{58D9D446-42EF-48C1-B0D5-B6AF97A8AA04}" type="sibTrans" cxnId="{311F70F5-E57A-47E4-B952-8FB049692F76}">
      <dgm:prSet/>
      <dgm:spPr/>
      <dgm:t>
        <a:bodyPr/>
        <a:lstStyle/>
        <a:p>
          <a:endParaRPr lang="id-ID"/>
        </a:p>
      </dgm:t>
    </dgm:pt>
    <dgm:pt modelId="{262D05AC-8B3C-44C2-A5E4-6C3939ACCF0C}">
      <dgm:prSet/>
      <dgm:spPr/>
      <dgm:t>
        <a:bodyPr/>
        <a:lstStyle/>
        <a:p>
          <a:pPr rtl="0"/>
          <a:r>
            <a:rPr lang="id-ID"/>
            <a:t>Biaya-biaya lain yang dikeluarkan sampai jalan, irigasi dan jaringan tersebut siap pakai</a:t>
          </a:r>
        </a:p>
      </dgm:t>
    </dgm:pt>
    <dgm:pt modelId="{F1566B70-42C5-4CA2-9F5B-A1BFA23F4D2E}" type="parTrans" cxnId="{A4B7B9A6-A7F9-45E1-BEC8-E3B596FABDC7}">
      <dgm:prSet/>
      <dgm:spPr/>
      <dgm:t>
        <a:bodyPr/>
        <a:lstStyle/>
        <a:p>
          <a:endParaRPr lang="id-ID"/>
        </a:p>
      </dgm:t>
    </dgm:pt>
    <dgm:pt modelId="{47DF96DE-40D9-4CC7-AE94-D97F0E07A37E}" type="sibTrans" cxnId="{A4B7B9A6-A7F9-45E1-BEC8-E3B596FABDC7}">
      <dgm:prSet/>
      <dgm:spPr/>
      <dgm:t>
        <a:bodyPr/>
        <a:lstStyle/>
        <a:p>
          <a:endParaRPr lang="id-ID"/>
        </a:p>
      </dgm:t>
    </dgm:pt>
    <dgm:pt modelId="{D35585B2-5E1E-413C-9A67-9D89626B2AA7}" type="pres">
      <dgm:prSet presAssocID="{E2C3A29E-A768-43A5-9426-364C2C3F11DC}" presName="Name0" presStyleCnt="0">
        <dgm:presLayoutVars>
          <dgm:chMax val="7"/>
          <dgm:chPref val="7"/>
          <dgm:dir/>
        </dgm:presLayoutVars>
      </dgm:prSet>
      <dgm:spPr/>
    </dgm:pt>
    <dgm:pt modelId="{BA8EB16E-7EE4-4996-BA6A-46CD390A9703}" type="pres">
      <dgm:prSet presAssocID="{E2C3A29E-A768-43A5-9426-364C2C3F11DC}" presName="Name1" presStyleCnt="0"/>
      <dgm:spPr/>
    </dgm:pt>
    <dgm:pt modelId="{7B19B9FC-99FA-43AD-A9A5-D75393EDEC17}" type="pres">
      <dgm:prSet presAssocID="{E2C3A29E-A768-43A5-9426-364C2C3F11DC}" presName="cycle" presStyleCnt="0"/>
      <dgm:spPr/>
    </dgm:pt>
    <dgm:pt modelId="{2B06799F-3108-4CE1-8CFA-4B1454B8BBF7}" type="pres">
      <dgm:prSet presAssocID="{E2C3A29E-A768-43A5-9426-364C2C3F11DC}" presName="srcNode" presStyleLbl="node1" presStyleIdx="0" presStyleCnt="2"/>
      <dgm:spPr/>
    </dgm:pt>
    <dgm:pt modelId="{BC44B6E2-6D8F-4ECC-AA68-00CB83C35B5A}" type="pres">
      <dgm:prSet presAssocID="{E2C3A29E-A768-43A5-9426-364C2C3F11DC}" presName="conn" presStyleLbl="parChTrans1D2" presStyleIdx="0" presStyleCnt="1"/>
      <dgm:spPr/>
    </dgm:pt>
    <dgm:pt modelId="{3547A0E3-6B0C-4253-A55F-D27ACC5E97C1}" type="pres">
      <dgm:prSet presAssocID="{E2C3A29E-A768-43A5-9426-364C2C3F11DC}" presName="extraNode" presStyleLbl="node1" presStyleIdx="0" presStyleCnt="2"/>
      <dgm:spPr/>
    </dgm:pt>
    <dgm:pt modelId="{D0C199E4-A82A-4E97-8724-624EA73C5FEF}" type="pres">
      <dgm:prSet presAssocID="{E2C3A29E-A768-43A5-9426-364C2C3F11DC}" presName="dstNode" presStyleLbl="node1" presStyleIdx="0" presStyleCnt="2"/>
      <dgm:spPr/>
    </dgm:pt>
    <dgm:pt modelId="{33BECF11-C5AF-4935-A09A-0EFA4FDB8C9B}" type="pres">
      <dgm:prSet presAssocID="{D175EBA1-20AD-44BD-A069-AF5BBCB07A07}" presName="text_1" presStyleLbl="node1" presStyleIdx="0" presStyleCnt="2">
        <dgm:presLayoutVars>
          <dgm:bulletEnabled val="1"/>
        </dgm:presLayoutVars>
      </dgm:prSet>
      <dgm:spPr/>
    </dgm:pt>
    <dgm:pt modelId="{9E4B5B2E-4A47-4E53-B672-C6FA47D57825}" type="pres">
      <dgm:prSet presAssocID="{D175EBA1-20AD-44BD-A069-AF5BBCB07A07}" presName="accent_1" presStyleCnt="0"/>
      <dgm:spPr/>
    </dgm:pt>
    <dgm:pt modelId="{B01D3D55-8C2E-4D68-AAD4-263CD310A48B}" type="pres">
      <dgm:prSet presAssocID="{D175EBA1-20AD-44BD-A069-AF5BBCB07A07}" presName="accentRepeatNode" presStyleLbl="solidFgAcc1" presStyleIdx="0" presStyleCnt="2"/>
      <dgm:spPr/>
    </dgm:pt>
    <dgm:pt modelId="{30F91AC4-4A2A-4B0C-99F0-83BCE096D12D}" type="pres">
      <dgm:prSet presAssocID="{262D05AC-8B3C-44C2-A5E4-6C3939ACCF0C}" presName="text_2" presStyleLbl="node1" presStyleIdx="1" presStyleCnt="2">
        <dgm:presLayoutVars>
          <dgm:bulletEnabled val="1"/>
        </dgm:presLayoutVars>
      </dgm:prSet>
      <dgm:spPr/>
    </dgm:pt>
    <dgm:pt modelId="{DBA2AE6C-F7F5-4BB5-A8DB-048A5B954A06}" type="pres">
      <dgm:prSet presAssocID="{262D05AC-8B3C-44C2-A5E4-6C3939ACCF0C}" presName="accent_2" presStyleCnt="0"/>
      <dgm:spPr/>
    </dgm:pt>
    <dgm:pt modelId="{975CEF4E-1F5D-4006-AFFE-B215BDCFCF0A}" type="pres">
      <dgm:prSet presAssocID="{262D05AC-8B3C-44C2-A5E4-6C3939ACCF0C}" presName="accentRepeatNode" presStyleLbl="solidFgAcc1" presStyleIdx="1" presStyleCnt="2"/>
      <dgm:spPr/>
    </dgm:pt>
  </dgm:ptLst>
  <dgm:cxnLst>
    <dgm:cxn modelId="{191A3E04-E5ED-406A-A24D-33ACB7802A22}" type="presOf" srcId="{58D9D446-42EF-48C1-B0D5-B6AF97A8AA04}" destId="{BC44B6E2-6D8F-4ECC-AA68-00CB83C35B5A}" srcOrd="0" destOrd="0" presId="urn:microsoft.com/office/officeart/2008/layout/VerticalCurvedList"/>
    <dgm:cxn modelId="{679FB473-329E-4C17-A7D3-4195C752B62C}" type="presOf" srcId="{262D05AC-8B3C-44C2-A5E4-6C3939ACCF0C}" destId="{30F91AC4-4A2A-4B0C-99F0-83BCE096D12D}" srcOrd="0" destOrd="0" presId="urn:microsoft.com/office/officeart/2008/layout/VerticalCurvedList"/>
    <dgm:cxn modelId="{F49EDA96-EB00-49B1-943A-385C31CB91B5}" type="presOf" srcId="{D175EBA1-20AD-44BD-A069-AF5BBCB07A07}" destId="{33BECF11-C5AF-4935-A09A-0EFA4FDB8C9B}" srcOrd="0" destOrd="0" presId="urn:microsoft.com/office/officeart/2008/layout/VerticalCurvedList"/>
    <dgm:cxn modelId="{A4B7B9A6-A7F9-45E1-BEC8-E3B596FABDC7}" srcId="{E2C3A29E-A768-43A5-9426-364C2C3F11DC}" destId="{262D05AC-8B3C-44C2-A5E4-6C3939ACCF0C}" srcOrd="1" destOrd="0" parTransId="{F1566B70-42C5-4CA2-9F5B-A1BFA23F4D2E}" sibTransId="{47DF96DE-40D9-4CC7-AE94-D97F0E07A37E}"/>
    <dgm:cxn modelId="{ECA5D1B1-1627-45FF-81C6-BB05F241A0FB}" type="presOf" srcId="{E2C3A29E-A768-43A5-9426-364C2C3F11DC}" destId="{D35585B2-5E1E-413C-9A67-9D89626B2AA7}" srcOrd="0" destOrd="0" presId="urn:microsoft.com/office/officeart/2008/layout/VerticalCurvedList"/>
    <dgm:cxn modelId="{311F70F5-E57A-47E4-B952-8FB049692F76}" srcId="{E2C3A29E-A768-43A5-9426-364C2C3F11DC}" destId="{D175EBA1-20AD-44BD-A069-AF5BBCB07A07}" srcOrd="0" destOrd="0" parTransId="{C62D2157-1388-4655-ABA0-0D60144A0C4C}" sibTransId="{58D9D446-42EF-48C1-B0D5-B6AF97A8AA04}"/>
    <dgm:cxn modelId="{6A4E2F3A-B534-4BF7-93B9-D96E7B7D4D4B}" type="presParOf" srcId="{D35585B2-5E1E-413C-9A67-9D89626B2AA7}" destId="{BA8EB16E-7EE4-4996-BA6A-46CD390A9703}" srcOrd="0" destOrd="0" presId="urn:microsoft.com/office/officeart/2008/layout/VerticalCurvedList"/>
    <dgm:cxn modelId="{08521E7A-281A-4DED-ABE6-86E6D510083A}" type="presParOf" srcId="{BA8EB16E-7EE4-4996-BA6A-46CD390A9703}" destId="{7B19B9FC-99FA-43AD-A9A5-D75393EDEC17}" srcOrd="0" destOrd="0" presId="urn:microsoft.com/office/officeart/2008/layout/VerticalCurvedList"/>
    <dgm:cxn modelId="{B13D6F27-C72D-461F-BE6D-621A92DC33F9}" type="presParOf" srcId="{7B19B9FC-99FA-43AD-A9A5-D75393EDEC17}" destId="{2B06799F-3108-4CE1-8CFA-4B1454B8BBF7}" srcOrd="0" destOrd="0" presId="urn:microsoft.com/office/officeart/2008/layout/VerticalCurvedList"/>
    <dgm:cxn modelId="{78277A07-9321-4725-83F9-98F56E9F96DE}" type="presParOf" srcId="{7B19B9FC-99FA-43AD-A9A5-D75393EDEC17}" destId="{BC44B6E2-6D8F-4ECC-AA68-00CB83C35B5A}" srcOrd="1" destOrd="0" presId="urn:microsoft.com/office/officeart/2008/layout/VerticalCurvedList"/>
    <dgm:cxn modelId="{E4C41D39-0512-47CF-B36D-5F11D346D8A3}" type="presParOf" srcId="{7B19B9FC-99FA-43AD-A9A5-D75393EDEC17}" destId="{3547A0E3-6B0C-4253-A55F-D27ACC5E97C1}" srcOrd="2" destOrd="0" presId="urn:microsoft.com/office/officeart/2008/layout/VerticalCurvedList"/>
    <dgm:cxn modelId="{2362AB57-0038-4257-81E0-557228791982}" type="presParOf" srcId="{7B19B9FC-99FA-43AD-A9A5-D75393EDEC17}" destId="{D0C199E4-A82A-4E97-8724-624EA73C5FEF}" srcOrd="3" destOrd="0" presId="urn:microsoft.com/office/officeart/2008/layout/VerticalCurvedList"/>
    <dgm:cxn modelId="{78A44238-0BB8-42EC-BCCB-994F445E551B}" type="presParOf" srcId="{BA8EB16E-7EE4-4996-BA6A-46CD390A9703}" destId="{33BECF11-C5AF-4935-A09A-0EFA4FDB8C9B}" srcOrd="1" destOrd="0" presId="urn:microsoft.com/office/officeart/2008/layout/VerticalCurvedList"/>
    <dgm:cxn modelId="{8F9AF480-8034-413D-ADC1-D37A3EF9CCC9}" type="presParOf" srcId="{BA8EB16E-7EE4-4996-BA6A-46CD390A9703}" destId="{9E4B5B2E-4A47-4E53-B672-C6FA47D57825}" srcOrd="2" destOrd="0" presId="urn:microsoft.com/office/officeart/2008/layout/VerticalCurvedList"/>
    <dgm:cxn modelId="{4699FD27-5BC9-4250-AFF9-D8F75B03E16B}" type="presParOf" srcId="{9E4B5B2E-4A47-4E53-B672-C6FA47D57825}" destId="{B01D3D55-8C2E-4D68-AAD4-263CD310A48B}" srcOrd="0" destOrd="0" presId="urn:microsoft.com/office/officeart/2008/layout/VerticalCurvedList"/>
    <dgm:cxn modelId="{AB4601AF-4228-4A9B-B9EF-5FBB0005BE54}" type="presParOf" srcId="{BA8EB16E-7EE4-4996-BA6A-46CD390A9703}" destId="{30F91AC4-4A2A-4B0C-99F0-83BCE096D12D}" srcOrd="3" destOrd="0" presId="urn:microsoft.com/office/officeart/2008/layout/VerticalCurvedList"/>
    <dgm:cxn modelId="{42731FC2-9346-48A4-B1FC-B607B2EA3375}" type="presParOf" srcId="{BA8EB16E-7EE4-4996-BA6A-46CD390A9703}" destId="{DBA2AE6C-F7F5-4BB5-A8DB-048A5B954A06}" srcOrd="4" destOrd="0" presId="urn:microsoft.com/office/officeart/2008/layout/VerticalCurvedList"/>
    <dgm:cxn modelId="{867E357C-5CFF-4F72-9715-71A1BADE11AA}" type="presParOf" srcId="{DBA2AE6C-F7F5-4BB5-A8DB-048A5B954A06}" destId="{975CEF4E-1F5D-4006-AFFE-B215BDCFCF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6854C74-E515-4B91-9276-874967EEC06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d-ID"/>
        </a:p>
      </dgm:t>
    </dgm:pt>
    <dgm:pt modelId="{6F6C6416-D5B0-44DF-B32B-A1DF574814E0}">
      <dgm:prSet/>
      <dgm:spPr/>
      <dgm:t>
        <a:bodyPr/>
        <a:lstStyle/>
        <a:p>
          <a:pPr rtl="0"/>
          <a:r>
            <a:rPr lang="en-US" dirty="0" err="1"/>
            <a:t>Biaya</a:t>
          </a:r>
          <a:r>
            <a:rPr lang="en-US" dirty="0"/>
            <a:t> </a:t>
          </a:r>
          <a:r>
            <a:rPr lang="en-US" dirty="0" err="1"/>
            <a:t>Administrasi</a:t>
          </a:r>
          <a:r>
            <a:rPr lang="en-US" dirty="0"/>
            <a:t> </a:t>
          </a:r>
          <a:r>
            <a:rPr lang="en-US" dirty="0" err="1"/>
            <a:t>dan</a:t>
          </a:r>
          <a:r>
            <a:rPr lang="en-US" dirty="0"/>
            <a:t> </a:t>
          </a:r>
          <a:r>
            <a:rPr lang="en-US" dirty="0" err="1"/>
            <a:t>biaya</a:t>
          </a:r>
          <a:r>
            <a:rPr lang="en-US" dirty="0"/>
            <a:t> </a:t>
          </a:r>
          <a:r>
            <a:rPr lang="en-US" dirty="0" err="1"/>
            <a:t>umum</a:t>
          </a:r>
          <a:r>
            <a:rPr lang="en-US" dirty="0"/>
            <a:t> </a:t>
          </a:r>
          <a:r>
            <a:rPr lang="en-US" dirty="0" err="1"/>
            <a:t>lainnya</a:t>
          </a:r>
          <a:endParaRPr lang="id-ID" dirty="0"/>
        </a:p>
      </dgm:t>
    </dgm:pt>
    <dgm:pt modelId="{CCBED6C0-A248-4833-B2EC-9A1A7FD6027D}" type="parTrans" cxnId="{D327AF8C-C734-4C71-9C73-FDB0DF0A3738}">
      <dgm:prSet/>
      <dgm:spPr/>
      <dgm:t>
        <a:bodyPr/>
        <a:lstStyle/>
        <a:p>
          <a:endParaRPr lang="id-ID"/>
        </a:p>
      </dgm:t>
    </dgm:pt>
    <dgm:pt modelId="{C5DDFE2C-8D03-408A-8CD3-3658B9B9D3F5}" type="sibTrans" cxnId="{D327AF8C-C734-4C71-9C73-FDB0DF0A3738}">
      <dgm:prSet/>
      <dgm:spPr/>
      <dgm:t>
        <a:bodyPr/>
        <a:lstStyle/>
        <a:p>
          <a:endParaRPr lang="id-ID"/>
        </a:p>
      </dgm:t>
    </dgm:pt>
    <dgm:pt modelId="{4ED7E3B8-6060-46F6-8547-CEE00B06F776}">
      <dgm:prSet/>
      <dgm:spPr/>
      <dgm:t>
        <a:bodyPr/>
        <a:lstStyle/>
        <a:p>
          <a:pPr rtl="0"/>
          <a:r>
            <a:rPr lang="en-US" dirty="0" err="1"/>
            <a:t>Biaya</a:t>
          </a:r>
          <a:r>
            <a:rPr lang="en-US" dirty="0"/>
            <a:t> </a:t>
          </a:r>
          <a:r>
            <a:rPr lang="en-US" dirty="0" err="1"/>
            <a:t>permulaan</a:t>
          </a:r>
          <a:r>
            <a:rPr lang="en-US" dirty="0"/>
            <a:t> (</a:t>
          </a:r>
          <a:r>
            <a:rPr lang="en-US" i="1" dirty="0"/>
            <a:t>start-up cost</a:t>
          </a:r>
          <a:r>
            <a:rPr lang="en-US" dirty="0"/>
            <a:t>) </a:t>
          </a:r>
          <a:r>
            <a:rPr lang="en-US" dirty="0" err="1"/>
            <a:t>dan</a:t>
          </a:r>
          <a:r>
            <a:rPr lang="en-US" dirty="0"/>
            <a:t> </a:t>
          </a:r>
          <a:r>
            <a:rPr lang="en-US" dirty="0" err="1"/>
            <a:t>pra-produksi</a:t>
          </a:r>
          <a:r>
            <a:rPr lang="en-US" dirty="0"/>
            <a:t> </a:t>
          </a:r>
          <a:r>
            <a:rPr lang="en-US" dirty="0" err="1"/>
            <a:t>serupa</a:t>
          </a:r>
          <a:r>
            <a:rPr lang="en-US" dirty="0"/>
            <a:t> </a:t>
          </a:r>
          <a:r>
            <a:rPr lang="en-US" dirty="0" err="1"/>
            <a:t>kecuali</a:t>
          </a:r>
          <a:r>
            <a:rPr lang="en-US" dirty="0"/>
            <a:t> </a:t>
          </a:r>
          <a:r>
            <a:rPr lang="en-US" dirty="0" err="1"/>
            <a:t>biaya</a:t>
          </a:r>
          <a:r>
            <a:rPr lang="en-US" dirty="0"/>
            <a:t> </a:t>
          </a:r>
          <a:r>
            <a:rPr lang="en-US" dirty="0" err="1"/>
            <a:t>tersebut</a:t>
          </a:r>
          <a:r>
            <a:rPr lang="en-US" dirty="0"/>
            <a:t> </a:t>
          </a:r>
          <a:r>
            <a:rPr lang="en-US" dirty="0" err="1"/>
            <a:t>perlu</a:t>
          </a:r>
          <a:r>
            <a:rPr lang="en-US" dirty="0"/>
            <a:t> </a:t>
          </a:r>
          <a:r>
            <a:rPr lang="en-US" dirty="0" err="1"/>
            <a:t>untuk</a:t>
          </a:r>
          <a:r>
            <a:rPr lang="en-US" dirty="0"/>
            <a:t> </a:t>
          </a:r>
          <a:r>
            <a:rPr lang="en-US" dirty="0" err="1"/>
            <a:t>membawa</a:t>
          </a:r>
          <a:r>
            <a:rPr lang="en-US" dirty="0"/>
            <a:t> </a:t>
          </a:r>
          <a:r>
            <a:rPr lang="en-US" dirty="0" err="1"/>
            <a:t>aset</a:t>
          </a:r>
          <a:r>
            <a:rPr lang="en-US" dirty="0"/>
            <a:t> </a:t>
          </a:r>
          <a:r>
            <a:rPr lang="en-US" dirty="0" err="1"/>
            <a:t>ke</a:t>
          </a:r>
          <a:r>
            <a:rPr lang="en-US" dirty="0"/>
            <a:t> </a:t>
          </a:r>
          <a:r>
            <a:rPr lang="en-US" dirty="0" err="1"/>
            <a:t>kondisi</a:t>
          </a:r>
          <a:r>
            <a:rPr lang="en-US" dirty="0"/>
            <a:t> </a:t>
          </a:r>
          <a:r>
            <a:rPr lang="en-US" dirty="0" err="1"/>
            <a:t>kerjanya</a:t>
          </a:r>
          <a:r>
            <a:rPr lang="en-US" dirty="0"/>
            <a:t>.</a:t>
          </a:r>
          <a:endParaRPr lang="id-ID" dirty="0"/>
        </a:p>
      </dgm:t>
    </dgm:pt>
    <dgm:pt modelId="{7F8FCED3-2C80-41E6-9A84-9F3886458E2A}" type="parTrans" cxnId="{1621EC8C-CEC3-4533-A0C5-32FEC1E98744}">
      <dgm:prSet/>
      <dgm:spPr/>
      <dgm:t>
        <a:bodyPr/>
        <a:lstStyle/>
        <a:p>
          <a:endParaRPr lang="id-ID"/>
        </a:p>
      </dgm:t>
    </dgm:pt>
    <dgm:pt modelId="{CE686E28-01BC-435F-9773-C46B8CBD10B6}" type="sibTrans" cxnId="{1621EC8C-CEC3-4533-A0C5-32FEC1E98744}">
      <dgm:prSet/>
      <dgm:spPr/>
      <dgm:t>
        <a:bodyPr/>
        <a:lstStyle/>
        <a:p>
          <a:endParaRPr lang="id-ID"/>
        </a:p>
      </dgm:t>
    </dgm:pt>
    <dgm:pt modelId="{65C0F9CE-7AF0-4C33-97DE-A2EDE0693820}" type="pres">
      <dgm:prSet presAssocID="{66854C74-E515-4B91-9276-874967EEC069}" presName="compositeShape" presStyleCnt="0">
        <dgm:presLayoutVars>
          <dgm:chMax val="7"/>
          <dgm:dir/>
          <dgm:resizeHandles val="exact"/>
        </dgm:presLayoutVars>
      </dgm:prSet>
      <dgm:spPr/>
    </dgm:pt>
    <dgm:pt modelId="{4DE81D10-2C4A-4AE9-AFCB-E508990C8BE4}" type="pres">
      <dgm:prSet presAssocID="{6F6C6416-D5B0-44DF-B32B-A1DF574814E0}" presName="circ1" presStyleLbl="vennNode1" presStyleIdx="0" presStyleCnt="2"/>
      <dgm:spPr/>
    </dgm:pt>
    <dgm:pt modelId="{9107FD75-C8C6-4227-95FC-B6F6FBDD2069}" type="pres">
      <dgm:prSet presAssocID="{6F6C6416-D5B0-44DF-B32B-A1DF574814E0}" presName="circ1Tx" presStyleLbl="revTx" presStyleIdx="0" presStyleCnt="0">
        <dgm:presLayoutVars>
          <dgm:chMax val="0"/>
          <dgm:chPref val="0"/>
          <dgm:bulletEnabled val="1"/>
        </dgm:presLayoutVars>
      </dgm:prSet>
      <dgm:spPr/>
    </dgm:pt>
    <dgm:pt modelId="{55188A99-E9CE-4EB3-9937-1D38DC1772D7}" type="pres">
      <dgm:prSet presAssocID="{4ED7E3B8-6060-46F6-8547-CEE00B06F776}" presName="circ2" presStyleLbl="vennNode1" presStyleIdx="1" presStyleCnt="2"/>
      <dgm:spPr/>
    </dgm:pt>
    <dgm:pt modelId="{A4C85926-8315-45B6-A3B0-BC540AD1472D}" type="pres">
      <dgm:prSet presAssocID="{4ED7E3B8-6060-46F6-8547-CEE00B06F776}" presName="circ2Tx" presStyleLbl="revTx" presStyleIdx="0" presStyleCnt="0">
        <dgm:presLayoutVars>
          <dgm:chMax val="0"/>
          <dgm:chPref val="0"/>
          <dgm:bulletEnabled val="1"/>
        </dgm:presLayoutVars>
      </dgm:prSet>
      <dgm:spPr/>
    </dgm:pt>
  </dgm:ptLst>
  <dgm:cxnLst>
    <dgm:cxn modelId="{F649C010-D1ED-4928-BC4C-6CD175615CD9}" type="presOf" srcId="{6F6C6416-D5B0-44DF-B32B-A1DF574814E0}" destId="{9107FD75-C8C6-4227-95FC-B6F6FBDD2069}" srcOrd="1" destOrd="0" presId="urn:microsoft.com/office/officeart/2005/8/layout/venn1"/>
    <dgm:cxn modelId="{FDB4715E-EE3B-4F84-BEC4-87E9280A96FB}" type="presOf" srcId="{4ED7E3B8-6060-46F6-8547-CEE00B06F776}" destId="{A4C85926-8315-45B6-A3B0-BC540AD1472D}" srcOrd="1" destOrd="0" presId="urn:microsoft.com/office/officeart/2005/8/layout/venn1"/>
    <dgm:cxn modelId="{1E83DD85-5385-49DB-A23B-ABFDD7A85E57}" type="presOf" srcId="{66854C74-E515-4B91-9276-874967EEC069}" destId="{65C0F9CE-7AF0-4C33-97DE-A2EDE0693820}" srcOrd="0" destOrd="0" presId="urn:microsoft.com/office/officeart/2005/8/layout/venn1"/>
    <dgm:cxn modelId="{D327AF8C-C734-4C71-9C73-FDB0DF0A3738}" srcId="{66854C74-E515-4B91-9276-874967EEC069}" destId="{6F6C6416-D5B0-44DF-B32B-A1DF574814E0}" srcOrd="0" destOrd="0" parTransId="{CCBED6C0-A248-4833-B2EC-9A1A7FD6027D}" sibTransId="{C5DDFE2C-8D03-408A-8CD3-3658B9B9D3F5}"/>
    <dgm:cxn modelId="{1621EC8C-CEC3-4533-A0C5-32FEC1E98744}" srcId="{66854C74-E515-4B91-9276-874967EEC069}" destId="{4ED7E3B8-6060-46F6-8547-CEE00B06F776}" srcOrd="1" destOrd="0" parTransId="{7F8FCED3-2C80-41E6-9A84-9F3886458E2A}" sibTransId="{CE686E28-01BC-435F-9773-C46B8CBD10B6}"/>
    <dgm:cxn modelId="{33876AAA-9FFB-46CF-999E-4B5FA0551675}" type="presOf" srcId="{4ED7E3B8-6060-46F6-8547-CEE00B06F776}" destId="{55188A99-E9CE-4EB3-9937-1D38DC1772D7}" srcOrd="0" destOrd="0" presId="urn:microsoft.com/office/officeart/2005/8/layout/venn1"/>
    <dgm:cxn modelId="{F42703D3-A229-4EF9-AD90-40C00AD07464}" type="presOf" srcId="{6F6C6416-D5B0-44DF-B32B-A1DF574814E0}" destId="{4DE81D10-2C4A-4AE9-AFCB-E508990C8BE4}" srcOrd="0" destOrd="0" presId="urn:microsoft.com/office/officeart/2005/8/layout/venn1"/>
    <dgm:cxn modelId="{947A6E55-408B-433A-87D4-007824E9A6B4}" type="presParOf" srcId="{65C0F9CE-7AF0-4C33-97DE-A2EDE0693820}" destId="{4DE81D10-2C4A-4AE9-AFCB-E508990C8BE4}" srcOrd="0" destOrd="0" presId="urn:microsoft.com/office/officeart/2005/8/layout/venn1"/>
    <dgm:cxn modelId="{F772914C-8C26-4942-8FB0-2A81081B8F2F}" type="presParOf" srcId="{65C0F9CE-7AF0-4C33-97DE-A2EDE0693820}" destId="{9107FD75-C8C6-4227-95FC-B6F6FBDD2069}" srcOrd="1" destOrd="0" presId="urn:microsoft.com/office/officeart/2005/8/layout/venn1"/>
    <dgm:cxn modelId="{860BB0B3-66E1-48CE-AC3C-C15DA7380FC4}" type="presParOf" srcId="{65C0F9CE-7AF0-4C33-97DE-A2EDE0693820}" destId="{55188A99-E9CE-4EB3-9937-1D38DC1772D7}" srcOrd="2" destOrd="0" presId="urn:microsoft.com/office/officeart/2005/8/layout/venn1"/>
    <dgm:cxn modelId="{3871BC8F-C421-454A-9259-8DC75B0F951D}" type="presParOf" srcId="{65C0F9CE-7AF0-4C33-97DE-A2EDE0693820}" destId="{A4C85926-8315-45B6-A3B0-BC540AD1472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EF0DE1B-9834-4E87-9B04-C41253E4371D}"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id-ID"/>
        </a:p>
      </dgm:t>
    </dgm:pt>
    <dgm:pt modelId="{91023EE1-7CE1-45C1-9DAE-B733FB9D91BF}">
      <dgm:prSet/>
      <dgm:spPr/>
      <dgm:t>
        <a:bodyPr/>
        <a:lstStyle/>
        <a:p>
          <a:pPr rtl="0"/>
          <a:r>
            <a:rPr lang="en-US"/>
            <a:t>Biaya perolehan dari masing-masing aset tetap yang diperoleh secara gabungan ditentukan dengan mengalokasikan harga gabungan tersebut berdasarkan perbandingan nilai wajar masing-masing aset yang bersangkutan. </a:t>
          </a:r>
          <a:endParaRPr lang="id-ID"/>
        </a:p>
      </dgm:t>
    </dgm:pt>
    <dgm:pt modelId="{AE8A2412-F5D7-4342-B6EC-D4742CBD4A9B}" type="parTrans" cxnId="{B58E8D26-EEA1-433F-8894-EF7A9C17C11D}">
      <dgm:prSet/>
      <dgm:spPr/>
      <dgm:t>
        <a:bodyPr/>
        <a:lstStyle/>
        <a:p>
          <a:endParaRPr lang="id-ID"/>
        </a:p>
      </dgm:t>
    </dgm:pt>
    <dgm:pt modelId="{875AF1CB-0FF5-445B-B2E6-8827438B7B5D}" type="sibTrans" cxnId="{B58E8D26-EEA1-433F-8894-EF7A9C17C11D}">
      <dgm:prSet/>
      <dgm:spPr/>
      <dgm:t>
        <a:bodyPr/>
        <a:lstStyle/>
        <a:p>
          <a:endParaRPr lang="id-ID"/>
        </a:p>
      </dgm:t>
    </dgm:pt>
    <dgm:pt modelId="{F63B758A-5D1E-4E76-AFF0-F788CD2B4329}" type="pres">
      <dgm:prSet presAssocID="{FEF0DE1B-9834-4E87-9B04-C41253E4371D}" presName="Name0" presStyleCnt="0">
        <dgm:presLayoutVars>
          <dgm:dir/>
          <dgm:resizeHandles val="exact"/>
        </dgm:presLayoutVars>
      </dgm:prSet>
      <dgm:spPr/>
    </dgm:pt>
    <dgm:pt modelId="{4CD20070-79ED-4B07-9D73-32A1F342DFFA}" type="pres">
      <dgm:prSet presAssocID="{FEF0DE1B-9834-4E87-9B04-C41253E4371D}" presName="fgShape" presStyleLbl="fgShp" presStyleIdx="0" presStyleCnt="1"/>
      <dgm:spPr/>
    </dgm:pt>
    <dgm:pt modelId="{23E3B655-6CF9-42C0-9138-49F67C284823}" type="pres">
      <dgm:prSet presAssocID="{FEF0DE1B-9834-4E87-9B04-C41253E4371D}" presName="linComp" presStyleCnt="0"/>
      <dgm:spPr/>
    </dgm:pt>
    <dgm:pt modelId="{6E51F742-3A7F-4660-BE6C-56D7310EA658}" type="pres">
      <dgm:prSet presAssocID="{91023EE1-7CE1-45C1-9DAE-B733FB9D91BF}" presName="compNode" presStyleCnt="0"/>
      <dgm:spPr/>
    </dgm:pt>
    <dgm:pt modelId="{C0E063BE-C4FA-4372-9F99-B5364BE6F577}" type="pres">
      <dgm:prSet presAssocID="{91023EE1-7CE1-45C1-9DAE-B733FB9D91BF}" presName="bkgdShape" presStyleLbl="node1" presStyleIdx="0" presStyleCnt="1"/>
      <dgm:spPr/>
    </dgm:pt>
    <dgm:pt modelId="{16BA3CB1-7BCF-4ADF-9E9C-3FC0B67ABDD4}" type="pres">
      <dgm:prSet presAssocID="{91023EE1-7CE1-45C1-9DAE-B733FB9D91BF}" presName="nodeTx" presStyleLbl="node1" presStyleIdx="0" presStyleCnt="1">
        <dgm:presLayoutVars>
          <dgm:bulletEnabled val="1"/>
        </dgm:presLayoutVars>
      </dgm:prSet>
      <dgm:spPr/>
    </dgm:pt>
    <dgm:pt modelId="{DBDF0584-BE62-45F9-B122-6C0BB173AD10}" type="pres">
      <dgm:prSet presAssocID="{91023EE1-7CE1-45C1-9DAE-B733FB9D91BF}" presName="invisiNode" presStyleLbl="node1" presStyleIdx="0" presStyleCnt="1"/>
      <dgm:spPr/>
    </dgm:pt>
    <dgm:pt modelId="{555C72BD-AC19-4F5F-AE35-12F80A75630E}" type="pres">
      <dgm:prSet presAssocID="{91023EE1-7CE1-45C1-9DAE-B733FB9D91BF}" presName="imagNode" presStyleLbl="fgImgPlace1" presStyleIdx="0" presStyleCnt="1"/>
      <dgm:spPr/>
    </dgm:pt>
  </dgm:ptLst>
  <dgm:cxnLst>
    <dgm:cxn modelId="{9995C21D-6E1D-4618-87D8-94BA22B883EB}" type="presOf" srcId="{FEF0DE1B-9834-4E87-9B04-C41253E4371D}" destId="{F63B758A-5D1E-4E76-AFF0-F788CD2B4329}" srcOrd="0" destOrd="0" presId="urn:microsoft.com/office/officeart/2005/8/layout/hList7"/>
    <dgm:cxn modelId="{B58E8D26-EEA1-433F-8894-EF7A9C17C11D}" srcId="{FEF0DE1B-9834-4E87-9B04-C41253E4371D}" destId="{91023EE1-7CE1-45C1-9DAE-B733FB9D91BF}" srcOrd="0" destOrd="0" parTransId="{AE8A2412-F5D7-4342-B6EC-D4742CBD4A9B}" sibTransId="{875AF1CB-0FF5-445B-B2E6-8827438B7B5D}"/>
    <dgm:cxn modelId="{3EAFD5BB-D0E5-41E4-AF81-0AD671525BB2}" type="presOf" srcId="{91023EE1-7CE1-45C1-9DAE-B733FB9D91BF}" destId="{16BA3CB1-7BCF-4ADF-9E9C-3FC0B67ABDD4}" srcOrd="1" destOrd="0" presId="urn:microsoft.com/office/officeart/2005/8/layout/hList7"/>
    <dgm:cxn modelId="{6B4DAAF3-2C80-493A-AC14-59F608A3C72C}" type="presOf" srcId="{91023EE1-7CE1-45C1-9DAE-B733FB9D91BF}" destId="{C0E063BE-C4FA-4372-9F99-B5364BE6F577}" srcOrd="0" destOrd="0" presId="urn:microsoft.com/office/officeart/2005/8/layout/hList7"/>
    <dgm:cxn modelId="{3A0DFB9A-A847-4E60-9BCC-59C83B8BF10A}" type="presParOf" srcId="{F63B758A-5D1E-4E76-AFF0-F788CD2B4329}" destId="{4CD20070-79ED-4B07-9D73-32A1F342DFFA}" srcOrd="0" destOrd="0" presId="urn:microsoft.com/office/officeart/2005/8/layout/hList7"/>
    <dgm:cxn modelId="{1120D0DE-DB6B-4A02-A4AE-DCB8167630F5}" type="presParOf" srcId="{F63B758A-5D1E-4E76-AFF0-F788CD2B4329}" destId="{23E3B655-6CF9-42C0-9138-49F67C284823}" srcOrd="1" destOrd="0" presId="urn:microsoft.com/office/officeart/2005/8/layout/hList7"/>
    <dgm:cxn modelId="{8E0F6656-10BC-4DD7-A6FF-6C728A6B2136}" type="presParOf" srcId="{23E3B655-6CF9-42C0-9138-49F67C284823}" destId="{6E51F742-3A7F-4660-BE6C-56D7310EA658}" srcOrd="0" destOrd="0" presId="urn:microsoft.com/office/officeart/2005/8/layout/hList7"/>
    <dgm:cxn modelId="{F08B1F4B-EF18-4003-ADF9-7976B7444764}" type="presParOf" srcId="{6E51F742-3A7F-4660-BE6C-56D7310EA658}" destId="{C0E063BE-C4FA-4372-9F99-B5364BE6F577}" srcOrd="0" destOrd="0" presId="urn:microsoft.com/office/officeart/2005/8/layout/hList7"/>
    <dgm:cxn modelId="{81145E10-E960-4A0A-ACFC-2A61E980970D}" type="presParOf" srcId="{6E51F742-3A7F-4660-BE6C-56D7310EA658}" destId="{16BA3CB1-7BCF-4ADF-9E9C-3FC0B67ABDD4}" srcOrd="1" destOrd="0" presId="urn:microsoft.com/office/officeart/2005/8/layout/hList7"/>
    <dgm:cxn modelId="{9C18E8B6-F018-43ED-88C4-5AC080F9A406}" type="presParOf" srcId="{6E51F742-3A7F-4660-BE6C-56D7310EA658}" destId="{DBDF0584-BE62-45F9-B122-6C0BB173AD10}" srcOrd="2" destOrd="0" presId="urn:microsoft.com/office/officeart/2005/8/layout/hList7"/>
    <dgm:cxn modelId="{9339DE4B-50FD-4D4D-A8ED-55E3AC9B9E00}" type="presParOf" srcId="{6E51F742-3A7F-4660-BE6C-56D7310EA658}" destId="{555C72BD-AC19-4F5F-AE35-12F80A75630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94CDA94C-2046-461A-8784-216EC4B1FB2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ED88F4F7-77CB-4C0D-8944-E415FD7E6A59}">
      <dgm:prSet/>
      <dgm:spPr/>
      <dgm:t>
        <a:bodyPr/>
        <a:lstStyle/>
        <a:p>
          <a:pPr rtl="0"/>
          <a:r>
            <a:rPr lang="id-ID" dirty="0"/>
            <a:t>Biaya suatu aset tetap yang diperoleh melalui pertukaran yang </a:t>
          </a:r>
          <a:r>
            <a:rPr lang="id-ID" u="sng" dirty="0"/>
            <a:t>tidak </a:t>
          </a:r>
          <a:r>
            <a:rPr lang="id-ID" dirty="0"/>
            <a:t>serupa diukur berdasarkan </a:t>
          </a:r>
          <a:r>
            <a:rPr lang="id-ID" b="1" dirty="0">
              <a:solidFill>
                <a:srgbClr val="C00000"/>
              </a:solidFill>
            </a:rPr>
            <a:t>nilai wajar aset yang diperoleh</a:t>
          </a:r>
          <a:r>
            <a:rPr lang="id-ID" dirty="0"/>
            <a:t> yaitu nilai ekuivalen atas nilai tercatat aset yang dilepas setelah disesuaikan dengan jumlah setiap kas atau setara kas dan kewajiban lain yang ditransfer/diserahkan.</a:t>
          </a:r>
        </a:p>
      </dgm:t>
    </dgm:pt>
    <dgm:pt modelId="{5BB3E5E6-2B8F-4C41-9A01-85A6F223C922}" type="parTrans" cxnId="{5F23772E-CE3F-4054-8AE6-6B5D7CC3D061}">
      <dgm:prSet/>
      <dgm:spPr/>
      <dgm:t>
        <a:bodyPr/>
        <a:lstStyle/>
        <a:p>
          <a:endParaRPr lang="id-ID"/>
        </a:p>
      </dgm:t>
    </dgm:pt>
    <dgm:pt modelId="{A265F7B7-D8A7-41B9-B7E1-8209CA1D5850}" type="sibTrans" cxnId="{5F23772E-CE3F-4054-8AE6-6B5D7CC3D061}">
      <dgm:prSet/>
      <dgm:spPr/>
      <dgm:t>
        <a:bodyPr/>
        <a:lstStyle/>
        <a:p>
          <a:endParaRPr lang="id-ID"/>
        </a:p>
      </dgm:t>
    </dgm:pt>
    <dgm:pt modelId="{9F3EDD44-2273-4EEA-B306-31E4D4D5F688}">
      <dgm:prSet/>
      <dgm:spPr/>
      <dgm:t>
        <a:bodyPr/>
        <a:lstStyle/>
        <a:p>
          <a:pPr rtl="0"/>
          <a:r>
            <a:rPr lang="en-US" dirty="0"/>
            <a:t>Suatu </a:t>
          </a:r>
          <a:r>
            <a:rPr lang="en-US" dirty="0" err="1"/>
            <a:t>aset</a:t>
          </a:r>
          <a:r>
            <a:rPr lang="en-US" dirty="0"/>
            <a:t> </a:t>
          </a:r>
          <a:r>
            <a:rPr lang="en-US" dirty="0" err="1"/>
            <a:t>tetap</a:t>
          </a:r>
          <a:r>
            <a:rPr lang="en-US" dirty="0"/>
            <a:t> </a:t>
          </a:r>
          <a:r>
            <a:rPr lang="en-US" dirty="0" err="1"/>
            <a:t>dapat</a:t>
          </a:r>
          <a:r>
            <a:rPr lang="en-US" dirty="0"/>
            <a:t> </a:t>
          </a:r>
          <a:r>
            <a:rPr lang="en-US" dirty="0" err="1"/>
            <a:t>diperoleh</a:t>
          </a:r>
          <a:r>
            <a:rPr lang="id-ID" dirty="0"/>
            <a:t>/dilepas</a:t>
          </a:r>
          <a:r>
            <a:rPr lang="en-US" dirty="0"/>
            <a:t> </a:t>
          </a:r>
          <a:r>
            <a:rPr lang="en-US" dirty="0" err="1"/>
            <a:t>melalui</a:t>
          </a:r>
          <a:r>
            <a:rPr lang="en-US" dirty="0"/>
            <a:t> </a:t>
          </a:r>
          <a:r>
            <a:rPr lang="en-US" dirty="0" err="1"/>
            <a:t>pertukaran</a:t>
          </a:r>
          <a:r>
            <a:rPr lang="en-US" dirty="0"/>
            <a:t> </a:t>
          </a:r>
          <a:r>
            <a:rPr lang="en-US" dirty="0" err="1"/>
            <a:t>atas</a:t>
          </a:r>
          <a:r>
            <a:rPr lang="en-US" dirty="0"/>
            <a:t> suatu </a:t>
          </a:r>
          <a:r>
            <a:rPr lang="en-US" dirty="0" err="1"/>
            <a:t>aset</a:t>
          </a:r>
          <a:r>
            <a:rPr lang="en-US" dirty="0"/>
            <a:t> yang </a:t>
          </a:r>
          <a:r>
            <a:rPr lang="en-US" u="sng" dirty="0" err="1"/>
            <a:t>serupa</a:t>
          </a:r>
          <a:r>
            <a:rPr lang="en-US" u="sng" dirty="0"/>
            <a:t> </a:t>
          </a:r>
          <a:r>
            <a:rPr lang="en-US" dirty="0"/>
            <a:t>yang </a:t>
          </a:r>
          <a:r>
            <a:rPr lang="en-US" dirty="0" err="1"/>
            <a:t>memiliki</a:t>
          </a:r>
          <a:r>
            <a:rPr lang="en-US" dirty="0"/>
            <a:t> </a:t>
          </a:r>
          <a:r>
            <a:rPr lang="en-US" dirty="0" err="1"/>
            <a:t>manfaat</a:t>
          </a:r>
          <a:r>
            <a:rPr lang="en-US" dirty="0"/>
            <a:t> yang </a:t>
          </a:r>
          <a:r>
            <a:rPr lang="en-US" dirty="0" err="1"/>
            <a:t>serupa</a:t>
          </a:r>
          <a:r>
            <a:rPr lang="en-US" dirty="0"/>
            <a:t> </a:t>
          </a:r>
          <a:r>
            <a:rPr lang="en-US" dirty="0" err="1"/>
            <a:t>dan</a:t>
          </a:r>
          <a:r>
            <a:rPr lang="en-US" dirty="0"/>
            <a:t> </a:t>
          </a:r>
          <a:r>
            <a:rPr lang="en-US" dirty="0" err="1"/>
            <a:t>memiliki</a:t>
          </a:r>
          <a:r>
            <a:rPr lang="en-US" dirty="0"/>
            <a:t> </a:t>
          </a:r>
          <a:r>
            <a:rPr lang="en-US" dirty="0" err="1"/>
            <a:t>nilai</a:t>
          </a:r>
          <a:r>
            <a:rPr lang="en-US" dirty="0"/>
            <a:t> </a:t>
          </a:r>
          <a:r>
            <a:rPr lang="en-US" dirty="0" err="1"/>
            <a:t>wajar</a:t>
          </a:r>
          <a:r>
            <a:rPr lang="en-US" dirty="0"/>
            <a:t> yang </a:t>
          </a:r>
          <a:r>
            <a:rPr lang="en-US" dirty="0" err="1"/>
            <a:t>serupa</a:t>
          </a:r>
          <a:r>
            <a:rPr lang="en-US" dirty="0"/>
            <a:t>. </a:t>
          </a:r>
          <a:r>
            <a:rPr lang="en-US" dirty="0" err="1"/>
            <a:t>Biaya</a:t>
          </a:r>
          <a:r>
            <a:rPr lang="en-US" dirty="0"/>
            <a:t> </a:t>
          </a:r>
          <a:r>
            <a:rPr lang="en-US" dirty="0" err="1"/>
            <a:t>aset</a:t>
          </a:r>
          <a:r>
            <a:rPr lang="en-US" dirty="0"/>
            <a:t> yang </a:t>
          </a:r>
          <a:r>
            <a:rPr lang="en-US" dirty="0" err="1"/>
            <a:t>baru</a:t>
          </a:r>
          <a:r>
            <a:rPr lang="en-US" dirty="0"/>
            <a:t> </a:t>
          </a:r>
          <a:r>
            <a:rPr lang="en-US" dirty="0" err="1"/>
            <a:t>diperoleh</a:t>
          </a:r>
          <a:r>
            <a:rPr lang="en-US" dirty="0"/>
            <a:t> </a:t>
          </a:r>
          <a:r>
            <a:rPr lang="en-US" dirty="0" err="1"/>
            <a:t>dicatat</a:t>
          </a:r>
          <a:r>
            <a:rPr lang="en-US" dirty="0"/>
            <a:t> </a:t>
          </a:r>
          <a:r>
            <a:rPr lang="en-US" dirty="0" err="1"/>
            <a:t>sebesar</a:t>
          </a:r>
          <a:r>
            <a:rPr lang="en-US" dirty="0"/>
            <a:t> </a:t>
          </a:r>
          <a:r>
            <a:rPr lang="en-US" b="1" dirty="0" err="1">
              <a:solidFill>
                <a:srgbClr val="C00000"/>
              </a:solidFill>
            </a:rPr>
            <a:t>nilai</a:t>
          </a:r>
          <a:r>
            <a:rPr lang="en-US" b="1" dirty="0">
              <a:solidFill>
                <a:srgbClr val="C00000"/>
              </a:solidFill>
            </a:rPr>
            <a:t> </a:t>
          </a:r>
          <a:r>
            <a:rPr lang="en-US" b="1" dirty="0" err="1">
              <a:solidFill>
                <a:srgbClr val="C00000"/>
              </a:solidFill>
            </a:rPr>
            <a:t>tercatat</a:t>
          </a:r>
          <a:r>
            <a:rPr lang="en-US" b="1" dirty="0">
              <a:solidFill>
                <a:srgbClr val="C00000"/>
              </a:solidFill>
            </a:rPr>
            <a:t> </a:t>
          </a:r>
          <a:r>
            <a:rPr lang="en-US" b="1" i="1" dirty="0">
              <a:solidFill>
                <a:srgbClr val="C00000"/>
              </a:solidFill>
            </a:rPr>
            <a:t>(carrying amount)</a:t>
          </a:r>
          <a:r>
            <a:rPr lang="en-US" b="1" dirty="0">
              <a:solidFill>
                <a:srgbClr val="C00000"/>
              </a:solidFill>
            </a:rPr>
            <a:t> </a:t>
          </a:r>
          <a:r>
            <a:rPr lang="en-US" b="1" dirty="0" err="1">
              <a:solidFill>
                <a:srgbClr val="C00000"/>
              </a:solidFill>
            </a:rPr>
            <a:t>atas</a:t>
          </a:r>
          <a:r>
            <a:rPr lang="en-US" b="1" dirty="0">
              <a:solidFill>
                <a:srgbClr val="C00000"/>
              </a:solidFill>
            </a:rPr>
            <a:t> </a:t>
          </a:r>
          <a:r>
            <a:rPr lang="en-US" b="1" dirty="0" err="1">
              <a:solidFill>
                <a:srgbClr val="C00000"/>
              </a:solidFill>
            </a:rPr>
            <a:t>aset</a:t>
          </a:r>
          <a:r>
            <a:rPr lang="en-US" b="1" dirty="0">
              <a:solidFill>
                <a:srgbClr val="C00000"/>
              </a:solidFill>
            </a:rPr>
            <a:t> yang </a:t>
          </a:r>
          <a:r>
            <a:rPr lang="en-US" b="1" dirty="0" err="1">
              <a:solidFill>
                <a:srgbClr val="C00000"/>
              </a:solidFill>
            </a:rPr>
            <a:t>dilepas</a:t>
          </a:r>
          <a:r>
            <a:rPr lang="en-US" dirty="0"/>
            <a:t>. </a:t>
          </a:r>
          <a:endParaRPr lang="id-ID" dirty="0"/>
        </a:p>
      </dgm:t>
    </dgm:pt>
    <dgm:pt modelId="{78439332-DF78-45C3-B19E-17A9B4E13C78}" type="parTrans" cxnId="{8BE22BAA-797C-46DE-B74E-621214AE7F79}">
      <dgm:prSet/>
      <dgm:spPr/>
      <dgm:t>
        <a:bodyPr/>
        <a:lstStyle/>
        <a:p>
          <a:endParaRPr lang="id-ID"/>
        </a:p>
      </dgm:t>
    </dgm:pt>
    <dgm:pt modelId="{28131EB2-840D-43D5-94E9-FEB7B0DC0941}" type="sibTrans" cxnId="{8BE22BAA-797C-46DE-B74E-621214AE7F79}">
      <dgm:prSet/>
      <dgm:spPr/>
      <dgm:t>
        <a:bodyPr/>
        <a:lstStyle/>
        <a:p>
          <a:endParaRPr lang="id-ID"/>
        </a:p>
      </dgm:t>
    </dgm:pt>
    <dgm:pt modelId="{0552CBAF-5D1C-42F2-9971-E3A7D4C6E92B}" type="pres">
      <dgm:prSet presAssocID="{94CDA94C-2046-461A-8784-216EC4B1FB2E}" presName="Name0" presStyleCnt="0">
        <dgm:presLayoutVars>
          <dgm:chMax val="7"/>
          <dgm:dir/>
          <dgm:animLvl val="lvl"/>
          <dgm:resizeHandles val="exact"/>
        </dgm:presLayoutVars>
      </dgm:prSet>
      <dgm:spPr/>
    </dgm:pt>
    <dgm:pt modelId="{67487A86-799F-4275-BF4F-A40F568AD5B6}" type="pres">
      <dgm:prSet presAssocID="{ED88F4F7-77CB-4C0D-8944-E415FD7E6A59}" presName="circle1" presStyleLbl="node1" presStyleIdx="0" presStyleCnt="2"/>
      <dgm:spPr/>
    </dgm:pt>
    <dgm:pt modelId="{61BDF59B-D711-40EF-8EFE-E5D04677AE3D}" type="pres">
      <dgm:prSet presAssocID="{ED88F4F7-77CB-4C0D-8944-E415FD7E6A59}" presName="space" presStyleCnt="0"/>
      <dgm:spPr/>
    </dgm:pt>
    <dgm:pt modelId="{B1BBB396-0530-4E3C-830E-FA79E2CCC85E}" type="pres">
      <dgm:prSet presAssocID="{ED88F4F7-77CB-4C0D-8944-E415FD7E6A59}" presName="rect1" presStyleLbl="alignAcc1" presStyleIdx="0" presStyleCnt="2"/>
      <dgm:spPr/>
    </dgm:pt>
    <dgm:pt modelId="{3397EE23-3EB2-48C5-A28F-C1632D5577F5}" type="pres">
      <dgm:prSet presAssocID="{9F3EDD44-2273-4EEA-B306-31E4D4D5F688}" presName="vertSpace2" presStyleLbl="node1" presStyleIdx="0" presStyleCnt="2"/>
      <dgm:spPr/>
    </dgm:pt>
    <dgm:pt modelId="{B97322AB-3803-406A-8F77-382331ACF6C0}" type="pres">
      <dgm:prSet presAssocID="{9F3EDD44-2273-4EEA-B306-31E4D4D5F688}" presName="circle2" presStyleLbl="node1" presStyleIdx="1" presStyleCnt="2"/>
      <dgm:spPr/>
    </dgm:pt>
    <dgm:pt modelId="{A2BEB7CA-A9EA-43DF-AEB6-2E3B0576D54B}" type="pres">
      <dgm:prSet presAssocID="{9F3EDD44-2273-4EEA-B306-31E4D4D5F688}" presName="rect2" presStyleLbl="alignAcc1" presStyleIdx="1" presStyleCnt="2"/>
      <dgm:spPr/>
    </dgm:pt>
    <dgm:pt modelId="{9F07D0D2-ADAA-40F0-A690-738D57C58A74}" type="pres">
      <dgm:prSet presAssocID="{ED88F4F7-77CB-4C0D-8944-E415FD7E6A59}" presName="rect1ParTxNoCh" presStyleLbl="alignAcc1" presStyleIdx="1" presStyleCnt="2">
        <dgm:presLayoutVars>
          <dgm:chMax val="1"/>
          <dgm:bulletEnabled val="1"/>
        </dgm:presLayoutVars>
      </dgm:prSet>
      <dgm:spPr/>
    </dgm:pt>
    <dgm:pt modelId="{EF558AC8-CAC4-4A90-8354-20EABECA36A7}" type="pres">
      <dgm:prSet presAssocID="{9F3EDD44-2273-4EEA-B306-31E4D4D5F688}" presName="rect2ParTxNoCh" presStyleLbl="alignAcc1" presStyleIdx="1" presStyleCnt="2">
        <dgm:presLayoutVars>
          <dgm:chMax val="1"/>
          <dgm:bulletEnabled val="1"/>
        </dgm:presLayoutVars>
      </dgm:prSet>
      <dgm:spPr/>
    </dgm:pt>
  </dgm:ptLst>
  <dgm:cxnLst>
    <dgm:cxn modelId="{F0A34E25-8570-46BC-B67A-847257DCDB4D}" type="presOf" srcId="{9F3EDD44-2273-4EEA-B306-31E4D4D5F688}" destId="{A2BEB7CA-A9EA-43DF-AEB6-2E3B0576D54B}" srcOrd="0" destOrd="0" presId="urn:microsoft.com/office/officeart/2005/8/layout/target3"/>
    <dgm:cxn modelId="{5F23772E-CE3F-4054-8AE6-6B5D7CC3D061}" srcId="{94CDA94C-2046-461A-8784-216EC4B1FB2E}" destId="{ED88F4F7-77CB-4C0D-8944-E415FD7E6A59}" srcOrd="0" destOrd="0" parTransId="{5BB3E5E6-2B8F-4C41-9A01-85A6F223C922}" sibTransId="{A265F7B7-D8A7-41B9-B7E1-8209CA1D5850}"/>
    <dgm:cxn modelId="{CC222562-DF9B-4B22-ABB9-EA3AA5DF3B1C}" type="presOf" srcId="{ED88F4F7-77CB-4C0D-8944-E415FD7E6A59}" destId="{9F07D0D2-ADAA-40F0-A690-738D57C58A74}" srcOrd="1" destOrd="0" presId="urn:microsoft.com/office/officeart/2005/8/layout/target3"/>
    <dgm:cxn modelId="{F993FE97-896F-4E52-BA06-C98AB4804C51}" type="presOf" srcId="{9F3EDD44-2273-4EEA-B306-31E4D4D5F688}" destId="{EF558AC8-CAC4-4A90-8354-20EABECA36A7}" srcOrd="1" destOrd="0" presId="urn:microsoft.com/office/officeart/2005/8/layout/target3"/>
    <dgm:cxn modelId="{8BE22BAA-797C-46DE-B74E-621214AE7F79}" srcId="{94CDA94C-2046-461A-8784-216EC4B1FB2E}" destId="{9F3EDD44-2273-4EEA-B306-31E4D4D5F688}" srcOrd="1" destOrd="0" parTransId="{78439332-DF78-45C3-B19E-17A9B4E13C78}" sibTransId="{28131EB2-840D-43D5-94E9-FEB7B0DC0941}"/>
    <dgm:cxn modelId="{94D412BF-0C9C-4C64-BE83-8FA51D40FB18}" type="presOf" srcId="{ED88F4F7-77CB-4C0D-8944-E415FD7E6A59}" destId="{B1BBB396-0530-4E3C-830E-FA79E2CCC85E}" srcOrd="0" destOrd="0" presId="urn:microsoft.com/office/officeart/2005/8/layout/target3"/>
    <dgm:cxn modelId="{BF5F12CA-7D9E-4D0A-AB82-DD41F94BBAB4}" type="presOf" srcId="{94CDA94C-2046-461A-8784-216EC4B1FB2E}" destId="{0552CBAF-5D1C-42F2-9971-E3A7D4C6E92B}" srcOrd="0" destOrd="0" presId="urn:microsoft.com/office/officeart/2005/8/layout/target3"/>
    <dgm:cxn modelId="{50EC82AC-E228-4D2D-AE1B-17D3F1B721A9}" type="presParOf" srcId="{0552CBAF-5D1C-42F2-9971-E3A7D4C6E92B}" destId="{67487A86-799F-4275-BF4F-A40F568AD5B6}" srcOrd="0" destOrd="0" presId="urn:microsoft.com/office/officeart/2005/8/layout/target3"/>
    <dgm:cxn modelId="{947B898C-6E9C-40F8-9A80-F73853EFD425}" type="presParOf" srcId="{0552CBAF-5D1C-42F2-9971-E3A7D4C6E92B}" destId="{61BDF59B-D711-40EF-8EFE-E5D04677AE3D}" srcOrd="1" destOrd="0" presId="urn:microsoft.com/office/officeart/2005/8/layout/target3"/>
    <dgm:cxn modelId="{187C18F6-EE70-4CA1-A688-7586DE7FE20D}" type="presParOf" srcId="{0552CBAF-5D1C-42F2-9971-E3A7D4C6E92B}" destId="{B1BBB396-0530-4E3C-830E-FA79E2CCC85E}" srcOrd="2" destOrd="0" presId="urn:microsoft.com/office/officeart/2005/8/layout/target3"/>
    <dgm:cxn modelId="{F9925376-D78F-4C7D-9149-2E464070A364}" type="presParOf" srcId="{0552CBAF-5D1C-42F2-9971-E3A7D4C6E92B}" destId="{3397EE23-3EB2-48C5-A28F-C1632D5577F5}" srcOrd="3" destOrd="0" presId="urn:microsoft.com/office/officeart/2005/8/layout/target3"/>
    <dgm:cxn modelId="{80B2AEF3-F407-4068-BC70-574F970EBB58}" type="presParOf" srcId="{0552CBAF-5D1C-42F2-9971-E3A7D4C6E92B}" destId="{B97322AB-3803-406A-8F77-382331ACF6C0}" srcOrd="4" destOrd="0" presId="urn:microsoft.com/office/officeart/2005/8/layout/target3"/>
    <dgm:cxn modelId="{A594436F-E85A-4721-8BE3-D1108B03D0F8}" type="presParOf" srcId="{0552CBAF-5D1C-42F2-9971-E3A7D4C6E92B}" destId="{A2BEB7CA-A9EA-43DF-AEB6-2E3B0576D54B}" srcOrd="5" destOrd="0" presId="urn:microsoft.com/office/officeart/2005/8/layout/target3"/>
    <dgm:cxn modelId="{89957921-3824-4C30-A999-0F86C3050699}" type="presParOf" srcId="{0552CBAF-5D1C-42F2-9971-E3A7D4C6E92B}" destId="{9F07D0D2-ADAA-40F0-A690-738D57C58A74}" srcOrd="6" destOrd="0" presId="urn:microsoft.com/office/officeart/2005/8/layout/target3"/>
    <dgm:cxn modelId="{6340C51F-47BF-4A4C-8743-BF0392C1E3C9}" type="presParOf" srcId="{0552CBAF-5D1C-42F2-9971-E3A7D4C6E92B}" destId="{EF558AC8-CAC4-4A90-8354-20EABECA36A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61CE3C1-0E44-4A21-841B-E9F618638E8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d-ID"/>
        </a:p>
      </dgm:t>
    </dgm:pt>
    <dgm:pt modelId="{0FF792EE-D7CD-4693-9862-CF8F08B101AB}">
      <dgm:prSet/>
      <dgm:spPr/>
      <dgm:t>
        <a:bodyPr/>
        <a:lstStyle/>
        <a:p>
          <a:pPr rtl="0"/>
          <a:r>
            <a:rPr lang="id-ID"/>
            <a:t>Aset tetap yang diperoleh dari sumbangan (donasi) harus dicatat sebesar nilai wajar pada saat perolehan.</a:t>
          </a:r>
        </a:p>
      </dgm:t>
    </dgm:pt>
    <dgm:pt modelId="{CB45DF8E-7D3B-443F-9CC2-25438720E17D}" type="parTrans" cxnId="{CC212F9B-1F90-4DEF-86C5-1133FD3444FA}">
      <dgm:prSet/>
      <dgm:spPr/>
      <dgm:t>
        <a:bodyPr/>
        <a:lstStyle/>
        <a:p>
          <a:endParaRPr lang="id-ID"/>
        </a:p>
      </dgm:t>
    </dgm:pt>
    <dgm:pt modelId="{22C15195-7FD8-49A1-B866-20F2F7123579}" type="sibTrans" cxnId="{CC212F9B-1F90-4DEF-86C5-1133FD3444FA}">
      <dgm:prSet/>
      <dgm:spPr/>
      <dgm:t>
        <a:bodyPr/>
        <a:lstStyle/>
        <a:p>
          <a:endParaRPr lang="id-ID"/>
        </a:p>
      </dgm:t>
    </dgm:pt>
    <dgm:pt modelId="{B01C4C4F-6D29-4AAC-898D-F924F1E05195}">
      <dgm:prSet/>
      <dgm:spPr/>
      <dgm:t>
        <a:bodyPr/>
        <a:lstStyle/>
        <a:p>
          <a:pPr rtl="0"/>
          <a:r>
            <a:rPr lang="en-US" dirty="0" err="1"/>
            <a:t>perolehan</a:t>
          </a:r>
          <a:r>
            <a:rPr lang="en-US" dirty="0"/>
            <a:t> </a:t>
          </a:r>
          <a:r>
            <a:rPr lang="en-US" dirty="0" err="1"/>
            <a:t>tersebut</a:t>
          </a:r>
          <a:r>
            <a:rPr lang="en-US" dirty="0"/>
            <a:t> </a:t>
          </a:r>
          <a:r>
            <a:rPr lang="en-US" dirty="0" err="1"/>
            <a:t>diakui</a:t>
          </a:r>
          <a:r>
            <a:rPr lang="en-US" dirty="0"/>
            <a:t> </a:t>
          </a:r>
          <a:r>
            <a:rPr lang="en-US" dirty="0" err="1"/>
            <a:t>sebagai</a:t>
          </a:r>
          <a:r>
            <a:rPr lang="en-US" dirty="0"/>
            <a:t> </a:t>
          </a:r>
          <a:r>
            <a:rPr lang="en-US" i="1" dirty="0" err="1"/>
            <a:t>pendapatan</a:t>
          </a:r>
          <a:r>
            <a:rPr lang="en-US" i="1" dirty="0"/>
            <a:t> </a:t>
          </a:r>
          <a:r>
            <a:rPr lang="en-US" i="1" dirty="0" err="1"/>
            <a:t>operasional</a:t>
          </a:r>
          <a:r>
            <a:rPr lang="en-US" dirty="0"/>
            <a:t> </a:t>
          </a:r>
          <a:endParaRPr lang="id-ID" dirty="0"/>
        </a:p>
      </dgm:t>
    </dgm:pt>
    <dgm:pt modelId="{39B4A887-D825-4508-8363-F9C7905E8C5B}" type="parTrans" cxnId="{BDC79558-87C6-4EF3-9243-78B68E5885B7}">
      <dgm:prSet/>
      <dgm:spPr/>
      <dgm:t>
        <a:bodyPr/>
        <a:lstStyle/>
        <a:p>
          <a:endParaRPr lang="id-ID"/>
        </a:p>
      </dgm:t>
    </dgm:pt>
    <dgm:pt modelId="{85AAFE48-67CC-4FEC-8779-9685EF4C13E2}" type="sibTrans" cxnId="{BDC79558-87C6-4EF3-9243-78B68E5885B7}">
      <dgm:prSet/>
      <dgm:spPr/>
      <dgm:t>
        <a:bodyPr/>
        <a:lstStyle/>
        <a:p>
          <a:endParaRPr lang="id-ID"/>
        </a:p>
      </dgm:t>
    </dgm:pt>
    <dgm:pt modelId="{65C70646-947F-4611-9C6A-9CBFA848B892}" type="pres">
      <dgm:prSet presAssocID="{A61CE3C1-0E44-4A21-841B-E9F618638E8F}" presName="CompostProcess" presStyleCnt="0">
        <dgm:presLayoutVars>
          <dgm:dir/>
          <dgm:resizeHandles val="exact"/>
        </dgm:presLayoutVars>
      </dgm:prSet>
      <dgm:spPr/>
    </dgm:pt>
    <dgm:pt modelId="{C5B16B86-390C-4146-9650-124B01FF1863}" type="pres">
      <dgm:prSet presAssocID="{A61CE3C1-0E44-4A21-841B-E9F618638E8F}" presName="arrow" presStyleLbl="bgShp" presStyleIdx="0" presStyleCnt="1"/>
      <dgm:spPr/>
    </dgm:pt>
    <dgm:pt modelId="{9486692E-6DAD-499B-969E-15167AD1FC5F}" type="pres">
      <dgm:prSet presAssocID="{A61CE3C1-0E44-4A21-841B-E9F618638E8F}" presName="linearProcess" presStyleCnt="0"/>
      <dgm:spPr/>
    </dgm:pt>
    <dgm:pt modelId="{A35BAF5D-A923-40CE-B332-4902F86B644A}" type="pres">
      <dgm:prSet presAssocID="{0FF792EE-D7CD-4693-9862-CF8F08B101AB}" presName="textNode" presStyleLbl="node1" presStyleIdx="0" presStyleCnt="2">
        <dgm:presLayoutVars>
          <dgm:bulletEnabled val="1"/>
        </dgm:presLayoutVars>
      </dgm:prSet>
      <dgm:spPr/>
    </dgm:pt>
    <dgm:pt modelId="{4FD26BA0-CB36-490E-B7B7-B4F5107A05AB}" type="pres">
      <dgm:prSet presAssocID="{22C15195-7FD8-49A1-B866-20F2F7123579}" presName="sibTrans" presStyleCnt="0"/>
      <dgm:spPr/>
    </dgm:pt>
    <dgm:pt modelId="{E44D4838-0EAB-4E4C-B883-2286A1EB76A1}" type="pres">
      <dgm:prSet presAssocID="{B01C4C4F-6D29-4AAC-898D-F924F1E05195}" presName="textNode" presStyleLbl="node1" presStyleIdx="1" presStyleCnt="2">
        <dgm:presLayoutVars>
          <dgm:bulletEnabled val="1"/>
        </dgm:presLayoutVars>
      </dgm:prSet>
      <dgm:spPr/>
    </dgm:pt>
  </dgm:ptLst>
  <dgm:cxnLst>
    <dgm:cxn modelId="{6B57700C-C31F-4CC6-BEC7-D1996F13E371}" type="presOf" srcId="{B01C4C4F-6D29-4AAC-898D-F924F1E05195}" destId="{E44D4838-0EAB-4E4C-B883-2286A1EB76A1}" srcOrd="0" destOrd="0" presId="urn:microsoft.com/office/officeart/2005/8/layout/hProcess9"/>
    <dgm:cxn modelId="{A8812073-3934-4429-9F6C-470C6ADF0530}" type="presOf" srcId="{A61CE3C1-0E44-4A21-841B-E9F618638E8F}" destId="{65C70646-947F-4611-9C6A-9CBFA848B892}" srcOrd="0" destOrd="0" presId="urn:microsoft.com/office/officeart/2005/8/layout/hProcess9"/>
    <dgm:cxn modelId="{BDC79558-87C6-4EF3-9243-78B68E5885B7}" srcId="{A61CE3C1-0E44-4A21-841B-E9F618638E8F}" destId="{B01C4C4F-6D29-4AAC-898D-F924F1E05195}" srcOrd="1" destOrd="0" parTransId="{39B4A887-D825-4508-8363-F9C7905E8C5B}" sibTransId="{85AAFE48-67CC-4FEC-8779-9685EF4C13E2}"/>
    <dgm:cxn modelId="{CC212F9B-1F90-4DEF-86C5-1133FD3444FA}" srcId="{A61CE3C1-0E44-4A21-841B-E9F618638E8F}" destId="{0FF792EE-D7CD-4693-9862-CF8F08B101AB}" srcOrd="0" destOrd="0" parTransId="{CB45DF8E-7D3B-443F-9CC2-25438720E17D}" sibTransId="{22C15195-7FD8-49A1-B866-20F2F7123579}"/>
    <dgm:cxn modelId="{C9F2DFE9-9A29-4B04-9FF0-112582C454BF}" type="presOf" srcId="{0FF792EE-D7CD-4693-9862-CF8F08B101AB}" destId="{A35BAF5D-A923-40CE-B332-4902F86B644A}" srcOrd="0" destOrd="0" presId="urn:microsoft.com/office/officeart/2005/8/layout/hProcess9"/>
    <dgm:cxn modelId="{7389BEF1-BEA0-4235-9411-56BCF89A4AFB}" type="presParOf" srcId="{65C70646-947F-4611-9C6A-9CBFA848B892}" destId="{C5B16B86-390C-4146-9650-124B01FF1863}" srcOrd="0" destOrd="0" presId="urn:microsoft.com/office/officeart/2005/8/layout/hProcess9"/>
    <dgm:cxn modelId="{8BF456FE-D50E-4E27-B196-98482DAC88DC}" type="presParOf" srcId="{65C70646-947F-4611-9C6A-9CBFA848B892}" destId="{9486692E-6DAD-499B-969E-15167AD1FC5F}" srcOrd="1" destOrd="0" presId="urn:microsoft.com/office/officeart/2005/8/layout/hProcess9"/>
    <dgm:cxn modelId="{AD4F2811-8529-4A87-BC96-3BFE3D43938D}" type="presParOf" srcId="{9486692E-6DAD-499B-969E-15167AD1FC5F}" destId="{A35BAF5D-A923-40CE-B332-4902F86B644A}" srcOrd="0" destOrd="0" presId="urn:microsoft.com/office/officeart/2005/8/layout/hProcess9"/>
    <dgm:cxn modelId="{E5151E97-18A3-40A7-B28A-840D77EC19EC}" type="presParOf" srcId="{9486692E-6DAD-499B-969E-15167AD1FC5F}" destId="{4FD26BA0-CB36-490E-B7B7-B4F5107A05AB}" srcOrd="1" destOrd="0" presId="urn:microsoft.com/office/officeart/2005/8/layout/hProcess9"/>
    <dgm:cxn modelId="{90657A41-04FE-4B85-9FCB-1DC3E07BA3A2}" type="presParOf" srcId="{9486692E-6DAD-499B-969E-15167AD1FC5F}" destId="{E44D4838-0EAB-4E4C-B883-2286A1EB76A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AC7B740F-9472-4E7C-A5FC-BF24D3DB949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id-ID"/>
        </a:p>
      </dgm:t>
    </dgm:pt>
    <dgm:pt modelId="{5D5DFBB9-8B2F-43BC-A8FA-4BA8AC0CF4FC}">
      <dgm:prSet/>
      <dgm:spPr/>
      <dgm:t>
        <a:bodyPr/>
        <a:lstStyle/>
        <a:p>
          <a:pPr rtl="0"/>
          <a:r>
            <a:rPr lang="id-ID"/>
            <a:t>Pengeluaran setelah perolehan awal suatu aset tetap yang memperpanjang masa manfaat atau yang kemungkinan besar memberi manfaat ekonomi di masa yang akan datang dalam bentuk kapasitas, mutu produksi, atau peningkatan standar kinerja, harus ditambahkan pada nilai tercatat aset yang bersangkutan</a:t>
          </a:r>
        </a:p>
      </dgm:t>
    </dgm:pt>
    <dgm:pt modelId="{DF8B4198-295E-4186-AC80-9BC3ECB08FA4}" type="parTrans" cxnId="{7A78CCAA-E4C2-4AB3-86A8-61827424A8BE}">
      <dgm:prSet/>
      <dgm:spPr/>
      <dgm:t>
        <a:bodyPr/>
        <a:lstStyle/>
        <a:p>
          <a:endParaRPr lang="id-ID"/>
        </a:p>
      </dgm:t>
    </dgm:pt>
    <dgm:pt modelId="{A2DB5BE1-3B7C-4D1E-86D2-566EA14FC4BD}" type="sibTrans" cxnId="{7A78CCAA-E4C2-4AB3-86A8-61827424A8BE}">
      <dgm:prSet/>
      <dgm:spPr/>
      <dgm:t>
        <a:bodyPr/>
        <a:lstStyle/>
        <a:p>
          <a:endParaRPr lang="id-ID"/>
        </a:p>
      </dgm:t>
    </dgm:pt>
    <dgm:pt modelId="{6454DBBA-2CE4-4B9E-BA4A-133BC28546AC}" type="pres">
      <dgm:prSet presAssocID="{AC7B740F-9472-4E7C-A5FC-BF24D3DB9492}" presName="Name0" presStyleCnt="0">
        <dgm:presLayoutVars>
          <dgm:dir/>
          <dgm:animLvl val="lvl"/>
          <dgm:resizeHandles val="exact"/>
        </dgm:presLayoutVars>
      </dgm:prSet>
      <dgm:spPr/>
    </dgm:pt>
    <dgm:pt modelId="{CC0BA0FD-9384-4796-85C0-D93210545409}" type="pres">
      <dgm:prSet presAssocID="{5D5DFBB9-8B2F-43BC-A8FA-4BA8AC0CF4FC}" presName="composite" presStyleCnt="0"/>
      <dgm:spPr/>
    </dgm:pt>
    <dgm:pt modelId="{4BB8C427-9FD6-41C2-87C4-5FB17C678773}" type="pres">
      <dgm:prSet presAssocID="{5D5DFBB9-8B2F-43BC-A8FA-4BA8AC0CF4FC}" presName="parTx" presStyleLbl="alignNode1" presStyleIdx="0" presStyleCnt="1">
        <dgm:presLayoutVars>
          <dgm:chMax val="0"/>
          <dgm:chPref val="0"/>
          <dgm:bulletEnabled val="1"/>
        </dgm:presLayoutVars>
      </dgm:prSet>
      <dgm:spPr/>
    </dgm:pt>
    <dgm:pt modelId="{255F02DB-3B2B-4955-95F5-2370962392A9}" type="pres">
      <dgm:prSet presAssocID="{5D5DFBB9-8B2F-43BC-A8FA-4BA8AC0CF4FC}" presName="desTx" presStyleLbl="alignAccFollowNode1" presStyleIdx="0" presStyleCnt="1">
        <dgm:presLayoutVars>
          <dgm:bulletEnabled val="1"/>
        </dgm:presLayoutVars>
      </dgm:prSet>
      <dgm:spPr/>
    </dgm:pt>
  </dgm:ptLst>
  <dgm:cxnLst>
    <dgm:cxn modelId="{6241B105-86CC-446C-A404-4542531A83D8}" type="presOf" srcId="{5D5DFBB9-8B2F-43BC-A8FA-4BA8AC0CF4FC}" destId="{4BB8C427-9FD6-41C2-87C4-5FB17C678773}" srcOrd="0" destOrd="0" presId="urn:microsoft.com/office/officeart/2005/8/layout/hList1"/>
    <dgm:cxn modelId="{0190EB6E-DBA3-4123-A361-B1D81F34394E}" type="presOf" srcId="{AC7B740F-9472-4E7C-A5FC-BF24D3DB9492}" destId="{6454DBBA-2CE4-4B9E-BA4A-133BC28546AC}" srcOrd="0" destOrd="0" presId="urn:microsoft.com/office/officeart/2005/8/layout/hList1"/>
    <dgm:cxn modelId="{7A78CCAA-E4C2-4AB3-86A8-61827424A8BE}" srcId="{AC7B740F-9472-4E7C-A5FC-BF24D3DB9492}" destId="{5D5DFBB9-8B2F-43BC-A8FA-4BA8AC0CF4FC}" srcOrd="0" destOrd="0" parTransId="{DF8B4198-295E-4186-AC80-9BC3ECB08FA4}" sibTransId="{A2DB5BE1-3B7C-4D1E-86D2-566EA14FC4BD}"/>
    <dgm:cxn modelId="{0581ADD1-55EC-4E63-B4EB-C219C3B3E85B}" type="presParOf" srcId="{6454DBBA-2CE4-4B9E-BA4A-133BC28546AC}" destId="{CC0BA0FD-9384-4796-85C0-D93210545409}" srcOrd="0" destOrd="0" presId="urn:microsoft.com/office/officeart/2005/8/layout/hList1"/>
    <dgm:cxn modelId="{321BD6A7-8732-4FEB-B4C1-CE63D024CA58}" type="presParOf" srcId="{CC0BA0FD-9384-4796-85C0-D93210545409}" destId="{4BB8C427-9FD6-41C2-87C4-5FB17C678773}" srcOrd="0" destOrd="0" presId="urn:microsoft.com/office/officeart/2005/8/layout/hList1"/>
    <dgm:cxn modelId="{2E6E27A2-0590-4D01-8C80-51784C0985BA}" type="presParOf" srcId="{CC0BA0FD-9384-4796-85C0-D93210545409}" destId="{255F02DB-3B2B-4955-95F5-2370962392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4ABF46A-9F9B-4A91-AC6E-B4D052AA37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BE11A4D1-15D2-4D6B-B4CE-E041E3639925}">
      <dgm:prSet/>
      <dgm:spPr/>
      <dgm:t>
        <a:bodyPr/>
        <a:lstStyle/>
        <a:p>
          <a:pPr rtl="0"/>
          <a:r>
            <a:rPr lang="id-ID"/>
            <a:t>Penyusutan adalah alokasi yang sistematis atas nilai suatu aset tetap yang dapat disusutkan </a:t>
          </a:r>
          <a:r>
            <a:rPr lang="id-ID" i="1"/>
            <a:t>(depreciable assets) </a:t>
          </a:r>
          <a:r>
            <a:rPr lang="id-ID"/>
            <a:t>selama masa manfaat aset yang bersangkutan.</a:t>
          </a:r>
          <a:r>
            <a:rPr lang="en-US"/>
            <a:t> </a:t>
          </a:r>
          <a:endParaRPr lang="id-ID"/>
        </a:p>
      </dgm:t>
    </dgm:pt>
    <dgm:pt modelId="{FD719DD4-EEEB-472E-A20F-3286BC7523A8}" type="parTrans" cxnId="{D5FF4019-ED75-4A87-A498-0337C6E16065}">
      <dgm:prSet/>
      <dgm:spPr/>
      <dgm:t>
        <a:bodyPr/>
        <a:lstStyle/>
        <a:p>
          <a:endParaRPr lang="id-ID"/>
        </a:p>
      </dgm:t>
    </dgm:pt>
    <dgm:pt modelId="{90931A19-9D04-4F68-986F-3049489BE56E}" type="sibTrans" cxnId="{D5FF4019-ED75-4A87-A498-0337C6E16065}">
      <dgm:prSet/>
      <dgm:spPr/>
      <dgm:t>
        <a:bodyPr/>
        <a:lstStyle/>
        <a:p>
          <a:endParaRPr lang="id-ID"/>
        </a:p>
      </dgm:t>
    </dgm:pt>
    <dgm:pt modelId="{ACA3D506-805A-45C2-B8CA-9363BCC7F5B5}">
      <dgm:prSet/>
      <dgm:spPr/>
      <dgm:t>
        <a:bodyPr/>
        <a:lstStyle/>
        <a:p>
          <a:pPr rtl="0"/>
          <a:r>
            <a:rPr lang="en-US"/>
            <a:t>Nilai penyusutan untuk masing-masing periode diakui sebagai pengurang nilai tercatat aset tetap dalam neraca dan beban penyusutan dalam laporan operasional.</a:t>
          </a:r>
          <a:endParaRPr lang="id-ID"/>
        </a:p>
      </dgm:t>
    </dgm:pt>
    <dgm:pt modelId="{E65890D6-2EED-4851-AEDE-0B1DCEDFF35E}" type="parTrans" cxnId="{41952DC9-256F-485E-9AD7-2A461F4D6257}">
      <dgm:prSet/>
      <dgm:spPr/>
      <dgm:t>
        <a:bodyPr/>
        <a:lstStyle/>
        <a:p>
          <a:endParaRPr lang="id-ID"/>
        </a:p>
      </dgm:t>
    </dgm:pt>
    <dgm:pt modelId="{E95E89D1-754D-47F6-9DC3-D3B14EF61C19}" type="sibTrans" cxnId="{41952DC9-256F-485E-9AD7-2A461F4D6257}">
      <dgm:prSet/>
      <dgm:spPr/>
      <dgm:t>
        <a:bodyPr/>
        <a:lstStyle/>
        <a:p>
          <a:endParaRPr lang="id-ID"/>
        </a:p>
      </dgm:t>
    </dgm:pt>
    <dgm:pt modelId="{80699868-8781-482F-9A4D-22814DE167C3}">
      <dgm:prSet/>
      <dgm:spPr/>
      <dgm:t>
        <a:bodyPr/>
        <a:lstStyle/>
        <a:p>
          <a:pPr rtl="0"/>
          <a:r>
            <a:rPr lang="id-ID" dirty="0"/>
            <a:t>Selain tanah dan konstruksi dalam pengerjaan, seluruh aset tetap </a:t>
          </a:r>
          <a:r>
            <a:rPr lang="id-ID" dirty="0">
              <a:solidFill>
                <a:srgbClr val="C00000"/>
              </a:solidFill>
            </a:rPr>
            <a:t>dapat</a:t>
          </a:r>
          <a:r>
            <a:rPr lang="id-ID" dirty="0"/>
            <a:t> disusutkan sesuai dengan sifat dan karakteristik aset tersebut</a:t>
          </a:r>
          <a:r>
            <a:rPr lang="en-US" dirty="0"/>
            <a:t> </a:t>
          </a:r>
          <a:endParaRPr lang="id-ID" dirty="0"/>
        </a:p>
      </dgm:t>
    </dgm:pt>
    <dgm:pt modelId="{88846EE6-275D-4BBC-9B18-5191424E3F8E}" type="parTrans" cxnId="{1FF1B35A-629E-488B-98F7-842B83F944C3}">
      <dgm:prSet/>
      <dgm:spPr/>
      <dgm:t>
        <a:bodyPr/>
        <a:lstStyle/>
        <a:p>
          <a:endParaRPr lang="id-ID"/>
        </a:p>
      </dgm:t>
    </dgm:pt>
    <dgm:pt modelId="{1CB3611B-A989-4385-9794-14303C33176C}" type="sibTrans" cxnId="{1FF1B35A-629E-488B-98F7-842B83F944C3}">
      <dgm:prSet/>
      <dgm:spPr/>
      <dgm:t>
        <a:bodyPr/>
        <a:lstStyle/>
        <a:p>
          <a:endParaRPr lang="id-ID"/>
        </a:p>
      </dgm:t>
    </dgm:pt>
    <dgm:pt modelId="{10BE363E-B926-459D-8084-52369F0126AD}" type="pres">
      <dgm:prSet presAssocID="{D4ABF46A-9F9B-4A91-AC6E-B4D052AA376C}" presName="linear" presStyleCnt="0">
        <dgm:presLayoutVars>
          <dgm:animLvl val="lvl"/>
          <dgm:resizeHandles val="exact"/>
        </dgm:presLayoutVars>
      </dgm:prSet>
      <dgm:spPr/>
    </dgm:pt>
    <dgm:pt modelId="{F677AE46-FB04-49CE-874D-3E7109D90062}" type="pres">
      <dgm:prSet presAssocID="{BE11A4D1-15D2-4D6B-B4CE-E041E3639925}" presName="parentText" presStyleLbl="node1" presStyleIdx="0" presStyleCnt="3">
        <dgm:presLayoutVars>
          <dgm:chMax val="0"/>
          <dgm:bulletEnabled val="1"/>
        </dgm:presLayoutVars>
      </dgm:prSet>
      <dgm:spPr/>
    </dgm:pt>
    <dgm:pt modelId="{16C713BB-B78A-45AA-9387-F1D0933DB5E4}" type="pres">
      <dgm:prSet presAssocID="{90931A19-9D04-4F68-986F-3049489BE56E}" presName="spacer" presStyleCnt="0"/>
      <dgm:spPr/>
    </dgm:pt>
    <dgm:pt modelId="{4ED490CA-1AD7-4BEA-BDFC-5D5452B45F22}" type="pres">
      <dgm:prSet presAssocID="{ACA3D506-805A-45C2-B8CA-9363BCC7F5B5}" presName="parentText" presStyleLbl="node1" presStyleIdx="1" presStyleCnt="3">
        <dgm:presLayoutVars>
          <dgm:chMax val="0"/>
          <dgm:bulletEnabled val="1"/>
        </dgm:presLayoutVars>
      </dgm:prSet>
      <dgm:spPr/>
    </dgm:pt>
    <dgm:pt modelId="{0057CB4A-2F87-48FD-BB46-5504B24E9FA5}" type="pres">
      <dgm:prSet presAssocID="{E95E89D1-754D-47F6-9DC3-D3B14EF61C19}" presName="spacer" presStyleCnt="0"/>
      <dgm:spPr/>
    </dgm:pt>
    <dgm:pt modelId="{0EC3BEC1-D0D3-4AE2-8F83-3455A95D3726}" type="pres">
      <dgm:prSet presAssocID="{80699868-8781-482F-9A4D-22814DE167C3}" presName="parentText" presStyleLbl="node1" presStyleIdx="2" presStyleCnt="3">
        <dgm:presLayoutVars>
          <dgm:chMax val="0"/>
          <dgm:bulletEnabled val="1"/>
        </dgm:presLayoutVars>
      </dgm:prSet>
      <dgm:spPr/>
    </dgm:pt>
  </dgm:ptLst>
  <dgm:cxnLst>
    <dgm:cxn modelId="{BA80800E-977E-4798-83D8-40A9E8D98802}" type="presOf" srcId="{ACA3D506-805A-45C2-B8CA-9363BCC7F5B5}" destId="{4ED490CA-1AD7-4BEA-BDFC-5D5452B45F22}" srcOrd="0" destOrd="0" presId="urn:microsoft.com/office/officeart/2005/8/layout/vList2"/>
    <dgm:cxn modelId="{D5FF4019-ED75-4A87-A498-0337C6E16065}" srcId="{D4ABF46A-9F9B-4A91-AC6E-B4D052AA376C}" destId="{BE11A4D1-15D2-4D6B-B4CE-E041E3639925}" srcOrd="0" destOrd="0" parTransId="{FD719DD4-EEEB-472E-A20F-3286BC7523A8}" sibTransId="{90931A19-9D04-4F68-986F-3049489BE56E}"/>
    <dgm:cxn modelId="{1FF1B35A-629E-488B-98F7-842B83F944C3}" srcId="{D4ABF46A-9F9B-4A91-AC6E-B4D052AA376C}" destId="{80699868-8781-482F-9A4D-22814DE167C3}" srcOrd="2" destOrd="0" parTransId="{88846EE6-275D-4BBC-9B18-5191424E3F8E}" sibTransId="{1CB3611B-A989-4385-9794-14303C33176C}"/>
    <dgm:cxn modelId="{5A55518A-8466-4522-AA42-85515EAAE94A}" type="presOf" srcId="{80699868-8781-482F-9A4D-22814DE167C3}" destId="{0EC3BEC1-D0D3-4AE2-8F83-3455A95D3726}" srcOrd="0" destOrd="0" presId="urn:microsoft.com/office/officeart/2005/8/layout/vList2"/>
    <dgm:cxn modelId="{A05148BF-2A1C-4FBD-AAB3-7614C894A231}" type="presOf" srcId="{D4ABF46A-9F9B-4A91-AC6E-B4D052AA376C}" destId="{10BE363E-B926-459D-8084-52369F0126AD}" srcOrd="0" destOrd="0" presId="urn:microsoft.com/office/officeart/2005/8/layout/vList2"/>
    <dgm:cxn modelId="{41952DC9-256F-485E-9AD7-2A461F4D6257}" srcId="{D4ABF46A-9F9B-4A91-AC6E-B4D052AA376C}" destId="{ACA3D506-805A-45C2-B8CA-9363BCC7F5B5}" srcOrd="1" destOrd="0" parTransId="{E65890D6-2EED-4851-AEDE-0B1DCEDFF35E}" sibTransId="{E95E89D1-754D-47F6-9DC3-D3B14EF61C19}"/>
    <dgm:cxn modelId="{3F1474E9-A115-4A25-9488-77347F6D155B}" type="presOf" srcId="{BE11A4D1-15D2-4D6B-B4CE-E041E3639925}" destId="{F677AE46-FB04-49CE-874D-3E7109D90062}" srcOrd="0" destOrd="0" presId="urn:microsoft.com/office/officeart/2005/8/layout/vList2"/>
    <dgm:cxn modelId="{3E98A3C6-02C8-4FE6-B398-4CD16F16B7DA}" type="presParOf" srcId="{10BE363E-B926-459D-8084-52369F0126AD}" destId="{F677AE46-FB04-49CE-874D-3E7109D90062}" srcOrd="0" destOrd="0" presId="urn:microsoft.com/office/officeart/2005/8/layout/vList2"/>
    <dgm:cxn modelId="{E7CFF8B8-74C5-4DD1-854E-3F92196C45CC}" type="presParOf" srcId="{10BE363E-B926-459D-8084-52369F0126AD}" destId="{16C713BB-B78A-45AA-9387-F1D0933DB5E4}" srcOrd="1" destOrd="0" presId="urn:microsoft.com/office/officeart/2005/8/layout/vList2"/>
    <dgm:cxn modelId="{C885AD01-758B-4F8E-A82A-5014BF3AD8E9}" type="presParOf" srcId="{10BE363E-B926-459D-8084-52369F0126AD}" destId="{4ED490CA-1AD7-4BEA-BDFC-5D5452B45F22}" srcOrd="2" destOrd="0" presId="urn:microsoft.com/office/officeart/2005/8/layout/vList2"/>
    <dgm:cxn modelId="{838A6741-628D-4927-A522-B63612805436}" type="presParOf" srcId="{10BE363E-B926-459D-8084-52369F0126AD}" destId="{0057CB4A-2F87-48FD-BB46-5504B24E9FA5}" srcOrd="3" destOrd="0" presId="urn:microsoft.com/office/officeart/2005/8/layout/vList2"/>
    <dgm:cxn modelId="{099CA01A-697F-46F9-8BE2-99144744122E}" type="presParOf" srcId="{10BE363E-B926-459D-8084-52369F0126AD}" destId="{0EC3BEC1-D0D3-4AE2-8F83-3455A95D37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ED3D7CD3-E992-4FDE-BA2D-0F8E8BF276F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A958B23C-CFC8-422F-A413-89E297AD5843}">
      <dgm:prSet/>
      <dgm:spPr/>
      <dgm:t>
        <a:bodyPr/>
        <a:lstStyle/>
        <a:p>
          <a:pPr rtl="0"/>
          <a:r>
            <a:rPr lang="en-US"/>
            <a:t>Diketahui nilai buku yang dapat disusutkan</a:t>
          </a:r>
          <a:endParaRPr lang="id-ID"/>
        </a:p>
      </dgm:t>
    </dgm:pt>
    <dgm:pt modelId="{001CFF3A-E38A-4F30-A8B1-1D7BD964C4A4}" type="parTrans" cxnId="{35D5C4B3-084E-4761-BCAC-2514ABBD8BEB}">
      <dgm:prSet/>
      <dgm:spPr/>
      <dgm:t>
        <a:bodyPr/>
        <a:lstStyle/>
        <a:p>
          <a:endParaRPr lang="id-ID"/>
        </a:p>
      </dgm:t>
    </dgm:pt>
    <dgm:pt modelId="{A26FBCF9-C03F-46DC-BC8D-7652E7B1212D}" type="sibTrans" cxnId="{35D5C4B3-084E-4761-BCAC-2514ABBD8BEB}">
      <dgm:prSet/>
      <dgm:spPr/>
      <dgm:t>
        <a:bodyPr/>
        <a:lstStyle/>
        <a:p>
          <a:endParaRPr lang="id-ID"/>
        </a:p>
      </dgm:t>
    </dgm:pt>
    <dgm:pt modelId="{AE000E33-C2CF-4FA9-8C02-3BA0FFB71C82}">
      <dgm:prSet/>
      <dgm:spPr/>
      <dgm:t>
        <a:bodyPr/>
        <a:lstStyle/>
        <a:p>
          <a:pPr rtl="0"/>
          <a:r>
            <a:rPr lang="en-US"/>
            <a:t>Identifikasi aset yang nilainya menurun.</a:t>
          </a:r>
          <a:endParaRPr lang="id-ID"/>
        </a:p>
      </dgm:t>
    </dgm:pt>
    <dgm:pt modelId="{71A37460-765C-4102-B032-AFBF4C2285C0}" type="parTrans" cxnId="{FE17ED36-D201-4641-A5D3-2FADF4D7F31D}">
      <dgm:prSet/>
      <dgm:spPr/>
      <dgm:t>
        <a:bodyPr/>
        <a:lstStyle/>
        <a:p>
          <a:endParaRPr lang="id-ID"/>
        </a:p>
      </dgm:t>
    </dgm:pt>
    <dgm:pt modelId="{5D0DB80C-4E0F-4204-9B51-D919F6387FC7}" type="sibTrans" cxnId="{FE17ED36-D201-4641-A5D3-2FADF4D7F31D}">
      <dgm:prSet/>
      <dgm:spPr/>
      <dgm:t>
        <a:bodyPr/>
        <a:lstStyle/>
        <a:p>
          <a:endParaRPr lang="id-ID"/>
        </a:p>
      </dgm:t>
    </dgm:pt>
    <dgm:pt modelId="{837DA564-CC65-4AAD-8B6C-C2A3AFE9B8C2}">
      <dgm:prSet/>
      <dgm:spPr/>
      <dgm:t>
        <a:bodyPr/>
        <a:lstStyle/>
        <a:p>
          <a:pPr rtl="0"/>
          <a:r>
            <a:rPr lang="en-US"/>
            <a:t>Harus diketahui masa manfaatnya</a:t>
          </a:r>
          <a:endParaRPr lang="id-ID"/>
        </a:p>
      </dgm:t>
    </dgm:pt>
    <dgm:pt modelId="{5F9C0281-5196-4ED7-BF8F-105140806597}" type="parTrans" cxnId="{BF5D9830-C6A4-47F2-BBC7-28C821629F4A}">
      <dgm:prSet/>
      <dgm:spPr/>
      <dgm:t>
        <a:bodyPr/>
        <a:lstStyle/>
        <a:p>
          <a:endParaRPr lang="id-ID"/>
        </a:p>
      </dgm:t>
    </dgm:pt>
    <dgm:pt modelId="{6DC762F4-F6C7-4253-B77D-701753C5FB39}" type="sibTrans" cxnId="{BF5D9830-C6A4-47F2-BBC7-28C821629F4A}">
      <dgm:prSet/>
      <dgm:spPr/>
      <dgm:t>
        <a:bodyPr/>
        <a:lstStyle/>
        <a:p>
          <a:endParaRPr lang="id-ID"/>
        </a:p>
      </dgm:t>
    </dgm:pt>
    <dgm:pt modelId="{1BB7128D-57FF-4301-8046-02CB66B12D83}">
      <dgm:prSet/>
      <dgm:spPr/>
      <dgm:t>
        <a:bodyPr/>
        <a:lstStyle/>
        <a:p>
          <a:pPr rtl="0"/>
          <a:r>
            <a:rPr lang="id-ID" dirty="0"/>
            <a:t>Diketahui </a:t>
          </a:r>
          <a:r>
            <a:rPr lang="en-US" dirty="0" err="1"/>
            <a:t>Kondisi</a:t>
          </a:r>
          <a:r>
            <a:rPr lang="en-US" dirty="0"/>
            <a:t> yang </a:t>
          </a:r>
          <a:r>
            <a:rPr lang="en-US" dirty="0" err="1"/>
            <a:t>menyebabkan</a:t>
          </a:r>
          <a:r>
            <a:rPr lang="en-US" dirty="0"/>
            <a:t> </a:t>
          </a:r>
          <a:r>
            <a:rPr lang="en-US" dirty="0" err="1"/>
            <a:t>penurunan</a:t>
          </a:r>
          <a:r>
            <a:rPr lang="en-US" dirty="0"/>
            <a:t> </a:t>
          </a:r>
          <a:r>
            <a:rPr lang="en-US" dirty="0" err="1"/>
            <a:t>aset</a:t>
          </a:r>
          <a:r>
            <a:rPr lang="en-US" dirty="0"/>
            <a:t> </a:t>
          </a:r>
          <a:r>
            <a:rPr lang="en-US" dirty="0" err="1"/>
            <a:t>tetap</a:t>
          </a:r>
          <a:endParaRPr lang="id-ID" dirty="0"/>
        </a:p>
      </dgm:t>
    </dgm:pt>
    <dgm:pt modelId="{11877EED-1C1B-4364-B1DC-6C5DF74B0551}" type="parTrans" cxnId="{3F91CA49-E642-4362-8FA1-7A622F66AE02}">
      <dgm:prSet/>
      <dgm:spPr/>
      <dgm:t>
        <a:bodyPr/>
        <a:lstStyle/>
        <a:p>
          <a:endParaRPr lang="id-ID"/>
        </a:p>
      </dgm:t>
    </dgm:pt>
    <dgm:pt modelId="{2C210245-3458-463C-B96F-87684FB92593}" type="sibTrans" cxnId="{3F91CA49-E642-4362-8FA1-7A622F66AE02}">
      <dgm:prSet/>
      <dgm:spPr/>
      <dgm:t>
        <a:bodyPr/>
        <a:lstStyle/>
        <a:p>
          <a:endParaRPr lang="id-ID"/>
        </a:p>
      </dgm:t>
    </dgm:pt>
    <dgm:pt modelId="{07A65E20-D62F-427E-8372-2A927D37FCC6}" type="pres">
      <dgm:prSet presAssocID="{ED3D7CD3-E992-4FDE-BA2D-0F8E8BF276F7}" presName="Name0" presStyleCnt="0">
        <dgm:presLayoutVars>
          <dgm:chMax val="7"/>
          <dgm:dir/>
          <dgm:animLvl val="lvl"/>
          <dgm:resizeHandles val="exact"/>
        </dgm:presLayoutVars>
      </dgm:prSet>
      <dgm:spPr/>
    </dgm:pt>
    <dgm:pt modelId="{2D6BE9AF-ED93-4C5F-A11B-24FDED9D1F5C}" type="pres">
      <dgm:prSet presAssocID="{A958B23C-CFC8-422F-A413-89E297AD5843}" presName="circle1" presStyleLbl="node1" presStyleIdx="0" presStyleCnt="4"/>
      <dgm:spPr/>
    </dgm:pt>
    <dgm:pt modelId="{A084DB73-94A6-4830-948B-E450E6C07CD1}" type="pres">
      <dgm:prSet presAssocID="{A958B23C-CFC8-422F-A413-89E297AD5843}" presName="space" presStyleCnt="0"/>
      <dgm:spPr/>
    </dgm:pt>
    <dgm:pt modelId="{1351389E-D961-4C72-BA7E-F5C126526687}" type="pres">
      <dgm:prSet presAssocID="{A958B23C-CFC8-422F-A413-89E297AD5843}" presName="rect1" presStyleLbl="alignAcc1" presStyleIdx="0" presStyleCnt="4"/>
      <dgm:spPr/>
    </dgm:pt>
    <dgm:pt modelId="{BEE35E8C-5154-4ACC-9329-A5D46DBFE7EA}" type="pres">
      <dgm:prSet presAssocID="{AE000E33-C2CF-4FA9-8C02-3BA0FFB71C82}" presName="vertSpace2" presStyleLbl="node1" presStyleIdx="0" presStyleCnt="4"/>
      <dgm:spPr/>
    </dgm:pt>
    <dgm:pt modelId="{B41C11B4-3744-41FE-A803-E8E5BB98ECD7}" type="pres">
      <dgm:prSet presAssocID="{AE000E33-C2CF-4FA9-8C02-3BA0FFB71C82}" presName="circle2" presStyleLbl="node1" presStyleIdx="1" presStyleCnt="4"/>
      <dgm:spPr/>
    </dgm:pt>
    <dgm:pt modelId="{D172676D-33CC-4C0C-8E22-927E4E3F4E23}" type="pres">
      <dgm:prSet presAssocID="{AE000E33-C2CF-4FA9-8C02-3BA0FFB71C82}" presName="rect2" presStyleLbl="alignAcc1" presStyleIdx="1" presStyleCnt="4"/>
      <dgm:spPr/>
    </dgm:pt>
    <dgm:pt modelId="{24C8C106-6EC2-467F-8462-76C20147ACF8}" type="pres">
      <dgm:prSet presAssocID="{837DA564-CC65-4AAD-8B6C-C2A3AFE9B8C2}" presName="vertSpace3" presStyleLbl="node1" presStyleIdx="1" presStyleCnt="4"/>
      <dgm:spPr/>
    </dgm:pt>
    <dgm:pt modelId="{30D18540-8C08-4E46-90B7-310F3B7E8BE5}" type="pres">
      <dgm:prSet presAssocID="{837DA564-CC65-4AAD-8B6C-C2A3AFE9B8C2}" presName="circle3" presStyleLbl="node1" presStyleIdx="2" presStyleCnt="4"/>
      <dgm:spPr/>
    </dgm:pt>
    <dgm:pt modelId="{9319DDCC-49CA-42D5-9888-35FAE94EF679}" type="pres">
      <dgm:prSet presAssocID="{837DA564-CC65-4AAD-8B6C-C2A3AFE9B8C2}" presName="rect3" presStyleLbl="alignAcc1" presStyleIdx="2" presStyleCnt="4"/>
      <dgm:spPr/>
    </dgm:pt>
    <dgm:pt modelId="{A21030BA-31B6-4D4F-A8E2-DA1214568131}" type="pres">
      <dgm:prSet presAssocID="{1BB7128D-57FF-4301-8046-02CB66B12D83}" presName="vertSpace4" presStyleLbl="node1" presStyleIdx="2" presStyleCnt="4"/>
      <dgm:spPr/>
    </dgm:pt>
    <dgm:pt modelId="{9EA226F6-160E-4D98-A3C0-6EBC01257032}" type="pres">
      <dgm:prSet presAssocID="{1BB7128D-57FF-4301-8046-02CB66B12D83}" presName="circle4" presStyleLbl="node1" presStyleIdx="3" presStyleCnt="4"/>
      <dgm:spPr/>
    </dgm:pt>
    <dgm:pt modelId="{997C3701-9B47-4691-829A-4E8C40E753B4}" type="pres">
      <dgm:prSet presAssocID="{1BB7128D-57FF-4301-8046-02CB66B12D83}" presName="rect4" presStyleLbl="alignAcc1" presStyleIdx="3" presStyleCnt="4"/>
      <dgm:spPr/>
    </dgm:pt>
    <dgm:pt modelId="{2BC3E608-B878-4F86-A724-4FD76D449D0D}" type="pres">
      <dgm:prSet presAssocID="{A958B23C-CFC8-422F-A413-89E297AD5843}" presName="rect1ParTxNoCh" presStyleLbl="alignAcc1" presStyleIdx="3" presStyleCnt="4">
        <dgm:presLayoutVars>
          <dgm:chMax val="1"/>
          <dgm:bulletEnabled val="1"/>
        </dgm:presLayoutVars>
      </dgm:prSet>
      <dgm:spPr/>
    </dgm:pt>
    <dgm:pt modelId="{6A8593D6-2893-4454-9EAB-ABDEF166E70F}" type="pres">
      <dgm:prSet presAssocID="{AE000E33-C2CF-4FA9-8C02-3BA0FFB71C82}" presName="rect2ParTxNoCh" presStyleLbl="alignAcc1" presStyleIdx="3" presStyleCnt="4">
        <dgm:presLayoutVars>
          <dgm:chMax val="1"/>
          <dgm:bulletEnabled val="1"/>
        </dgm:presLayoutVars>
      </dgm:prSet>
      <dgm:spPr/>
    </dgm:pt>
    <dgm:pt modelId="{A103C652-E24C-45A7-BC70-9322E45D2DB7}" type="pres">
      <dgm:prSet presAssocID="{837DA564-CC65-4AAD-8B6C-C2A3AFE9B8C2}" presName="rect3ParTxNoCh" presStyleLbl="alignAcc1" presStyleIdx="3" presStyleCnt="4">
        <dgm:presLayoutVars>
          <dgm:chMax val="1"/>
          <dgm:bulletEnabled val="1"/>
        </dgm:presLayoutVars>
      </dgm:prSet>
      <dgm:spPr/>
    </dgm:pt>
    <dgm:pt modelId="{C095BB3A-03D9-4BF7-9A34-FAAC97B3CC5D}" type="pres">
      <dgm:prSet presAssocID="{1BB7128D-57FF-4301-8046-02CB66B12D83}" presName="rect4ParTxNoCh" presStyleLbl="alignAcc1" presStyleIdx="3" presStyleCnt="4">
        <dgm:presLayoutVars>
          <dgm:chMax val="1"/>
          <dgm:bulletEnabled val="1"/>
        </dgm:presLayoutVars>
      </dgm:prSet>
      <dgm:spPr/>
    </dgm:pt>
  </dgm:ptLst>
  <dgm:cxnLst>
    <dgm:cxn modelId="{B43CEC1C-4A1D-483A-B892-DF259BB97BD6}" type="presOf" srcId="{837DA564-CC65-4AAD-8B6C-C2A3AFE9B8C2}" destId="{9319DDCC-49CA-42D5-9888-35FAE94EF679}" srcOrd="0" destOrd="0" presId="urn:microsoft.com/office/officeart/2005/8/layout/target3"/>
    <dgm:cxn modelId="{BF5D9830-C6A4-47F2-BBC7-28C821629F4A}" srcId="{ED3D7CD3-E992-4FDE-BA2D-0F8E8BF276F7}" destId="{837DA564-CC65-4AAD-8B6C-C2A3AFE9B8C2}" srcOrd="2" destOrd="0" parTransId="{5F9C0281-5196-4ED7-BF8F-105140806597}" sibTransId="{6DC762F4-F6C7-4253-B77D-701753C5FB39}"/>
    <dgm:cxn modelId="{FE17ED36-D201-4641-A5D3-2FADF4D7F31D}" srcId="{ED3D7CD3-E992-4FDE-BA2D-0F8E8BF276F7}" destId="{AE000E33-C2CF-4FA9-8C02-3BA0FFB71C82}" srcOrd="1" destOrd="0" parTransId="{71A37460-765C-4102-B032-AFBF4C2285C0}" sibTransId="{5D0DB80C-4E0F-4204-9B51-D919F6387FC7}"/>
    <dgm:cxn modelId="{C27E5268-EB9A-4C54-A094-7447A939AB1C}" type="presOf" srcId="{A958B23C-CFC8-422F-A413-89E297AD5843}" destId="{2BC3E608-B878-4F86-A724-4FD76D449D0D}" srcOrd="1" destOrd="0" presId="urn:microsoft.com/office/officeart/2005/8/layout/target3"/>
    <dgm:cxn modelId="{3F91CA49-E642-4362-8FA1-7A622F66AE02}" srcId="{ED3D7CD3-E992-4FDE-BA2D-0F8E8BF276F7}" destId="{1BB7128D-57FF-4301-8046-02CB66B12D83}" srcOrd="3" destOrd="0" parTransId="{11877EED-1C1B-4364-B1DC-6C5DF74B0551}" sibTransId="{2C210245-3458-463C-B96F-87684FB92593}"/>
    <dgm:cxn modelId="{36DB106A-D5DF-4EA7-95E5-4E0FA629315A}" type="presOf" srcId="{1BB7128D-57FF-4301-8046-02CB66B12D83}" destId="{997C3701-9B47-4691-829A-4E8C40E753B4}" srcOrd="0" destOrd="0" presId="urn:microsoft.com/office/officeart/2005/8/layout/target3"/>
    <dgm:cxn modelId="{93E2B98C-DDB3-4A40-A880-B92BBE01BB33}" type="presOf" srcId="{AE000E33-C2CF-4FA9-8C02-3BA0FFB71C82}" destId="{6A8593D6-2893-4454-9EAB-ABDEF166E70F}" srcOrd="1" destOrd="0" presId="urn:microsoft.com/office/officeart/2005/8/layout/target3"/>
    <dgm:cxn modelId="{1C0D5F91-C901-4DA9-BEBC-C03ACE7B3437}" type="presOf" srcId="{837DA564-CC65-4AAD-8B6C-C2A3AFE9B8C2}" destId="{A103C652-E24C-45A7-BC70-9322E45D2DB7}" srcOrd="1" destOrd="0" presId="urn:microsoft.com/office/officeart/2005/8/layout/target3"/>
    <dgm:cxn modelId="{5FF0A89D-3DFC-4184-95E9-E6D03A633F95}" type="presOf" srcId="{1BB7128D-57FF-4301-8046-02CB66B12D83}" destId="{C095BB3A-03D9-4BF7-9A34-FAAC97B3CC5D}" srcOrd="1" destOrd="0" presId="urn:microsoft.com/office/officeart/2005/8/layout/target3"/>
    <dgm:cxn modelId="{8F379CAD-7562-4CA4-AF0C-4306830DA7D4}" type="presOf" srcId="{AE000E33-C2CF-4FA9-8C02-3BA0FFB71C82}" destId="{D172676D-33CC-4C0C-8E22-927E4E3F4E23}" srcOrd="0" destOrd="0" presId="urn:microsoft.com/office/officeart/2005/8/layout/target3"/>
    <dgm:cxn modelId="{35D5C4B3-084E-4761-BCAC-2514ABBD8BEB}" srcId="{ED3D7CD3-E992-4FDE-BA2D-0F8E8BF276F7}" destId="{A958B23C-CFC8-422F-A413-89E297AD5843}" srcOrd="0" destOrd="0" parTransId="{001CFF3A-E38A-4F30-A8B1-1D7BD964C4A4}" sibTransId="{A26FBCF9-C03F-46DC-BC8D-7652E7B1212D}"/>
    <dgm:cxn modelId="{830C95D1-5867-495C-B53A-E4DC5CA55A1D}" type="presOf" srcId="{ED3D7CD3-E992-4FDE-BA2D-0F8E8BF276F7}" destId="{07A65E20-D62F-427E-8372-2A927D37FCC6}" srcOrd="0" destOrd="0" presId="urn:microsoft.com/office/officeart/2005/8/layout/target3"/>
    <dgm:cxn modelId="{6DF1D4F0-98EE-44D9-9DC2-BA5607CD103A}" type="presOf" srcId="{A958B23C-CFC8-422F-A413-89E297AD5843}" destId="{1351389E-D961-4C72-BA7E-F5C126526687}" srcOrd="0" destOrd="0" presId="urn:microsoft.com/office/officeart/2005/8/layout/target3"/>
    <dgm:cxn modelId="{515811AC-817C-4F4B-9F38-26BBB838401E}" type="presParOf" srcId="{07A65E20-D62F-427E-8372-2A927D37FCC6}" destId="{2D6BE9AF-ED93-4C5F-A11B-24FDED9D1F5C}" srcOrd="0" destOrd="0" presId="urn:microsoft.com/office/officeart/2005/8/layout/target3"/>
    <dgm:cxn modelId="{8815F9C7-BEA3-4B98-B016-2EC3AA80355B}" type="presParOf" srcId="{07A65E20-D62F-427E-8372-2A927D37FCC6}" destId="{A084DB73-94A6-4830-948B-E450E6C07CD1}" srcOrd="1" destOrd="0" presId="urn:microsoft.com/office/officeart/2005/8/layout/target3"/>
    <dgm:cxn modelId="{3A25888E-69DC-4433-B1E0-181DE9BCD704}" type="presParOf" srcId="{07A65E20-D62F-427E-8372-2A927D37FCC6}" destId="{1351389E-D961-4C72-BA7E-F5C126526687}" srcOrd="2" destOrd="0" presId="urn:microsoft.com/office/officeart/2005/8/layout/target3"/>
    <dgm:cxn modelId="{7D849602-CA13-4428-B531-96F5EB735EC8}" type="presParOf" srcId="{07A65E20-D62F-427E-8372-2A927D37FCC6}" destId="{BEE35E8C-5154-4ACC-9329-A5D46DBFE7EA}" srcOrd="3" destOrd="0" presId="urn:microsoft.com/office/officeart/2005/8/layout/target3"/>
    <dgm:cxn modelId="{85087D7A-5857-477C-948B-4588C5C3D77C}" type="presParOf" srcId="{07A65E20-D62F-427E-8372-2A927D37FCC6}" destId="{B41C11B4-3744-41FE-A803-E8E5BB98ECD7}" srcOrd="4" destOrd="0" presId="urn:microsoft.com/office/officeart/2005/8/layout/target3"/>
    <dgm:cxn modelId="{3531815B-1034-43D2-9AB4-EEA5D453005C}" type="presParOf" srcId="{07A65E20-D62F-427E-8372-2A927D37FCC6}" destId="{D172676D-33CC-4C0C-8E22-927E4E3F4E23}" srcOrd="5" destOrd="0" presId="urn:microsoft.com/office/officeart/2005/8/layout/target3"/>
    <dgm:cxn modelId="{65F00720-4A52-4FDE-A011-89ABBAFA9EF9}" type="presParOf" srcId="{07A65E20-D62F-427E-8372-2A927D37FCC6}" destId="{24C8C106-6EC2-467F-8462-76C20147ACF8}" srcOrd="6" destOrd="0" presId="urn:microsoft.com/office/officeart/2005/8/layout/target3"/>
    <dgm:cxn modelId="{B4659772-C5FD-4938-B922-9AC463EB6154}" type="presParOf" srcId="{07A65E20-D62F-427E-8372-2A927D37FCC6}" destId="{30D18540-8C08-4E46-90B7-310F3B7E8BE5}" srcOrd="7" destOrd="0" presId="urn:microsoft.com/office/officeart/2005/8/layout/target3"/>
    <dgm:cxn modelId="{E000CA66-40A0-40C5-BDAF-FEFEC7658FD6}" type="presParOf" srcId="{07A65E20-D62F-427E-8372-2A927D37FCC6}" destId="{9319DDCC-49CA-42D5-9888-35FAE94EF679}" srcOrd="8" destOrd="0" presId="urn:microsoft.com/office/officeart/2005/8/layout/target3"/>
    <dgm:cxn modelId="{41E0DC1D-E5BA-4B26-8A84-7138DB4386FD}" type="presParOf" srcId="{07A65E20-D62F-427E-8372-2A927D37FCC6}" destId="{A21030BA-31B6-4D4F-A8E2-DA1214568131}" srcOrd="9" destOrd="0" presId="urn:microsoft.com/office/officeart/2005/8/layout/target3"/>
    <dgm:cxn modelId="{CF244642-EAA3-494C-B158-9F5A426F6217}" type="presParOf" srcId="{07A65E20-D62F-427E-8372-2A927D37FCC6}" destId="{9EA226F6-160E-4D98-A3C0-6EBC01257032}" srcOrd="10" destOrd="0" presId="urn:microsoft.com/office/officeart/2005/8/layout/target3"/>
    <dgm:cxn modelId="{513B5D03-7DE9-4B72-9155-AD830AD6A89D}" type="presParOf" srcId="{07A65E20-D62F-427E-8372-2A927D37FCC6}" destId="{997C3701-9B47-4691-829A-4E8C40E753B4}" srcOrd="11" destOrd="0" presId="urn:microsoft.com/office/officeart/2005/8/layout/target3"/>
    <dgm:cxn modelId="{3AAB5F45-B728-42F3-834B-58FB62CF7695}" type="presParOf" srcId="{07A65E20-D62F-427E-8372-2A927D37FCC6}" destId="{2BC3E608-B878-4F86-A724-4FD76D449D0D}" srcOrd="12" destOrd="0" presId="urn:microsoft.com/office/officeart/2005/8/layout/target3"/>
    <dgm:cxn modelId="{4C5ABA7A-08B1-4301-A11F-A19ACA3F6D7F}" type="presParOf" srcId="{07A65E20-D62F-427E-8372-2A927D37FCC6}" destId="{6A8593D6-2893-4454-9EAB-ABDEF166E70F}" srcOrd="13" destOrd="0" presId="urn:microsoft.com/office/officeart/2005/8/layout/target3"/>
    <dgm:cxn modelId="{31D6DB0C-59A4-4771-ABFC-368E1C4DAF50}" type="presParOf" srcId="{07A65E20-D62F-427E-8372-2A927D37FCC6}" destId="{A103C652-E24C-45A7-BC70-9322E45D2DB7}" srcOrd="14" destOrd="0" presId="urn:microsoft.com/office/officeart/2005/8/layout/target3"/>
    <dgm:cxn modelId="{7F8F8003-C64C-482D-AE3B-8C93AE4072B5}" type="presParOf" srcId="{07A65E20-D62F-427E-8372-2A927D37FCC6}" destId="{C095BB3A-03D9-4BF7-9A34-FAAC97B3CC5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FF11EE-A703-40C6-92B1-BA8773DFA22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id-ID"/>
        </a:p>
      </dgm:t>
    </dgm:pt>
    <dgm:pt modelId="{A694A2CB-C016-4593-9730-8C8040BE5900}">
      <dgm:prSet/>
      <dgm:spPr/>
      <dgm:t>
        <a:bodyPr/>
        <a:lstStyle/>
        <a:p>
          <a:pPr rtl="0"/>
          <a:r>
            <a:rPr lang="id-ID"/>
            <a:t>M</a:t>
          </a:r>
          <a:r>
            <a:rPr lang="en-US"/>
            <a:t>enggambarkan posisi keuangan pemerintah mengenai aset, kewajiban, dan ekuitas dana pada tanggal tertentu.</a:t>
          </a:r>
          <a:endParaRPr lang="id-ID"/>
        </a:p>
      </dgm:t>
    </dgm:pt>
    <dgm:pt modelId="{22384B85-3D68-47DE-9FDC-219BC993AF04}" type="parTrans" cxnId="{A8C17BDD-A3C2-444C-90CA-2CC536CFDDF3}">
      <dgm:prSet/>
      <dgm:spPr/>
      <dgm:t>
        <a:bodyPr/>
        <a:lstStyle/>
        <a:p>
          <a:endParaRPr lang="id-ID"/>
        </a:p>
      </dgm:t>
    </dgm:pt>
    <dgm:pt modelId="{D04B6C07-095B-4FA7-9879-6B3C46FED40D}" type="sibTrans" cxnId="{A8C17BDD-A3C2-444C-90CA-2CC536CFDDF3}">
      <dgm:prSet/>
      <dgm:spPr/>
      <dgm:t>
        <a:bodyPr/>
        <a:lstStyle/>
        <a:p>
          <a:endParaRPr lang="id-ID"/>
        </a:p>
      </dgm:t>
    </dgm:pt>
    <dgm:pt modelId="{6E02F379-2794-463B-900B-597F9F3CC9E3}" type="pres">
      <dgm:prSet presAssocID="{F3FF11EE-A703-40C6-92B1-BA8773DFA224}" presName="Name0" presStyleCnt="0">
        <dgm:presLayoutVars>
          <dgm:dir/>
          <dgm:animLvl val="lvl"/>
          <dgm:resizeHandles val="exact"/>
        </dgm:presLayoutVars>
      </dgm:prSet>
      <dgm:spPr/>
    </dgm:pt>
    <dgm:pt modelId="{9B201017-7206-462A-BA82-4779DC856035}" type="pres">
      <dgm:prSet presAssocID="{A694A2CB-C016-4593-9730-8C8040BE5900}" presName="composite" presStyleCnt="0"/>
      <dgm:spPr/>
    </dgm:pt>
    <dgm:pt modelId="{55299C4C-BDB5-4051-8888-98CC0438D565}" type="pres">
      <dgm:prSet presAssocID="{A694A2CB-C016-4593-9730-8C8040BE5900}" presName="parTx" presStyleLbl="alignNode1" presStyleIdx="0" presStyleCnt="1">
        <dgm:presLayoutVars>
          <dgm:chMax val="0"/>
          <dgm:chPref val="0"/>
          <dgm:bulletEnabled val="1"/>
        </dgm:presLayoutVars>
      </dgm:prSet>
      <dgm:spPr/>
    </dgm:pt>
    <dgm:pt modelId="{EFEBB82A-7E98-4362-9B5A-6A997898DD17}" type="pres">
      <dgm:prSet presAssocID="{A694A2CB-C016-4593-9730-8C8040BE5900}" presName="desTx" presStyleLbl="alignAccFollowNode1" presStyleIdx="0" presStyleCnt="1">
        <dgm:presLayoutVars>
          <dgm:bulletEnabled val="1"/>
        </dgm:presLayoutVars>
      </dgm:prSet>
      <dgm:spPr/>
    </dgm:pt>
  </dgm:ptLst>
  <dgm:cxnLst>
    <dgm:cxn modelId="{482BAD28-9E72-4E9C-A439-A43F9DCB327D}" type="presOf" srcId="{F3FF11EE-A703-40C6-92B1-BA8773DFA224}" destId="{6E02F379-2794-463B-900B-597F9F3CC9E3}" srcOrd="0" destOrd="0" presId="urn:microsoft.com/office/officeart/2005/8/layout/hList1"/>
    <dgm:cxn modelId="{4C3ED3B6-CF65-4C53-89BA-18CEDAC80F23}" type="presOf" srcId="{A694A2CB-C016-4593-9730-8C8040BE5900}" destId="{55299C4C-BDB5-4051-8888-98CC0438D565}" srcOrd="0" destOrd="0" presId="urn:microsoft.com/office/officeart/2005/8/layout/hList1"/>
    <dgm:cxn modelId="{A8C17BDD-A3C2-444C-90CA-2CC536CFDDF3}" srcId="{F3FF11EE-A703-40C6-92B1-BA8773DFA224}" destId="{A694A2CB-C016-4593-9730-8C8040BE5900}" srcOrd="0" destOrd="0" parTransId="{22384B85-3D68-47DE-9FDC-219BC993AF04}" sibTransId="{D04B6C07-095B-4FA7-9879-6B3C46FED40D}"/>
    <dgm:cxn modelId="{9FE92E8B-EBD3-4635-A774-957E8549A447}" type="presParOf" srcId="{6E02F379-2794-463B-900B-597F9F3CC9E3}" destId="{9B201017-7206-462A-BA82-4779DC856035}" srcOrd="0" destOrd="0" presId="urn:microsoft.com/office/officeart/2005/8/layout/hList1"/>
    <dgm:cxn modelId="{FFD5A908-E12B-48A5-BC0A-A62852B18B8C}" type="presParOf" srcId="{9B201017-7206-462A-BA82-4779DC856035}" destId="{55299C4C-BDB5-4051-8888-98CC0438D565}" srcOrd="0" destOrd="0" presId="urn:microsoft.com/office/officeart/2005/8/layout/hList1"/>
    <dgm:cxn modelId="{5FAD4296-64C4-40B8-83B8-C94ED19E58D1}" type="presParOf" srcId="{9B201017-7206-462A-BA82-4779DC856035}" destId="{EFEBB82A-7E98-4362-9B5A-6A997898DD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E39EEEB8-21FB-4355-92E8-8ABF2452368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4B137674-935D-4143-82EF-1CDBD273D096}">
      <dgm:prSet/>
      <dgm:spPr/>
      <dgm:t>
        <a:bodyPr/>
        <a:lstStyle/>
        <a:p>
          <a:pPr rtl="0"/>
          <a:r>
            <a:rPr lang="en-US" dirty="0" err="1"/>
            <a:t>Metode</a:t>
          </a:r>
          <a:r>
            <a:rPr lang="en-US" dirty="0"/>
            <a:t> </a:t>
          </a:r>
          <a:r>
            <a:rPr lang="en-US" dirty="0" err="1"/>
            <a:t>garis</a:t>
          </a:r>
          <a:r>
            <a:rPr lang="en-US" dirty="0"/>
            <a:t> </a:t>
          </a:r>
          <a:r>
            <a:rPr lang="en-US" dirty="0" err="1"/>
            <a:t>lurus</a:t>
          </a:r>
          <a:r>
            <a:rPr lang="en-US" dirty="0"/>
            <a:t> (</a:t>
          </a:r>
          <a:r>
            <a:rPr lang="en-US" i="1" dirty="0"/>
            <a:t>straight line method</a:t>
          </a:r>
          <a:r>
            <a:rPr lang="en-US" dirty="0"/>
            <a:t>)</a:t>
          </a:r>
          <a:endParaRPr lang="id-ID" dirty="0"/>
        </a:p>
      </dgm:t>
    </dgm:pt>
    <dgm:pt modelId="{B0D5BB9D-B37D-4914-A9F3-0436E2041201}" type="parTrans" cxnId="{64496ADD-B108-4CCA-BEE5-84BC326538E4}">
      <dgm:prSet/>
      <dgm:spPr/>
      <dgm:t>
        <a:bodyPr/>
        <a:lstStyle/>
        <a:p>
          <a:endParaRPr lang="id-ID"/>
        </a:p>
      </dgm:t>
    </dgm:pt>
    <dgm:pt modelId="{8CACA565-5EBC-4CCC-9CA0-11F4E0FB1603}" type="sibTrans" cxnId="{64496ADD-B108-4CCA-BEE5-84BC326538E4}">
      <dgm:prSet/>
      <dgm:spPr/>
      <dgm:t>
        <a:bodyPr/>
        <a:lstStyle/>
        <a:p>
          <a:endParaRPr lang="id-ID"/>
        </a:p>
      </dgm:t>
    </dgm:pt>
    <dgm:pt modelId="{B766971B-3016-4DDF-97BE-49FD5713B17F}">
      <dgm:prSet/>
      <dgm:spPr/>
      <dgm:t>
        <a:bodyPr/>
        <a:lstStyle/>
        <a:p>
          <a:pPr rtl="0"/>
          <a:r>
            <a:rPr lang="en-US" dirty="0" err="1"/>
            <a:t>Metode</a:t>
          </a:r>
          <a:r>
            <a:rPr lang="en-US" dirty="0"/>
            <a:t> </a:t>
          </a:r>
          <a:r>
            <a:rPr lang="en-US" dirty="0" err="1"/>
            <a:t>saldo</a:t>
          </a:r>
          <a:r>
            <a:rPr lang="en-US" dirty="0"/>
            <a:t> </a:t>
          </a:r>
          <a:r>
            <a:rPr lang="en-US" dirty="0" err="1"/>
            <a:t>menurun</a:t>
          </a:r>
          <a:r>
            <a:rPr lang="en-US" dirty="0"/>
            <a:t> </a:t>
          </a:r>
          <a:r>
            <a:rPr lang="en-US" dirty="0" err="1"/>
            <a:t>ganda</a:t>
          </a:r>
          <a:r>
            <a:rPr lang="en-US" dirty="0"/>
            <a:t> (</a:t>
          </a:r>
          <a:r>
            <a:rPr lang="en-US" i="1" dirty="0"/>
            <a:t>double declining method</a:t>
          </a:r>
          <a:r>
            <a:rPr lang="en-US" dirty="0"/>
            <a:t>)</a:t>
          </a:r>
          <a:endParaRPr lang="id-ID" dirty="0"/>
        </a:p>
      </dgm:t>
    </dgm:pt>
    <dgm:pt modelId="{C74013C8-B533-4DA0-9BDE-77200132E7D5}" type="parTrans" cxnId="{90D571DF-DB9F-4B0A-8244-4830A3181DB2}">
      <dgm:prSet/>
      <dgm:spPr/>
      <dgm:t>
        <a:bodyPr/>
        <a:lstStyle/>
        <a:p>
          <a:endParaRPr lang="id-ID"/>
        </a:p>
      </dgm:t>
    </dgm:pt>
    <dgm:pt modelId="{94C48AD6-6DC1-4454-859F-8D3381703F89}" type="sibTrans" cxnId="{90D571DF-DB9F-4B0A-8244-4830A3181DB2}">
      <dgm:prSet/>
      <dgm:spPr/>
      <dgm:t>
        <a:bodyPr/>
        <a:lstStyle/>
        <a:p>
          <a:endParaRPr lang="id-ID"/>
        </a:p>
      </dgm:t>
    </dgm:pt>
    <dgm:pt modelId="{923435FB-26AF-4E43-92DD-F4740074A2EE}">
      <dgm:prSet/>
      <dgm:spPr/>
      <dgm:t>
        <a:bodyPr/>
        <a:lstStyle/>
        <a:p>
          <a:pPr rtl="0"/>
          <a:r>
            <a:rPr lang="en-US" dirty="0" err="1"/>
            <a:t>Metode</a:t>
          </a:r>
          <a:r>
            <a:rPr lang="en-US" dirty="0"/>
            <a:t> unit </a:t>
          </a:r>
          <a:r>
            <a:rPr lang="en-US" dirty="0" err="1"/>
            <a:t>produksi</a:t>
          </a:r>
          <a:r>
            <a:rPr lang="en-US" dirty="0"/>
            <a:t> (</a:t>
          </a:r>
          <a:r>
            <a:rPr lang="en-US" i="1" dirty="0"/>
            <a:t>unit of production method</a:t>
          </a:r>
          <a:r>
            <a:rPr lang="en-US" dirty="0"/>
            <a:t>)</a:t>
          </a:r>
          <a:endParaRPr lang="id-ID" dirty="0"/>
        </a:p>
      </dgm:t>
    </dgm:pt>
    <dgm:pt modelId="{FF6431E6-AA90-4FBD-A957-B81491AE675F}" type="parTrans" cxnId="{49A57149-7487-4582-8F01-F6C2454193A6}">
      <dgm:prSet/>
      <dgm:spPr/>
      <dgm:t>
        <a:bodyPr/>
        <a:lstStyle/>
        <a:p>
          <a:endParaRPr lang="id-ID"/>
        </a:p>
      </dgm:t>
    </dgm:pt>
    <dgm:pt modelId="{E39E2322-A398-430B-BB91-6958EF332551}" type="sibTrans" cxnId="{49A57149-7487-4582-8F01-F6C2454193A6}">
      <dgm:prSet/>
      <dgm:spPr/>
      <dgm:t>
        <a:bodyPr/>
        <a:lstStyle/>
        <a:p>
          <a:endParaRPr lang="id-ID"/>
        </a:p>
      </dgm:t>
    </dgm:pt>
    <dgm:pt modelId="{7E235DD9-990F-413E-BF2D-3BE7CC072709}">
      <dgm:prSet/>
      <dgm:spPr/>
      <dgm:t>
        <a:bodyPr/>
        <a:lstStyle/>
        <a:p>
          <a:pPr rtl="0"/>
          <a:r>
            <a:rPr lang="id-ID" dirty="0"/>
            <a:t>Harus dapat menggambarkan manfaat ekonomi atau kemungkinan jasa (</a:t>
          </a:r>
          <a:r>
            <a:rPr lang="id-ID" i="1" dirty="0" err="1"/>
            <a:t>service</a:t>
          </a:r>
          <a:r>
            <a:rPr lang="id-ID" i="1" dirty="0"/>
            <a:t> </a:t>
          </a:r>
          <a:r>
            <a:rPr lang="id-ID" i="1" dirty="0" err="1"/>
            <a:t>potential</a:t>
          </a:r>
          <a:r>
            <a:rPr lang="id-ID" dirty="0"/>
            <a:t>) yang akan mengalir ke pemerintah</a:t>
          </a:r>
        </a:p>
      </dgm:t>
    </dgm:pt>
    <dgm:pt modelId="{D884C57F-22BB-48A9-A644-1F7F81B58992}" type="parTrans" cxnId="{E6F44D82-DC5E-4DD6-BF89-6DB90ED4617D}">
      <dgm:prSet/>
      <dgm:spPr/>
      <dgm:t>
        <a:bodyPr/>
        <a:lstStyle/>
        <a:p>
          <a:endParaRPr lang="id-ID"/>
        </a:p>
      </dgm:t>
    </dgm:pt>
    <dgm:pt modelId="{A8021F21-6BF1-49A8-9ABC-6BEEC3FE3828}" type="sibTrans" cxnId="{E6F44D82-DC5E-4DD6-BF89-6DB90ED4617D}">
      <dgm:prSet/>
      <dgm:spPr/>
      <dgm:t>
        <a:bodyPr/>
        <a:lstStyle/>
        <a:p>
          <a:endParaRPr lang="id-ID"/>
        </a:p>
      </dgm:t>
    </dgm:pt>
    <dgm:pt modelId="{10ADC432-43EE-4322-9AFA-623E8B06F2CD}" type="pres">
      <dgm:prSet presAssocID="{E39EEEB8-21FB-4355-92E8-8ABF24523683}" presName="Name0" presStyleCnt="0">
        <dgm:presLayoutVars>
          <dgm:chPref val="1"/>
          <dgm:dir/>
          <dgm:animOne val="branch"/>
          <dgm:animLvl val="lvl"/>
          <dgm:resizeHandles/>
        </dgm:presLayoutVars>
      </dgm:prSet>
      <dgm:spPr/>
    </dgm:pt>
    <dgm:pt modelId="{9D572645-064E-4C39-A18E-3186D636008D}" type="pres">
      <dgm:prSet presAssocID="{7E235DD9-990F-413E-BF2D-3BE7CC072709}" presName="vertOne" presStyleCnt="0"/>
      <dgm:spPr/>
    </dgm:pt>
    <dgm:pt modelId="{647731E7-5879-4FA7-9C11-E6CB93E1EEDD}" type="pres">
      <dgm:prSet presAssocID="{7E235DD9-990F-413E-BF2D-3BE7CC072709}" presName="txOne" presStyleLbl="node0" presStyleIdx="0" presStyleCnt="1">
        <dgm:presLayoutVars>
          <dgm:chPref val="3"/>
        </dgm:presLayoutVars>
      </dgm:prSet>
      <dgm:spPr/>
    </dgm:pt>
    <dgm:pt modelId="{955B1EEE-0DBF-443C-99D9-77BF24D19002}" type="pres">
      <dgm:prSet presAssocID="{7E235DD9-990F-413E-BF2D-3BE7CC072709}" presName="parTransOne" presStyleCnt="0"/>
      <dgm:spPr/>
    </dgm:pt>
    <dgm:pt modelId="{2F502598-64C1-41B8-B0D4-CAA564C6EDD1}" type="pres">
      <dgm:prSet presAssocID="{7E235DD9-990F-413E-BF2D-3BE7CC072709}" presName="horzOne" presStyleCnt="0"/>
      <dgm:spPr/>
    </dgm:pt>
    <dgm:pt modelId="{10D3739E-1A10-4C1E-9DE6-04A96AABE075}" type="pres">
      <dgm:prSet presAssocID="{4B137674-935D-4143-82EF-1CDBD273D096}" presName="vertTwo" presStyleCnt="0"/>
      <dgm:spPr/>
    </dgm:pt>
    <dgm:pt modelId="{2777CF69-F3AC-4B76-81E0-622CC4D472E0}" type="pres">
      <dgm:prSet presAssocID="{4B137674-935D-4143-82EF-1CDBD273D096}" presName="txTwo" presStyleLbl="node2" presStyleIdx="0" presStyleCnt="3">
        <dgm:presLayoutVars>
          <dgm:chPref val="3"/>
        </dgm:presLayoutVars>
      </dgm:prSet>
      <dgm:spPr/>
    </dgm:pt>
    <dgm:pt modelId="{477AFE48-D656-4D39-873F-87470DDAB94F}" type="pres">
      <dgm:prSet presAssocID="{4B137674-935D-4143-82EF-1CDBD273D096}" presName="horzTwo" presStyleCnt="0"/>
      <dgm:spPr/>
    </dgm:pt>
    <dgm:pt modelId="{3D68E7C0-A58C-4391-9F8F-F802294EC742}" type="pres">
      <dgm:prSet presAssocID="{8CACA565-5EBC-4CCC-9CA0-11F4E0FB1603}" presName="sibSpaceTwo" presStyleCnt="0"/>
      <dgm:spPr/>
    </dgm:pt>
    <dgm:pt modelId="{09CB06ED-30DA-4363-92E3-CE07F75F77FB}" type="pres">
      <dgm:prSet presAssocID="{B766971B-3016-4DDF-97BE-49FD5713B17F}" presName="vertTwo" presStyleCnt="0"/>
      <dgm:spPr/>
    </dgm:pt>
    <dgm:pt modelId="{DA026653-00F1-46A4-8B13-5D587300FB07}" type="pres">
      <dgm:prSet presAssocID="{B766971B-3016-4DDF-97BE-49FD5713B17F}" presName="txTwo" presStyleLbl="node2" presStyleIdx="1" presStyleCnt="3">
        <dgm:presLayoutVars>
          <dgm:chPref val="3"/>
        </dgm:presLayoutVars>
      </dgm:prSet>
      <dgm:spPr/>
    </dgm:pt>
    <dgm:pt modelId="{BB5582CD-9B9A-42CA-B5C7-81459AA257F0}" type="pres">
      <dgm:prSet presAssocID="{B766971B-3016-4DDF-97BE-49FD5713B17F}" presName="horzTwo" presStyleCnt="0"/>
      <dgm:spPr/>
    </dgm:pt>
    <dgm:pt modelId="{C7B3A151-4081-4C4A-BB31-8538F187E3AA}" type="pres">
      <dgm:prSet presAssocID="{94C48AD6-6DC1-4454-859F-8D3381703F89}" presName="sibSpaceTwo" presStyleCnt="0"/>
      <dgm:spPr/>
    </dgm:pt>
    <dgm:pt modelId="{2A25295B-A2E2-4BA3-8580-09B9B036FA05}" type="pres">
      <dgm:prSet presAssocID="{923435FB-26AF-4E43-92DD-F4740074A2EE}" presName="vertTwo" presStyleCnt="0"/>
      <dgm:spPr/>
    </dgm:pt>
    <dgm:pt modelId="{63828147-0722-4666-A968-5C65FE1A3747}" type="pres">
      <dgm:prSet presAssocID="{923435FB-26AF-4E43-92DD-F4740074A2EE}" presName="txTwo" presStyleLbl="node2" presStyleIdx="2" presStyleCnt="3">
        <dgm:presLayoutVars>
          <dgm:chPref val="3"/>
        </dgm:presLayoutVars>
      </dgm:prSet>
      <dgm:spPr/>
    </dgm:pt>
    <dgm:pt modelId="{A594C961-A8B4-4C5B-8BF9-6BDBBF30782C}" type="pres">
      <dgm:prSet presAssocID="{923435FB-26AF-4E43-92DD-F4740074A2EE}" presName="horzTwo" presStyleCnt="0"/>
      <dgm:spPr/>
    </dgm:pt>
  </dgm:ptLst>
  <dgm:cxnLst>
    <dgm:cxn modelId="{49A57149-7487-4582-8F01-F6C2454193A6}" srcId="{7E235DD9-990F-413E-BF2D-3BE7CC072709}" destId="{923435FB-26AF-4E43-92DD-F4740074A2EE}" srcOrd="2" destOrd="0" parTransId="{FF6431E6-AA90-4FBD-A957-B81491AE675F}" sibTransId="{E39E2322-A398-430B-BB91-6958EF332551}"/>
    <dgm:cxn modelId="{5858376A-4D79-4082-BD18-1123B676D3F7}" type="presOf" srcId="{E39EEEB8-21FB-4355-92E8-8ABF24523683}" destId="{10ADC432-43EE-4322-9AFA-623E8B06F2CD}" srcOrd="0" destOrd="0" presId="urn:microsoft.com/office/officeart/2005/8/layout/hierarchy4"/>
    <dgm:cxn modelId="{E6F44D82-DC5E-4DD6-BF89-6DB90ED4617D}" srcId="{E39EEEB8-21FB-4355-92E8-8ABF24523683}" destId="{7E235DD9-990F-413E-BF2D-3BE7CC072709}" srcOrd="0" destOrd="0" parTransId="{D884C57F-22BB-48A9-A644-1F7F81B58992}" sibTransId="{A8021F21-6BF1-49A8-9ABC-6BEEC3FE3828}"/>
    <dgm:cxn modelId="{3EBD2C85-81F6-4663-82E9-7A34C8E21205}" type="presOf" srcId="{4B137674-935D-4143-82EF-1CDBD273D096}" destId="{2777CF69-F3AC-4B76-81E0-622CC4D472E0}" srcOrd="0" destOrd="0" presId="urn:microsoft.com/office/officeart/2005/8/layout/hierarchy4"/>
    <dgm:cxn modelId="{CBAE77D4-08E9-469A-8D80-F32812815B16}" type="presOf" srcId="{7E235DD9-990F-413E-BF2D-3BE7CC072709}" destId="{647731E7-5879-4FA7-9C11-E6CB93E1EEDD}" srcOrd="0" destOrd="0" presId="urn:microsoft.com/office/officeart/2005/8/layout/hierarchy4"/>
    <dgm:cxn modelId="{64496ADD-B108-4CCA-BEE5-84BC326538E4}" srcId="{7E235DD9-990F-413E-BF2D-3BE7CC072709}" destId="{4B137674-935D-4143-82EF-1CDBD273D096}" srcOrd="0" destOrd="0" parTransId="{B0D5BB9D-B37D-4914-A9F3-0436E2041201}" sibTransId="{8CACA565-5EBC-4CCC-9CA0-11F4E0FB1603}"/>
    <dgm:cxn modelId="{BAFC08DE-40BA-4DA3-A226-5E6754534B40}" type="presOf" srcId="{B766971B-3016-4DDF-97BE-49FD5713B17F}" destId="{DA026653-00F1-46A4-8B13-5D587300FB07}" srcOrd="0" destOrd="0" presId="urn:microsoft.com/office/officeart/2005/8/layout/hierarchy4"/>
    <dgm:cxn modelId="{90D571DF-DB9F-4B0A-8244-4830A3181DB2}" srcId="{7E235DD9-990F-413E-BF2D-3BE7CC072709}" destId="{B766971B-3016-4DDF-97BE-49FD5713B17F}" srcOrd="1" destOrd="0" parTransId="{C74013C8-B533-4DA0-9BDE-77200132E7D5}" sibTransId="{94C48AD6-6DC1-4454-859F-8D3381703F89}"/>
    <dgm:cxn modelId="{B99A31EE-BC90-4C81-A03A-47C2CE412DC1}" type="presOf" srcId="{923435FB-26AF-4E43-92DD-F4740074A2EE}" destId="{63828147-0722-4666-A968-5C65FE1A3747}" srcOrd="0" destOrd="0" presId="urn:microsoft.com/office/officeart/2005/8/layout/hierarchy4"/>
    <dgm:cxn modelId="{012BA307-B469-4D81-9857-04333A67CA1B}" type="presParOf" srcId="{10ADC432-43EE-4322-9AFA-623E8B06F2CD}" destId="{9D572645-064E-4C39-A18E-3186D636008D}" srcOrd="0" destOrd="0" presId="urn:microsoft.com/office/officeart/2005/8/layout/hierarchy4"/>
    <dgm:cxn modelId="{6B20170D-175B-4A9C-93F2-44FD6394FE70}" type="presParOf" srcId="{9D572645-064E-4C39-A18E-3186D636008D}" destId="{647731E7-5879-4FA7-9C11-E6CB93E1EEDD}" srcOrd="0" destOrd="0" presId="urn:microsoft.com/office/officeart/2005/8/layout/hierarchy4"/>
    <dgm:cxn modelId="{EF004AAD-7D8D-472A-BD8B-2DC67E917839}" type="presParOf" srcId="{9D572645-064E-4C39-A18E-3186D636008D}" destId="{955B1EEE-0DBF-443C-99D9-77BF24D19002}" srcOrd="1" destOrd="0" presId="urn:microsoft.com/office/officeart/2005/8/layout/hierarchy4"/>
    <dgm:cxn modelId="{29207F05-7B42-40E1-9552-0566052968CE}" type="presParOf" srcId="{9D572645-064E-4C39-A18E-3186D636008D}" destId="{2F502598-64C1-41B8-B0D4-CAA564C6EDD1}" srcOrd="2" destOrd="0" presId="urn:microsoft.com/office/officeart/2005/8/layout/hierarchy4"/>
    <dgm:cxn modelId="{0641B37F-9970-4D9C-81A2-971E2AF8110A}" type="presParOf" srcId="{2F502598-64C1-41B8-B0D4-CAA564C6EDD1}" destId="{10D3739E-1A10-4C1E-9DE6-04A96AABE075}" srcOrd="0" destOrd="0" presId="urn:microsoft.com/office/officeart/2005/8/layout/hierarchy4"/>
    <dgm:cxn modelId="{5ED30AEE-9597-43FA-B052-E33A0CA71291}" type="presParOf" srcId="{10D3739E-1A10-4C1E-9DE6-04A96AABE075}" destId="{2777CF69-F3AC-4B76-81E0-622CC4D472E0}" srcOrd="0" destOrd="0" presId="urn:microsoft.com/office/officeart/2005/8/layout/hierarchy4"/>
    <dgm:cxn modelId="{0A4776DE-324A-4742-9554-7302708AE308}" type="presParOf" srcId="{10D3739E-1A10-4C1E-9DE6-04A96AABE075}" destId="{477AFE48-D656-4D39-873F-87470DDAB94F}" srcOrd="1" destOrd="0" presId="urn:microsoft.com/office/officeart/2005/8/layout/hierarchy4"/>
    <dgm:cxn modelId="{9B759C07-24DB-4C20-AA7A-D121222FFA73}" type="presParOf" srcId="{2F502598-64C1-41B8-B0D4-CAA564C6EDD1}" destId="{3D68E7C0-A58C-4391-9F8F-F802294EC742}" srcOrd="1" destOrd="0" presId="urn:microsoft.com/office/officeart/2005/8/layout/hierarchy4"/>
    <dgm:cxn modelId="{10CA6F61-2EDC-436A-A12C-52BC6F740596}" type="presParOf" srcId="{2F502598-64C1-41B8-B0D4-CAA564C6EDD1}" destId="{09CB06ED-30DA-4363-92E3-CE07F75F77FB}" srcOrd="2" destOrd="0" presId="urn:microsoft.com/office/officeart/2005/8/layout/hierarchy4"/>
    <dgm:cxn modelId="{3F372FBE-DDF0-4EB6-A00F-7C8A7ECF221C}" type="presParOf" srcId="{09CB06ED-30DA-4363-92E3-CE07F75F77FB}" destId="{DA026653-00F1-46A4-8B13-5D587300FB07}" srcOrd="0" destOrd="0" presId="urn:microsoft.com/office/officeart/2005/8/layout/hierarchy4"/>
    <dgm:cxn modelId="{9435D4CD-9733-49B6-8E03-9DB4D9B74588}" type="presParOf" srcId="{09CB06ED-30DA-4363-92E3-CE07F75F77FB}" destId="{BB5582CD-9B9A-42CA-B5C7-81459AA257F0}" srcOrd="1" destOrd="0" presId="urn:microsoft.com/office/officeart/2005/8/layout/hierarchy4"/>
    <dgm:cxn modelId="{9436B358-57F9-4096-ABE1-509B09F480C9}" type="presParOf" srcId="{2F502598-64C1-41B8-B0D4-CAA564C6EDD1}" destId="{C7B3A151-4081-4C4A-BB31-8538F187E3AA}" srcOrd="3" destOrd="0" presId="urn:microsoft.com/office/officeart/2005/8/layout/hierarchy4"/>
    <dgm:cxn modelId="{C2FC491F-2926-4515-A680-6E694D8B8B70}" type="presParOf" srcId="{2F502598-64C1-41B8-B0D4-CAA564C6EDD1}" destId="{2A25295B-A2E2-4BA3-8580-09B9B036FA05}" srcOrd="4" destOrd="0" presId="urn:microsoft.com/office/officeart/2005/8/layout/hierarchy4"/>
    <dgm:cxn modelId="{B8B94421-E695-4B83-9706-31076482BFF4}" type="presParOf" srcId="{2A25295B-A2E2-4BA3-8580-09B9B036FA05}" destId="{63828147-0722-4666-A968-5C65FE1A3747}" srcOrd="0" destOrd="0" presId="urn:microsoft.com/office/officeart/2005/8/layout/hierarchy4"/>
    <dgm:cxn modelId="{89B89D94-87B9-48B2-A643-7D2AE96264A0}" type="presParOf" srcId="{2A25295B-A2E2-4BA3-8580-09B9B036FA05}" destId="{A594C961-A8B4-4C5B-8BF9-6BDBBF30782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43C95A0-B624-45AE-A483-8EAFA980986E}"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id-ID"/>
        </a:p>
      </dgm:t>
    </dgm:pt>
    <dgm:pt modelId="{52BDC173-CCD3-411C-AC4C-F4DD0304D5F4}">
      <dgm:prSet/>
      <dgm:spPr/>
      <dgm:t>
        <a:bodyPr/>
        <a:lstStyle/>
        <a:p>
          <a:pPr rtl="0"/>
          <a:r>
            <a:rPr lang="id-ID"/>
            <a:t>Masa manfaat aset tetap yang dapat disusutkan harus ditinjau secara periodik dan jika terdapat perbedaan besar dari estimasi sebelumnya, penyusutan periode sekarang dan yang akan datang harus dilakukan penyesuaian</a:t>
          </a:r>
        </a:p>
      </dgm:t>
    </dgm:pt>
    <dgm:pt modelId="{B13F83BF-CE71-4CDA-B52B-770F202CA3B7}" type="parTrans" cxnId="{0BE6B5F2-46DE-4845-94FD-86328C67A0EA}">
      <dgm:prSet/>
      <dgm:spPr/>
      <dgm:t>
        <a:bodyPr/>
        <a:lstStyle/>
        <a:p>
          <a:endParaRPr lang="id-ID"/>
        </a:p>
      </dgm:t>
    </dgm:pt>
    <dgm:pt modelId="{636A8B94-1D59-4AD3-88ED-7879F2B46EA1}" type="sibTrans" cxnId="{0BE6B5F2-46DE-4845-94FD-86328C67A0EA}">
      <dgm:prSet/>
      <dgm:spPr/>
      <dgm:t>
        <a:bodyPr/>
        <a:lstStyle/>
        <a:p>
          <a:endParaRPr lang="id-ID"/>
        </a:p>
      </dgm:t>
    </dgm:pt>
    <dgm:pt modelId="{7A739EA1-F488-419C-8B9A-02977CEF7A64}">
      <dgm:prSet/>
      <dgm:spPr/>
      <dgm:t>
        <a:bodyPr/>
        <a:lstStyle/>
        <a:p>
          <a:pPr rtl="0"/>
          <a:r>
            <a:rPr lang="en-US"/>
            <a:t>Untuk obyektifitas dalam penetapan masa manfaat aset tetap (sebagai dasar menentukan metode penyusutan) disarankan agar penetapannya diusulkan oleh instansi teknis terkait dan selanjutnya ditetapkan dengan Peraturan Menteri Keuangan.</a:t>
          </a:r>
          <a:endParaRPr lang="id-ID"/>
        </a:p>
      </dgm:t>
    </dgm:pt>
    <dgm:pt modelId="{A9D0299F-30BD-45CC-B8BE-85453A651072}" type="parTrans" cxnId="{6805D1FD-6BA3-40A2-B703-2C331D7A1E66}">
      <dgm:prSet/>
      <dgm:spPr/>
      <dgm:t>
        <a:bodyPr/>
        <a:lstStyle/>
        <a:p>
          <a:endParaRPr lang="id-ID"/>
        </a:p>
      </dgm:t>
    </dgm:pt>
    <dgm:pt modelId="{88CB3B95-E8F4-48A4-BF9A-394178BA8359}" type="sibTrans" cxnId="{6805D1FD-6BA3-40A2-B703-2C331D7A1E66}">
      <dgm:prSet/>
      <dgm:spPr/>
      <dgm:t>
        <a:bodyPr/>
        <a:lstStyle/>
        <a:p>
          <a:endParaRPr lang="id-ID"/>
        </a:p>
      </dgm:t>
    </dgm:pt>
    <dgm:pt modelId="{1496269A-3658-4BBA-83D8-A48A350ECE05}" type="pres">
      <dgm:prSet presAssocID="{343C95A0-B624-45AE-A483-8EAFA980986E}" presName="linear" presStyleCnt="0">
        <dgm:presLayoutVars>
          <dgm:dir/>
          <dgm:resizeHandles val="exact"/>
        </dgm:presLayoutVars>
      </dgm:prSet>
      <dgm:spPr/>
    </dgm:pt>
    <dgm:pt modelId="{B6712316-D96A-4EBA-B840-E0E2F9A4FA00}" type="pres">
      <dgm:prSet presAssocID="{52BDC173-CCD3-411C-AC4C-F4DD0304D5F4}" presName="comp" presStyleCnt="0"/>
      <dgm:spPr/>
    </dgm:pt>
    <dgm:pt modelId="{A3C70272-A4AD-4126-9965-0F3D2EC4AFC2}" type="pres">
      <dgm:prSet presAssocID="{52BDC173-CCD3-411C-AC4C-F4DD0304D5F4}" presName="box" presStyleLbl="node1" presStyleIdx="0" presStyleCnt="2"/>
      <dgm:spPr/>
    </dgm:pt>
    <dgm:pt modelId="{6048A9C4-B5CC-4460-9EE5-CC3C0C8BD307}" type="pres">
      <dgm:prSet presAssocID="{52BDC173-CCD3-411C-AC4C-F4DD0304D5F4}" presName="img" presStyleLbl="fgImgPlace1" presStyleIdx="0" presStyleCnt="2"/>
      <dgm:spPr/>
    </dgm:pt>
    <dgm:pt modelId="{B1A9F0DE-5785-44CE-B89B-142E9AB62FCB}" type="pres">
      <dgm:prSet presAssocID="{52BDC173-CCD3-411C-AC4C-F4DD0304D5F4}" presName="text" presStyleLbl="node1" presStyleIdx="0" presStyleCnt="2">
        <dgm:presLayoutVars>
          <dgm:bulletEnabled val="1"/>
        </dgm:presLayoutVars>
      </dgm:prSet>
      <dgm:spPr/>
    </dgm:pt>
    <dgm:pt modelId="{C7B892F0-C7C0-44A2-B2C2-ADB01B86E459}" type="pres">
      <dgm:prSet presAssocID="{636A8B94-1D59-4AD3-88ED-7879F2B46EA1}" presName="spacer" presStyleCnt="0"/>
      <dgm:spPr/>
    </dgm:pt>
    <dgm:pt modelId="{A80AE073-05AE-41B6-8BA7-072EE28341F4}" type="pres">
      <dgm:prSet presAssocID="{7A739EA1-F488-419C-8B9A-02977CEF7A64}" presName="comp" presStyleCnt="0"/>
      <dgm:spPr/>
    </dgm:pt>
    <dgm:pt modelId="{A9737D94-E5FF-478F-BF8C-888112EF654F}" type="pres">
      <dgm:prSet presAssocID="{7A739EA1-F488-419C-8B9A-02977CEF7A64}" presName="box" presStyleLbl="node1" presStyleIdx="1" presStyleCnt="2"/>
      <dgm:spPr/>
    </dgm:pt>
    <dgm:pt modelId="{ECB4E2B4-2901-4BE6-9EAF-9D91A295440A}" type="pres">
      <dgm:prSet presAssocID="{7A739EA1-F488-419C-8B9A-02977CEF7A64}" presName="img" presStyleLbl="fgImgPlace1" presStyleIdx="1" presStyleCnt="2"/>
      <dgm:spPr/>
    </dgm:pt>
    <dgm:pt modelId="{390048F2-BCAC-4EFD-A0F4-05ECF1914843}" type="pres">
      <dgm:prSet presAssocID="{7A739EA1-F488-419C-8B9A-02977CEF7A64}" presName="text" presStyleLbl="node1" presStyleIdx="1" presStyleCnt="2">
        <dgm:presLayoutVars>
          <dgm:bulletEnabled val="1"/>
        </dgm:presLayoutVars>
      </dgm:prSet>
      <dgm:spPr/>
    </dgm:pt>
  </dgm:ptLst>
  <dgm:cxnLst>
    <dgm:cxn modelId="{5B503D0D-CF79-489E-90ED-6F489D976DDA}" type="presOf" srcId="{7A739EA1-F488-419C-8B9A-02977CEF7A64}" destId="{390048F2-BCAC-4EFD-A0F4-05ECF1914843}" srcOrd="1" destOrd="0" presId="urn:microsoft.com/office/officeart/2005/8/layout/vList4"/>
    <dgm:cxn modelId="{7EF22224-5D17-46A4-9E6E-DA22FE6C086E}" type="presOf" srcId="{7A739EA1-F488-419C-8B9A-02977CEF7A64}" destId="{A9737D94-E5FF-478F-BF8C-888112EF654F}" srcOrd="0" destOrd="0" presId="urn:microsoft.com/office/officeart/2005/8/layout/vList4"/>
    <dgm:cxn modelId="{C0D0C478-5E9D-49DA-98DB-4A227D3D97EC}" type="presOf" srcId="{52BDC173-CCD3-411C-AC4C-F4DD0304D5F4}" destId="{A3C70272-A4AD-4126-9965-0F3D2EC4AFC2}" srcOrd="0" destOrd="0" presId="urn:microsoft.com/office/officeart/2005/8/layout/vList4"/>
    <dgm:cxn modelId="{D15361B6-74AF-4584-855B-5A342A20CA5D}" type="presOf" srcId="{52BDC173-CCD3-411C-AC4C-F4DD0304D5F4}" destId="{B1A9F0DE-5785-44CE-B89B-142E9AB62FCB}" srcOrd="1" destOrd="0" presId="urn:microsoft.com/office/officeart/2005/8/layout/vList4"/>
    <dgm:cxn modelId="{797BDED8-9621-4167-9189-7B688C2BACCB}" type="presOf" srcId="{343C95A0-B624-45AE-A483-8EAFA980986E}" destId="{1496269A-3658-4BBA-83D8-A48A350ECE05}" srcOrd="0" destOrd="0" presId="urn:microsoft.com/office/officeart/2005/8/layout/vList4"/>
    <dgm:cxn modelId="{0BE6B5F2-46DE-4845-94FD-86328C67A0EA}" srcId="{343C95A0-B624-45AE-A483-8EAFA980986E}" destId="{52BDC173-CCD3-411C-AC4C-F4DD0304D5F4}" srcOrd="0" destOrd="0" parTransId="{B13F83BF-CE71-4CDA-B52B-770F202CA3B7}" sibTransId="{636A8B94-1D59-4AD3-88ED-7879F2B46EA1}"/>
    <dgm:cxn modelId="{6805D1FD-6BA3-40A2-B703-2C331D7A1E66}" srcId="{343C95A0-B624-45AE-A483-8EAFA980986E}" destId="{7A739EA1-F488-419C-8B9A-02977CEF7A64}" srcOrd="1" destOrd="0" parTransId="{A9D0299F-30BD-45CC-B8BE-85453A651072}" sibTransId="{88CB3B95-E8F4-48A4-BF9A-394178BA8359}"/>
    <dgm:cxn modelId="{D97C72E4-C6DC-4AA2-9BD3-1CB94D688799}" type="presParOf" srcId="{1496269A-3658-4BBA-83D8-A48A350ECE05}" destId="{B6712316-D96A-4EBA-B840-E0E2F9A4FA00}" srcOrd="0" destOrd="0" presId="urn:microsoft.com/office/officeart/2005/8/layout/vList4"/>
    <dgm:cxn modelId="{93948AF5-CCFB-4162-AB7D-766FD25E8653}" type="presParOf" srcId="{B6712316-D96A-4EBA-B840-E0E2F9A4FA00}" destId="{A3C70272-A4AD-4126-9965-0F3D2EC4AFC2}" srcOrd="0" destOrd="0" presId="urn:microsoft.com/office/officeart/2005/8/layout/vList4"/>
    <dgm:cxn modelId="{B865F568-6ADC-49A8-9A20-51CCA4FC085B}" type="presParOf" srcId="{B6712316-D96A-4EBA-B840-E0E2F9A4FA00}" destId="{6048A9C4-B5CC-4460-9EE5-CC3C0C8BD307}" srcOrd="1" destOrd="0" presId="urn:microsoft.com/office/officeart/2005/8/layout/vList4"/>
    <dgm:cxn modelId="{FDC8B763-8D29-44B9-BEC3-D69E037148C3}" type="presParOf" srcId="{B6712316-D96A-4EBA-B840-E0E2F9A4FA00}" destId="{B1A9F0DE-5785-44CE-B89B-142E9AB62FCB}" srcOrd="2" destOrd="0" presId="urn:microsoft.com/office/officeart/2005/8/layout/vList4"/>
    <dgm:cxn modelId="{93DD0DE7-D9F9-4261-9130-B3DF487EC44B}" type="presParOf" srcId="{1496269A-3658-4BBA-83D8-A48A350ECE05}" destId="{C7B892F0-C7C0-44A2-B2C2-ADB01B86E459}" srcOrd="1" destOrd="0" presId="urn:microsoft.com/office/officeart/2005/8/layout/vList4"/>
    <dgm:cxn modelId="{ECC92AE9-6057-41E7-A7F7-E6467BB4FC27}" type="presParOf" srcId="{1496269A-3658-4BBA-83D8-A48A350ECE05}" destId="{A80AE073-05AE-41B6-8BA7-072EE28341F4}" srcOrd="2" destOrd="0" presId="urn:microsoft.com/office/officeart/2005/8/layout/vList4"/>
    <dgm:cxn modelId="{03B7ABE3-6CF0-4454-980D-1B807E2D1DFA}" type="presParOf" srcId="{A80AE073-05AE-41B6-8BA7-072EE28341F4}" destId="{A9737D94-E5FF-478F-BF8C-888112EF654F}" srcOrd="0" destOrd="0" presId="urn:microsoft.com/office/officeart/2005/8/layout/vList4"/>
    <dgm:cxn modelId="{26BD47D4-8AF7-4A41-BF9D-9AAAF7689DA7}" type="presParOf" srcId="{A80AE073-05AE-41B6-8BA7-072EE28341F4}" destId="{ECB4E2B4-2901-4BE6-9EAF-9D91A295440A}" srcOrd="1" destOrd="0" presId="urn:microsoft.com/office/officeart/2005/8/layout/vList4"/>
    <dgm:cxn modelId="{0C6802B3-000D-4024-BBC4-1434CD2A6689}" type="presParOf" srcId="{A80AE073-05AE-41B6-8BA7-072EE28341F4}" destId="{390048F2-BCAC-4EFD-A0F4-05ECF191484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82D106D-45F7-4404-BA01-6E2153557E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981B7170-D5F5-4427-A8B8-F2ADE20414FF}">
      <dgm:prSet/>
      <dgm:spPr/>
      <dgm:t>
        <a:bodyPr/>
        <a:lstStyle/>
        <a:p>
          <a:pPr rtl="0"/>
          <a:r>
            <a:rPr lang="id-ID" dirty="0"/>
            <a:t>Penilaian kembali atau revaluasi aset tetap pada umumnya tidak diperkenankan. Penyimpangan dari ketentuan ini mungkin dilakukan berdasarkan ketentuan pemerintah yang berlaku secara nasional. </a:t>
          </a:r>
        </a:p>
      </dgm:t>
    </dgm:pt>
    <dgm:pt modelId="{31604B32-C94B-4A0B-A57D-51F074FFAC87}" type="parTrans" cxnId="{E8DC403C-5E44-46BC-9807-56F3450752D4}">
      <dgm:prSet/>
      <dgm:spPr/>
      <dgm:t>
        <a:bodyPr/>
        <a:lstStyle/>
        <a:p>
          <a:endParaRPr lang="id-ID"/>
        </a:p>
      </dgm:t>
    </dgm:pt>
    <dgm:pt modelId="{79626900-C430-413F-8430-FAFD5CFCA5EE}" type="sibTrans" cxnId="{E8DC403C-5E44-46BC-9807-56F3450752D4}">
      <dgm:prSet/>
      <dgm:spPr/>
      <dgm:t>
        <a:bodyPr/>
        <a:lstStyle/>
        <a:p>
          <a:endParaRPr lang="id-ID"/>
        </a:p>
      </dgm:t>
    </dgm:pt>
    <dgm:pt modelId="{CB138D97-2FFD-4A4F-B707-66DE4457DF68}">
      <dgm:prSet/>
      <dgm:spPr/>
      <dgm:t>
        <a:bodyPr/>
        <a:lstStyle/>
        <a:p>
          <a:pPr rtl="0"/>
          <a:r>
            <a:rPr lang="en-US"/>
            <a:t>Selisih antara nilai revaluasi dengan nilai tercatat dibukukan dalam</a:t>
          </a:r>
          <a:r>
            <a:rPr lang="id-ID"/>
            <a:t> akun</a:t>
          </a:r>
          <a:r>
            <a:rPr lang="en-US"/>
            <a:t> ekuitas</a:t>
          </a:r>
          <a:endParaRPr lang="id-ID"/>
        </a:p>
      </dgm:t>
    </dgm:pt>
    <dgm:pt modelId="{C234E6BB-F8E2-4C98-B99A-3FDC1971D437}" type="parTrans" cxnId="{52BDB6E1-6BC6-4A07-A19E-E2F45AA5C3D4}">
      <dgm:prSet/>
      <dgm:spPr/>
      <dgm:t>
        <a:bodyPr/>
        <a:lstStyle/>
        <a:p>
          <a:endParaRPr lang="id-ID"/>
        </a:p>
      </dgm:t>
    </dgm:pt>
    <dgm:pt modelId="{C1A76251-C0A1-4BDD-9EB1-2ABD036F5F1D}" type="sibTrans" cxnId="{52BDB6E1-6BC6-4A07-A19E-E2F45AA5C3D4}">
      <dgm:prSet/>
      <dgm:spPr/>
      <dgm:t>
        <a:bodyPr/>
        <a:lstStyle/>
        <a:p>
          <a:endParaRPr lang="id-ID"/>
        </a:p>
      </dgm:t>
    </dgm:pt>
    <dgm:pt modelId="{6A09C7CA-63B7-4F96-BAA0-16D9FBCA6D9C}" type="pres">
      <dgm:prSet presAssocID="{C82D106D-45F7-4404-BA01-6E2153557E58}" presName="linear" presStyleCnt="0">
        <dgm:presLayoutVars>
          <dgm:animLvl val="lvl"/>
          <dgm:resizeHandles val="exact"/>
        </dgm:presLayoutVars>
      </dgm:prSet>
      <dgm:spPr/>
    </dgm:pt>
    <dgm:pt modelId="{41B4E00F-F3C3-4937-B271-826B915D780E}" type="pres">
      <dgm:prSet presAssocID="{981B7170-D5F5-4427-A8B8-F2ADE20414FF}" presName="parentText" presStyleLbl="node1" presStyleIdx="0" presStyleCnt="2">
        <dgm:presLayoutVars>
          <dgm:chMax val="0"/>
          <dgm:bulletEnabled val="1"/>
        </dgm:presLayoutVars>
      </dgm:prSet>
      <dgm:spPr/>
    </dgm:pt>
    <dgm:pt modelId="{EEC4F31F-C59D-47B1-B359-E6BD208DFD95}" type="pres">
      <dgm:prSet presAssocID="{79626900-C430-413F-8430-FAFD5CFCA5EE}" presName="spacer" presStyleCnt="0"/>
      <dgm:spPr/>
    </dgm:pt>
    <dgm:pt modelId="{991E0F29-154E-4CFE-A731-0058DA3230F9}" type="pres">
      <dgm:prSet presAssocID="{CB138D97-2FFD-4A4F-B707-66DE4457DF68}" presName="parentText" presStyleLbl="node1" presStyleIdx="1" presStyleCnt="2">
        <dgm:presLayoutVars>
          <dgm:chMax val="0"/>
          <dgm:bulletEnabled val="1"/>
        </dgm:presLayoutVars>
      </dgm:prSet>
      <dgm:spPr/>
    </dgm:pt>
  </dgm:ptLst>
  <dgm:cxnLst>
    <dgm:cxn modelId="{D2CCF91B-9E91-491D-BA67-ECDF19081A5D}" type="presOf" srcId="{981B7170-D5F5-4427-A8B8-F2ADE20414FF}" destId="{41B4E00F-F3C3-4937-B271-826B915D780E}" srcOrd="0" destOrd="0" presId="urn:microsoft.com/office/officeart/2005/8/layout/vList2"/>
    <dgm:cxn modelId="{E8DC403C-5E44-46BC-9807-56F3450752D4}" srcId="{C82D106D-45F7-4404-BA01-6E2153557E58}" destId="{981B7170-D5F5-4427-A8B8-F2ADE20414FF}" srcOrd="0" destOrd="0" parTransId="{31604B32-C94B-4A0B-A57D-51F074FFAC87}" sibTransId="{79626900-C430-413F-8430-FAFD5CFCA5EE}"/>
    <dgm:cxn modelId="{F5BE3D52-4817-4F98-9B31-117979F6FE24}" type="presOf" srcId="{CB138D97-2FFD-4A4F-B707-66DE4457DF68}" destId="{991E0F29-154E-4CFE-A731-0058DA3230F9}" srcOrd="0" destOrd="0" presId="urn:microsoft.com/office/officeart/2005/8/layout/vList2"/>
    <dgm:cxn modelId="{AE44BEC5-36E0-44D0-8C95-9B51AE9E1DDD}" type="presOf" srcId="{C82D106D-45F7-4404-BA01-6E2153557E58}" destId="{6A09C7CA-63B7-4F96-BAA0-16D9FBCA6D9C}" srcOrd="0" destOrd="0" presId="urn:microsoft.com/office/officeart/2005/8/layout/vList2"/>
    <dgm:cxn modelId="{52BDB6E1-6BC6-4A07-A19E-E2F45AA5C3D4}" srcId="{C82D106D-45F7-4404-BA01-6E2153557E58}" destId="{CB138D97-2FFD-4A4F-B707-66DE4457DF68}" srcOrd="1" destOrd="0" parTransId="{C234E6BB-F8E2-4C98-B99A-3FDC1971D437}" sibTransId="{C1A76251-C0A1-4BDD-9EB1-2ABD036F5F1D}"/>
    <dgm:cxn modelId="{0F1147C4-06D2-4DEC-89BE-13FB8F38FD40}" type="presParOf" srcId="{6A09C7CA-63B7-4F96-BAA0-16D9FBCA6D9C}" destId="{41B4E00F-F3C3-4937-B271-826B915D780E}" srcOrd="0" destOrd="0" presId="urn:microsoft.com/office/officeart/2005/8/layout/vList2"/>
    <dgm:cxn modelId="{9222D654-752D-4238-9426-FF0496EE18ED}" type="presParOf" srcId="{6A09C7CA-63B7-4F96-BAA0-16D9FBCA6D9C}" destId="{EEC4F31F-C59D-47B1-B359-E6BD208DFD95}" srcOrd="1" destOrd="0" presId="urn:microsoft.com/office/officeart/2005/8/layout/vList2"/>
    <dgm:cxn modelId="{F7457056-6B23-4C89-9D50-94B387F1A4B0}" type="presParOf" srcId="{6A09C7CA-63B7-4F96-BAA0-16D9FBCA6D9C}" destId="{991E0F29-154E-4CFE-A731-0058DA3230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1FE39211-02C3-4250-A712-A138D00FFE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E255B7E3-3AC2-460C-AB58-040F61F34ACC}">
      <dgm:prSet/>
      <dgm:spPr/>
      <dgm:t>
        <a:bodyPr/>
        <a:lstStyle/>
        <a:p>
          <a:pPr rtl="0"/>
          <a:r>
            <a:rPr lang="id-ID" dirty="0"/>
            <a:t>M</a:t>
          </a:r>
          <a:r>
            <a:rPr lang="en-US" dirty="0" err="1"/>
            <a:t>erupakan</a:t>
          </a:r>
          <a:r>
            <a:rPr lang="en-US" dirty="0"/>
            <a:t> </a:t>
          </a:r>
          <a:r>
            <a:rPr lang="en-US" dirty="0" err="1"/>
            <a:t>aset</a:t>
          </a:r>
          <a:r>
            <a:rPr lang="en-US" dirty="0"/>
            <a:t> </a:t>
          </a:r>
          <a:r>
            <a:rPr lang="en-US" dirty="0" err="1"/>
            <a:t>tetap</a:t>
          </a:r>
          <a:r>
            <a:rPr lang="en-US" dirty="0"/>
            <a:t> yang </a:t>
          </a:r>
          <a:r>
            <a:rPr lang="en-US" dirty="0" err="1"/>
            <a:t>dimiliki</a:t>
          </a:r>
          <a:r>
            <a:rPr lang="en-US" dirty="0"/>
            <a:t> </a:t>
          </a:r>
          <a:r>
            <a:rPr lang="en-US" dirty="0" err="1"/>
            <a:t>atau</a:t>
          </a:r>
          <a:r>
            <a:rPr lang="en-US" dirty="0"/>
            <a:t> </a:t>
          </a:r>
          <a:r>
            <a:rPr lang="en-US" dirty="0" err="1"/>
            <a:t>dikuasai</a:t>
          </a:r>
          <a:r>
            <a:rPr lang="en-US" dirty="0"/>
            <a:t> </a:t>
          </a:r>
          <a:r>
            <a:rPr lang="en-US" dirty="0" err="1"/>
            <a:t>oleh</a:t>
          </a:r>
          <a:r>
            <a:rPr lang="en-US" dirty="0"/>
            <a:t> </a:t>
          </a:r>
          <a:r>
            <a:rPr lang="en-US" dirty="0" err="1"/>
            <a:t>pemerintah</a:t>
          </a:r>
          <a:r>
            <a:rPr lang="en-US" dirty="0"/>
            <a:t> yang </a:t>
          </a:r>
          <a:r>
            <a:rPr lang="en-US" dirty="0" err="1"/>
            <a:t>karena</a:t>
          </a:r>
          <a:r>
            <a:rPr lang="en-US" dirty="0"/>
            <a:t> </a:t>
          </a:r>
          <a:r>
            <a:rPr lang="en-US" dirty="0" err="1"/>
            <a:t>umur</a:t>
          </a:r>
          <a:r>
            <a:rPr lang="en-US" dirty="0"/>
            <a:t> </a:t>
          </a:r>
          <a:r>
            <a:rPr lang="en-US" dirty="0" err="1"/>
            <a:t>dan</a:t>
          </a:r>
          <a:r>
            <a:rPr lang="en-US" dirty="0"/>
            <a:t> </a:t>
          </a:r>
          <a:r>
            <a:rPr lang="en-US" dirty="0" err="1"/>
            <a:t>kondisinya</a:t>
          </a:r>
          <a:r>
            <a:rPr lang="en-US" dirty="0"/>
            <a:t> </a:t>
          </a:r>
          <a:r>
            <a:rPr lang="en-US" dirty="0" err="1"/>
            <a:t>harus</a:t>
          </a:r>
          <a:r>
            <a:rPr lang="en-US" dirty="0"/>
            <a:t> </a:t>
          </a:r>
          <a:r>
            <a:rPr lang="en-US" dirty="0" err="1"/>
            <a:t>dilindungi</a:t>
          </a:r>
          <a:r>
            <a:rPr lang="en-US" dirty="0"/>
            <a:t> </a:t>
          </a:r>
          <a:r>
            <a:rPr lang="en-US" dirty="0" err="1"/>
            <a:t>oleh</a:t>
          </a:r>
          <a:r>
            <a:rPr lang="en-US" dirty="0"/>
            <a:t> </a:t>
          </a:r>
          <a:r>
            <a:rPr lang="en-US" dirty="0" err="1"/>
            <a:t>peraturan</a:t>
          </a:r>
          <a:r>
            <a:rPr lang="en-US" dirty="0"/>
            <a:t> yang </a:t>
          </a:r>
          <a:r>
            <a:rPr lang="en-US" dirty="0" err="1"/>
            <a:t>berlaku</a:t>
          </a:r>
          <a:r>
            <a:rPr lang="en-US" dirty="0"/>
            <a:t> </a:t>
          </a:r>
          <a:r>
            <a:rPr lang="en-US" dirty="0" err="1"/>
            <a:t>dari</a:t>
          </a:r>
          <a:r>
            <a:rPr lang="en-US" dirty="0"/>
            <a:t> </a:t>
          </a:r>
          <a:r>
            <a:rPr lang="en-US" dirty="0" err="1"/>
            <a:t>segala</a:t>
          </a:r>
          <a:r>
            <a:rPr lang="en-US" dirty="0"/>
            <a:t> </a:t>
          </a:r>
          <a:r>
            <a:rPr lang="en-US" dirty="0" err="1"/>
            <a:t>macam</a:t>
          </a:r>
          <a:r>
            <a:rPr lang="en-US" dirty="0"/>
            <a:t> </a:t>
          </a:r>
          <a:r>
            <a:rPr lang="en-US" dirty="0" err="1"/>
            <a:t>tindakan</a:t>
          </a:r>
          <a:r>
            <a:rPr lang="en-US" dirty="0"/>
            <a:t> yang </a:t>
          </a:r>
          <a:r>
            <a:rPr lang="en-US" dirty="0" err="1"/>
            <a:t>dapat</a:t>
          </a:r>
          <a:r>
            <a:rPr lang="en-US" dirty="0"/>
            <a:t> </a:t>
          </a:r>
          <a:r>
            <a:rPr lang="en-US" dirty="0" err="1"/>
            <a:t>merusak</a:t>
          </a:r>
          <a:r>
            <a:rPr lang="en-US" dirty="0"/>
            <a:t> </a:t>
          </a:r>
          <a:r>
            <a:rPr lang="en-US" dirty="0" err="1"/>
            <a:t>aset</a:t>
          </a:r>
          <a:r>
            <a:rPr lang="en-US" dirty="0"/>
            <a:t> </a:t>
          </a:r>
          <a:r>
            <a:rPr lang="en-US" dirty="0" err="1"/>
            <a:t>tetap</a:t>
          </a:r>
          <a:r>
            <a:rPr lang="en-US" dirty="0"/>
            <a:t> </a:t>
          </a:r>
          <a:r>
            <a:rPr lang="en-US" dirty="0" err="1"/>
            <a:t>tersebut</a:t>
          </a:r>
          <a:r>
            <a:rPr lang="en-US" dirty="0"/>
            <a:t> </a:t>
          </a:r>
          <a:endParaRPr lang="id-ID" dirty="0"/>
        </a:p>
      </dgm:t>
    </dgm:pt>
    <dgm:pt modelId="{11C35632-3C3D-4890-8F69-804389CB452F}" type="parTrans" cxnId="{6466C60E-42FD-439E-90D7-E3F1067D9653}">
      <dgm:prSet/>
      <dgm:spPr/>
      <dgm:t>
        <a:bodyPr/>
        <a:lstStyle/>
        <a:p>
          <a:endParaRPr lang="id-ID"/>
        </a:p>
      </dgm:t>
    </dgm:pt>
    <dgm:pt modelId="{CA3C26F3-0639-42D6-80F8-2EB435A2D0C7}" type="sibTrans" cxnId="{6466C60E-42FD-439E-90D7-E3F1067D9653}">
      <dgm:prSet/>
      <dgm:spPr/>
      <dgm:t>
        <a:bodyPr/>
        <a:lstStyle/>
        <a:p>
          <a:endParaRPr lang="id-ID"/>
        </a:p>
      </dgm:t>
    </dgm:pt>
    <dgm:pt modelId="{A2BCF878-AC95-488A-9FB2-C689B0182EC9}">
      <dgm:prSet/>
      <dgm:spPr/>
      <dgm:t>
        <a:bodyPr/>
        <a:lstStyle/>
        <a:p>
          <a:pPr rtl="0"/>
          <a:r>
            <a:rPr lang="en-US"/>
            <a:t>Diungkapkan dalam CaLK saja tanpa  nilai</a:t>
          </a:r>
          <a:endParaRPr lang="id-ID"/>
        </a:p>
      </dgm:t>
    </dgm:pt>
    <dgm:pt modelId="{5BB96E2D-ADBC-4E2D-AD78-43CB8D0307C5}" type="parTrans" cxnId="{EECDFD80-E8A8-4822-A889-819DCDBD91EF}">
      <dgm:prSet/>
      <dgm:spPr/>
      <dgm:t>
        <a:bodyPr/>
        <a:lstStyle/>
        <a:p>
          <a:endParaRPr lang="id-ID"/>
        </a:p>
      </dgm:t>
    </dgm:pt>
    <dgm:pt modelId="{78D1A18B-7AA8-4F7B-B66F-CB0F34BA3734}" type="sibTrans" cxnId="{EECDFD80-E8A8-4822-A889-819DCDBD91EF}">
      <dgm:prSet/>
      <dgm:spPr/>
      <dgm:t>
        <a:bodyPr/>
        <a:lstStyle/>
        <a:p>
          <a:endParaRPr lang="id-ID"/>
        </a:p>
      </dgm:t>
    </dgm:pt>
    <dgm:pt modelId="{8BD11709-707D-41EB-A0F7-6831F481BE8E}">
      <dgm:prSet/>
      <dgm:spPr/>
      <dgm:t>
        <a:bodyPr/>
        <a:lstStyle/>
        <a:p>
          <a:pPr rtl="0"/>
          <a:r>
            <a:rPr lang="en-US" dirty="0" err="1"/>
            <a:t>Beberapa</a:t>
          </a:r>
          <a:r>
            <a:rPr lang="en-US" dirty="0"/>
            <a:t> </a:t>
          </a:r>
          <a:r>
            <a:rPr lang="en-US" dirty="0" err="1"/>
            <a:t>aset</a:t>
          </a:r>
          <a:r>
            <a:rPr lang="en-US" dirty="0"/>
            <a:t> </a:t>
          </a:r>
          <a:r>
            <a:rPr lang="en-US" dirty="0" err="1"/>
            <a:t>bersejarah</a:t>
          </a:r>
          <a:r>
            <a:rPr lang="en-US" dirty="0"/>
            <a:t>  </a:t>
          </a:r>
          <a:r>
            <a:rPr lang="en-US" dirty="0" err="1"/>
            <a:t>juga</a:t>
          </a:r>
          <a:r>
            <a:rPr lang="en-US" dirty="0"/>
            <a:t> </a:t>
          </a:r>
          <a:r>
            <a:rPr lang="en-US" dirty="0" err="1"/>
            <a:t>memberikan</a:t>
          </a:r>
          <a:r>
            <a:rPr lang="en-US" dirty="0"/>
            <a:t> </a:t>
          </a:r>
          <a:r>
            <a:rPr lang="en-US" dirty="0" err="1"/>
            <a:t>potensi</a:t>
          </a:r>
          <a:r>
            <a:rPr lang="en-US" dirty="0"/>
            <a:t> </a:t>
          </a:r>
          <a:r>
            <a:rPr lang="en-US" dirty="0" err="1"/>
            <a:t>manfaat</a:t>
          </a:r>
          <a:r>
            <a:rPr lang="en-US" dirty="0"/>
            <a:t> </a:t>
          </a:r>
          <a:r>
            <a:rPr lang="en-US" dirty="0" err="1"/>
            <a:t>lainnya</a:t>
          </a:r>
          <a:r>
            <a:rPr lang="en-US" dirty="0"/>
            <a:t> </a:t>
          </a:r>
          <a:r>
            <a:rPr lang="en-US" dirty="0" err="1"/>
            <a:t>kepada</a:t>
          </a:r>
          <a:r>
            <a:rPr lang="en-US" dirty="0"/>
            <a:t> </a:t>
          </a:r>
          <a:r>
            <a:rPr lang="en-US" dirty="0" err="1"/>
            <a:t>pemerintah</a:t>
          </a:r>
          <a:r>
            <a:rPr lang="en-US" dirty="0"/>
            <a:t> </a:t>
          </a:r>
          <a:r>
            <a:rPr lang="en-US" dirty="0" err="1"/>
            <a:t>selain</a:t>
          </a:r>
          <a:r>
            <a:rPr lang="en-US" dirty="0"/>
            <a:t> </a:t>
          </a:r>
          <a:r>
            <a:rPr lang="en-US" dirty="0" err="1"/>
            <a:t>nilai</a:t>
          </a:r>
          <a:r>
            <a:rPr lang="en-US" dirty="0"/>
            <a:t> </a:t>
          </a:r>
          <a:r>
            <a:rPr lang="en-US" dirty="0" err="1"/>
            <a:t>sejarahnya</a:t>
          </a:r>
          <a:r>
            <a:rPr lang="en-US" dirty="0"/>
            <a:t>. </a:t>
          </a:r>
          <a:r>
            <a:rPr lang="en-US" dirty="0" err="1"/>
            <a:t>Untuk</a:t>
          </a:r>
          <a:r>
            <a:rPr lang="en-US" dirty="0"/>
            <a:t> </a:t>
          </a:r>
          <a:r>
            <a:rPr lang="en-US" dirty="0" err="1"/>
            <a:t>kasus</a:t>
          </a:r>
          <a:r>
            <a:rPr lang="en-US" dirty="0"/>
            <a:t> </a:t>
          </a:r>
          <a:r>
            <a:rPr lang="en-US" dirty="0" err="1"/>
            <a:t>tersebut</a:t>
          </a:r>
          <a:r>
            <a:rPr lang="en-US" dirty="0"/>
            <a:t>, </a:t>
          </a:r>
          <a:r>
            <a:rPr lang="en-US" dirty="0" err="1"/>
            <a:t>aset</a:t>
          </a:r>
          <a:r>
            <a:rPr lang="en-US" dirty="0"/>
            <a:t> </a:t>
          </a:r>
          <a:r>
            <a:rPr lang="en-US" dirty="0" err="1"/>
            <a:t>ini</a:t>
          </a:r>
          <a:r>
            <a:rPr lang="en-US" dirty="0"/>
            <a:t> </a:t>
          </a:r>
          <a:r>
            <a:rPr lang="en-US" dirty="0" err="1"/>
            <a:t>akan</a:t>
          </a:r>
          <a:r>
            <a:rPr lang="en-US" dirty="0"/>
            <a:t> </a:t>
          </a:r>
          <a:r>
            <a:rPr lang="en-US" dirty="0" err="1"/>
            <a:t>diterapkan</a:t>
          </a:r>
          <a:r>
            <a:rPr lang="en-US" dirty="0"/>
            <a:t> </a:t>
          </a:r>
          <a:r>
            <a:rPr lang="en-US" dirty="0" err="1"/>
            <a:t>prinsip-prinsip</a:t>
          </a:r>
          <a:r>
            <a:rPr lang="en-US" dirty="0"/>
            <a:t> yang </a:t>
          </a:r>
          <a:r>
            <a:rPr lang="en-US" dirty="0" err="1"/>
            <a:t>sama</a:t>
          </a:r>
          <a:r>
            <a:rPr lang="en-US" dirty="0"/>
            <a:t> </a:t>
          </a:r>
          <a:r>
            <a:rPr lang="en-US" dirty="0" err="1"/>
            <a:t>seperti</a:t>
          </a:r>
          <a:r>
            <a:rPr lang="en-US" dirty="0"/>
            <a:t> </a:t>
          </a:r>
          <a:r>
            <a:rPr lang="en-US" dirty="0" err="1"/>
            <a:t>aset</a:t>
          </a:r>
          <a:r>
            <a:rPr lang="en-US" dirty="0"/>
            <a:t> </a:t>
          </a:r>
          <a:r>
            <a:rPr lang="en-US" dirty="0" err="1"/>
            <a:t>tetap</a:t>
          </a:r>
          <a:r>
            <a:rPr lang="en-US" dirty="0"/>
            <a:t> </a:t>
          </a:r>
          <a:r>
            <a:rPr lang="en-US" dirty="0" err="1"/>
            <a:t>lainnya</a:t>
          </a:r>
          <a:r>
            <a:rPr lang="en-US" dirty="0"/>
            <a:t>.</a:t>
          </a:r>
          <a:endParaRPr lang="id-ID" dirty="0"/>
        </a:p>
      </dgm:t>
    </dgm:pt>
    <dgm:pt modelId="{95C49F0E-6A6D-4417-B379-01685F607C64}" type="parTrans" cxnId="{4513F822-0BB0-4A31-B983-78D818D018C0}">
      <dgm:prSet/>
      <dgm:spPr/>
      <dgm:t>
        <a:bodyPr/>
        <a:lstStyle/>
        <a:p>
          <a:endParaRPr lang="id-ID"/>
        </a:p>
      </dgm:t>
    </dgm:pt>
    <dgm:pt modelId="{572098C5-190F-40EE-8D9D-B4A3DD9B468C}" type="sibTrans" cxnId="{4513F822-0BB0-4A31-B983-78D818D018C0}">
      <dgm:prSet/>
      <dgm:spPr/>
      <dgm:t>
        <a:bodyPr/>
        <a:lstStyle/>
        <a:p>
          <a:endParaRPr lang="id-ID"/>
        </a:p>
      </dgm:t>
    </dgm:pt>
    <dgm:pt modelId="{84A8A70D-DDA5-4664-89A4-6F6D222A34FC}" type="pres">
      <dgm:prSet presAssocID="{1FE39211-02C3-4250-A712-A138D00FFEB3}" presName="linear" presStyleCnt="0">
        <dgm:presLayoutVars>
          <dgm:animLvl val="lvl"/>
          <dgm:resizeHandles val="exact"/>
        </dgm:presLayoutVars>
      </dgm:prSet>
      <dgm:spPr/>
    </dgm:pt>
    <dgm:pt modelId="{E0BF0341-D2F2-4950-95F8-08AA671A8BBC}" type="pres">
      <dgm:prSet presAssocID="{E255B7E3-3AC2-460C-AB58-040F61F34ACC}" presName="parentText" presStyleLbl="node1" presStyleIdx="0" presStyleCnt="3">
        <dgm:presLayoutVars>
          <dgm:chMax val="0"/>
          <dgm:bulletEnabled val="1"/>
        </dgm:presLayoutVars>
      </dgm:prSet>
      <dgm:spPr/>
    </dgm:pt>
    <dgm:pt modelId="{EACDCFAB-CE9D-4A27-B6F8-90D3C39EB2A9}" type="pres">
      <dgm:prSet presAssocID="{CA3C26F3-0639-42D6-80F8-2EB435A2D0C7}" presName="spacer" presStyleCnt="0"/>
      <dgm:spPr/>
    </dgm:pt>
    <dgm:pt modelId="{C797595C-71FE-45C1-98C8-2B3E109E4F24}" type="pres">
      <dgm:prSet presAssocID="{A2BCF878-AC95-488A-9FB2-C689B0182EC9}" presName="parentText" presStyleLbl="node1" presStyleIdx="1" presStyleCnt="3">
        <dgm:presLayoutVars>
          <dgm:chMax val="0"/>
          <dgm:bulletEnabled val="1"/>
        </dgm:presLayoutVars>
      </dgm:prSet>
      <dgm:spPr/>
    </dgm:pt>
    <dgm:pt modelId="{525F8713-C678-4E8B-A69F-D8D1708D24E4}" type="pres">
      <dgm:prSet presAssocID="{78D1A18B-7AA8-4F7B-B66F-CB0F34BA3734}" presName="spacer" presStyleCnt="0"/>
      <dgm:spPr/>
    </dgm:pt>
    <dgm:pt modelId="{D5A2AA8B-EC00-46EF-929E-C4A663DDE635}" type="pres">
      <dgm:prSet presAssocID="{8BD11709-707D-41EB-A0F7-6831F481BE8E}" presName="parentText" presStyleLbl="node1" presStyleIdx="2" presStyleCnt="3">
        <dgm:presLayoutVars>
          <dgm:chMax val="0"/>
          <dgm:bulletEnabled val="1"/>
        </dgm:presLayoutVars>
      </dgm:prSet>
      <dgm:spPr/>
    </dgm:pt>
  </dgm:ptLst>
  <dgm:cxnLst>
    <dgm:cxn modelId="{6466C60E-42FD-439E-90D7-E3F1067D9653}" srcId="{1FE39211-02C3-4250-A712-A138D00FFEB3}" destId="{E255B7E3-3AC2-460C-AB58-040F61F34ACC}" srcOrd="0" destOrd="0" parTransId="{11C35632-3C3D-4890-8F69-804389CB452F}" sibTransId="{CA3C26F3-0639-42D6-80F8-2EB435A2D0C7}"/>
    <dgm:cxn modelId="{4513F822-0BB0-4A31-B983-78D818D018C0}" srcId="{1FE39211-02C3-4250-A712-A138D00FFEB3}" destId="{8BD11709-707D-41EB-A0F7-6831F481BE8E}" srcOrd="2" destOrd="0" parTransId="{95C49F0E-6A6D-4417-B379-01685F607C64}" sibTransId="{572098C5-190F-40EE-8D9D-B4A3DD9B468C}"/>
    <dgm:cxn modelId="{3305E341-3B96-4BEA-BB37-814867C59637}" type="presOf" srcId="{E255B7E3-3AC2-460C-AB58-040F61F34ACC}" destId="{E0BF0341-D2F2-4950-95F8-08AA671A8BBC}" srcOrd="0" destOrd="0" presId="urn:microsoft.com/office/officeart/2005/8/layout/vList2"/>
    <dgm:cxn modelId="{EECDFD80-E8A8-4822-A889-819DCDBD91EF}" srcId="{1FE39211-02C3-4250-A712-A138D00FFEB3}" destId="{A2BCF878-AC95-488A-9FB2-C689B0182EC9}" srcOrd="1" destOrd="0" parTransId="{5BB96E2D-ADBC-4E2D-AD78-43CB8D0307C5}" sibTransId="{78D1A18B-7AA8-4F7B-B66F-CB0F34BA3734}"/>
    <dgm:cxn modelId="{8D4BBD87-E261-446E-9814-30AC2A1B9A58}" type="presOf" srcId="{1FE39211-02C3-4250-A712-A138D00FFEB3}" destId="{84A8A70D-DDA5-4664-89A4-6F6D222A34FC}" srcOrd="0" destOrd="0" presId="urn:microsoft.com/office/officeart/2005/8/layout/vList2"/>
    <dgm:cxn modelId="{2C739688-EFEF-4577-BB7C-C224A4CD1D7C}" type="presOf" srcId="{8BD11709-707D-41EB-A0F7-6831F481BE8E}" destId="{D5A2AA8B-EC00-46EF-929E-C4A663DDE635}" srcOrd="0" destOrd="0" presId="urn:microsoft.com/office/officeart/2005/8/layout/vList2"/>
    <dgm:cxn modelId="{30A479C3-7BD3-42EC-9EAD-B371C113CC20}" type="presOf" srcId="{A2BCF878-AC95-488A-9FB2-C689B0182EC9}" destId="{C797595C-71FE-45C1-98C8-2B3E109E4F24}" srcOrd="0" destOrd="0" presId="urn:microsoft.com/office/officeart/2005/8/layout/vList2"/>
    <dgm:cxn modelId="{6A67F714-9954-49C0-A825-56C77CD41405}" type="presParOf" srcId="{84A8A70D-DDA5-4664-89A4-6F6D222A34FC}" destId="{E0BF0341-D2F2-4950-95F8-08AA671A8BBC}" srcOrd="0" destOrd="0" presId="urn:microsoft.com/office/officeart/2005/8/layout/vList2"/>
    <dgm:cxn modelId="{20B3ADAE-94EF-4D70-AF85-C9B69AC0AF16}" type="presParOf" srcId="{84A8A70D-DDA5-4664-89A4-6F6D222A34FC}" destId="{EACDCFAB-CE9D-4A27-B6F8-90D3C39EB2A9}" srcOrd="1" destOrd="0" presId="urn:microsoft.com/office/officeart/2005/8/layout/vList2"/>
    <dgm:cxn modelId="{7A1FBA14-7FC8-467F-AD82-6EFFC219F624}" type="presParOf" srcId="{84A8A70D-DDA5-4664-89A4-6F6D222A34FC}" destId="{C797595C-71FE-45C1-98C8-2B3E109E4F24}" srcOrd="2" destOrd="0" presId="urn:microsoft.com/office/officeart/2005/8/layout/vList2"/>
    <dgm:cxn modelId="{2FFB6386-C620-48BD-9C62-7487000941E1}" type="presParOf" srcId="{84A8A70D-DDA5-4664-89A4-6F6D222A34FC}" destId="{525F8713-C678-4E8B-A69F-D8D1708D24E4}" srcOrd="3" destOrd="0" presId="urn:microsoft.com/office/officeart/2005/8/layout/vList2"/>
    <dgm:cxn modelId="{773983F5-ED30-4A85-AA0B-835DBE65FB4E}" type="presParOf" srcId="{84A8A70D-DDA5-4664-89A4-6F6D222A34FC}" destId="{D5A2AA8B-EC00-46EF-929E-C4A663DDE6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ACB45471-4C3D-44C9-9507-4B1FDFD8C7D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d-ID"/>
        </a:p>
      </dgm:t>
    </dgm:pt>
    <dgm:pt modelId="{CBEF926B-1B48-49E3-A93D-A271A3724108}">
      <dgm:prSet/>
      <dgm:spPr/>
      <dgm:t>
        <a:bodyPr/>
        <a:lstStyle/>
        <a:p>
          <a:pPr rtl="0"/>
          <a:r>
            <a:rPr lang="id-ID"/>
            <a:t>Merupakan bagian dari satu sistem atau jaringan</a:t>
          </a:r>
        </a:p>
      </dgm:t>
    </dgm:pt>
    <dgm:pt modelId="{05A20D00-4482-4E61-AB15-87D52CA700B1}" type="parTrans" cxnId="{68A003B0-924F-461F-8889-CBD51FC0C621}">
      <dgm:prSet/>
      <dgm:spPr/>
      <dgm:t>
        <a:bodyPr/>
        <a:lstStyle/>
        <a:p>
          <a:endParaRPr lang="id-ID"/>
        </a:p>
      </dgm:t>
    </dgm:pt>
    <dgm:pt modelId="{EDC61C57-579D-4A81-86EF-FFB8BC369F3D}" type="sibTrans" cxnId="{68A003B0-924F-461F-8889-CBD51FC0C621}">
      <dgm:prSet/>
      <dgm:spPr/>
      <dgm:t>
        <a:bodyPr/>
        <a:lstStyle/>
        <a:p>
          <a:endParaRPr lang="id-ID"/>
        </a:p>
      </dgm:t>
    </dgm:pt>
    <dgm:pt modelId="{85942D46-7793-499F-BFFC-7A6CB4D0ACA9}">
      <dgm:prSet/>
      <dgm:spPr/>
      <dgm:t>
        <a:bodyPr/>
        <a:lstStyle/>
        <a:p>
          <a:pPr rtl="0"/>
          <a:r>
            <a:rPr lang="id-ID" dirty="0"/>
            <a:t>Sifatnya khusus dan tidak ada alternatif lain penggunaannya</a:t>
          </a:r>
        </a:p>
      </dgm:t>
    </dgm:pt>
    <dgm:pt modelId="{D4F1E5E8-3B6B-4A1D-90B9-C132490B4A44}" type="parTrans" cxnId="{9B5CACE9-7A71-40B0-A0C3-B54C66D8AB09}">
      <dgm:prSet/>
      <dgm:spPr/>
      <dgm:t>
        <a:bodyPr/>
        <a:lstStyle/>
        <a:p>
          <a:endParaRPr lang="id-ID"/>
        </a:p>
      </dgm:t>
    </dgm:pt>
    <dgm:pt modelId="{DCBFCF10-B75A-4050-B06E-9A73A9067CAC}" type="sibTrans" cxnId="{9B5CACE9-7A71-40B0-A0C3-B54C66D8AB09}">
      <dgm:prSet/>
      <dgm:spPr/>
      <dgm:t>
        <a:bodyPr/>
        <a:lstStyle/>
        <a:p>
          <a:endParaRPr lang="id-ID"/>
        </a:p>
      </dgm:t>
    </dgm:pt>
    <dgm:pt modelId="{59F771CB-7499-4F63-BDD3-3A86E480B463}">
      <dgm:prSet/>
      <dgm:spPr/>
      <dgm:t>
        <a:bodyPr/>
        <a:lstStyle/>
        <a:p>
          <a:pPr rtl="0"/>
          <a:r>
            <a:rPr lang="id-ID"/>
            <a:t>Tidak dapat dipindah-pindahkan, dan</a:t>
          </a:r>
        </a:p>
      </dgm:t>
    </dgm:pt>
    <dgm:pt modelId="{9BA0AD73-593F-4834-A096-37CE303A6E46}" type="parTrans" cxnId="{FF665559-B129-4F20-99AF-D1256C512709}">
      <dgm:prSet/>
      <dgm:spPr/>
      <dgm:t>
        <a:bodyPr/>
        <a:lstStyle/>
        <a:p>
          <a:endParaRPr lang="id-ID"/>
        </a:p>
      </dgm:t>
    </dgm:pt>
    <dgm:pt modelId="{AAF2845C-699D-49C2-A888-767B0609CB7E}" type="sibTrans" cxnId="{FF665559-B129-4F20-99AF-D1256C512709}">
      <dgm:prSet/>
      <dgm:spPr/>
      <dgm:t>
        <a:bodyPr/>
        <a:lstStyle/>
        <a:p>
          <a:endParaRPr lang="id-ID"/>
        </a:p>
      </dgm:t>
    </dgm:pt>
    <dgm:pt modelId="{7B476799-25C3-495E-94F1-A2B43767CCAE}">
      <dgm:prSet/>
      <dgm:spPr/>
      <dgm:t>
        <a:bodyPr/>
        <a:lstStyle/>
        <a:p>
          <a:pPr rtl="0"/>
          <a:r>
            <a:rPr lang="id-ID"/>
            <a:t>Terdapat batasan-batasan untuk pelepasannya</a:t>
          </a:r>
        </a:p>
      </dgm:t>
    </dgm:pt>
    <dgm:pt modelId="{F4DBD482-6015-46CD-BDAF-74EC92F18541}" type="parTrans" cxnId="{F31C7C97-9AEC-4D0D-8E54-C35E4C6B7BA8}">
      <dgm:prSet/>
      <dgm:spPr/>
      <dgm:t>
        <a:bodyPr/>
        <a:lstStyle/>
        <a:p>
          <a:endParaRPr lang="id-ID"/>
        </a:p>
      </dgm:t>
    </dgm:pt>
    <dgm:pt modelId="{85329224-1AA2-459D-B7E0-CD5FA9E5DF39}" type="sibTrans" cxnId="{F31C7C97-9AEC-4D0D-8E54-C35E4C6B7BA8}">
      <dgm:prSet/>
      <dgm:spPr/>
      <dgm:t>
        <a:bodyPr/>
        <a:lstStyle/>
        <a:p>
          <a:endParaRPr lang="id-ID"/>
        </a:p>
      </dgm:t>
    </dgm:pt>
    <dgm:pt modelId="{43CF1C1D-A68C-4205-9AAC-E29B080E938A}" type="pres">
      <dgm:prSet presAssocID="{ACB45471-4C3D-44C9-9507-4B1FDFD8C7D8}" presName="Name0" presStyleCnt="0">
        <dgm:presLayoutVars>
          <dgm:dir/>
          <dgm:resizeHandles val="exact"/>
        </dgm:presLayoutVars>
      </dgm:prSet>
      <dgm:spPr/>
    </dgm:pt>
    <dgm:pt modelId="{06863EA0-6D97-4CCC-B7EE-02880718956F}" type="pres">
      <dgm:prSet presAssocID="{CBEF926B-1B48-49E3-A93D-A271A3724108}" presName="node" presStyleLbl="node1" presStyleIdx="0" presStyleCnt="4">
        <dgm:presLayoutVars>
          <dgm:bulletEnabled val="1"/>
        </dgm:presLayoutVars>
      </dgm:prSet>
      <dgm:spPr/>
    </dgm:pt>
    <dgm:pt modelId="{AD51CD4A-6CCA-4C19-81D2-4B722630055F}" type="pres">
      <dgm:prSet presAssocID="{EDC61C57-579D-4A81-86EF-FFB8BC369F3D}" presName="sibTrans" presStyleCnt="0"/>
      <dgm:spPr/>
    </dgm:pt>
    <dgm:pt modelId="{EF072195-E7A0-41B9-8C01-08F4B4BC1696}" type="pres">
      <dgm:prSet presAssocID="{85942D46-7793-499F-BFFC-7A6CB4D0ACA9}" presName="node" presStyleLbl="node1" presStyleIdx="1" presStyleCnt="4">
        <dgm:presLayoutVars>
          <dgm:bulletEnabled val="1"/>
        </dgm:presLayoutVars>
      </dgm:prSet>
      <dgm:spPr/>
    </dgm:pt>
    <dgm:pt modelId="{CD0A76E6-C76D-419E-B46C-F791E9B52CC5}" type="pres">
      <dgm:prSet presAssocID="{DCBFCF10-B75A-4050-B06E-9A73A9067CAC}" presName="sibTrans" presStyleCnt="0"/>
      <dgm:spPr/>
    </dgm:pt>
    <dgm:pt modelId="{985082C5-192C-4413-ACE3-86C67775F9D2}" type="pres">
      <dgm:prSet presAssocID="{59F771CB-7499-4F63-BDD3-3A86E480B463}" presName="node" presStyleLbl="node1" presStyleIdx="2" presStyleCnt="4">
        <dgm:presLayoutVars>
          <dgm:bulletEnabled val="1"/>
        </dgm:presLayoutVars>
      </dgm:prSet>
      <dgm:spPr/>
    </dgm:pt>
    <dgm:pt modelId="{0C655EFE-7FD0-4BEA-B3C7-CFA21A4F8D84}" type="pres">
      <dgm:prSet presAssocID="{AAF2845C-699D-49C2-A888-767B0609CB7E}" presName="sibTrans" presStyleCnt="0"/>
      <dgm:spPr/>
    </dgm:pt>
    <dgm:pt modelId="{8F42DEFD-F754-4A7F-9E16-5AEA9F1E5158}" type="pres">
      <dgm:prSet presAssocID="{7B476799-25C3-495E-94F1-A2B43767CCAE}" presName="node" presStyleLbl="node1" presStyleIdx="3" presStyleCnt="4">
        <dgm:presLayoutVars>
          <dgm:bulletEnabled val="1"/>
        </dgm:presLayoutVars>
      </dgm:prSet>
      <dgm:spPr/>
    </dgm:pt>
  </dgm:ptLst>
  <dgm:cxnLst>
    <dgm:cxn modelId="{72AA786E-D6D9-4232-8CA9-C93B8A0BC5E0}" type="presOf" srcId="{ACB45471-4C3D-44C9-9507-4B1FDFD8C7D8}" destId="{43CF1C1D-A68C-4205-9AAC-E29B080E938A}" srcOrd="0" destOrd="0" presId="urn:microsoft.com/office/officeart/2005/8/layout/hList6"/>
    <dgm:cxn modelId="{FF665559-B129-4F20-99AF-D1256C512709}" srcId="{ACB45471-4C3D-44C9-9507-4B1FDFD8C7D8}" destId="{59F771CB-7499-4F63-BDD3-3A86E480B463}" srcOrd="2" destOrd="0" parTransId="{9BA0AD73-593F-4834-A096-37CE303A6E46}" sibTransId="{AAF2845C-699D-49C2-A888-767B0609CB7E}"/>
    <dgm:cxn modelId="{74690B8C-F6E8-4F44-B7E4-32A873EA6F1E}" type="presOf" srcId="{CBEF926B-1B48-49E3-A93D-A271A3724108}" destId="{06863EA0-6D97-4CCC-B7EE-02880718956F}" srcOrd="0" destOrd="0" presId="urn:microsoft.com/office/officeart/2005/8/layout/hList6"/>
    <dgm:cxn modelId="{F31C7C97-9AEC-4D0D-8E54-C35E4C6B7BA8}" srcId="{ACB45471-4C3D-44C9-9507-4B1FDFD8C7D8}" destId="{7B476799-25C3-495E-94F1-A2B43767CCAE}" srcOrd="3" destOrd="0" parTransId="{F4DBD482-6015-46CD-BDAF-74EC92F18541}" sibTransId="{85329224-1AA2-459D-B7E0-CD5FA9E5DF39}"/>
    <dgm:cxn modelId="{19A378A1-70E9-44FA-88B2-CA9D349EEB35}" type="presOf" srcId="{59F771CB-7499-4F63-BDD3-3A86E480B463}" destId="{985082C5-192C-4413-ACE3-86C67775F9D2}" srcOrd="0" destOrd="0" presId="urn:microsoft.com/office/officeart/2005/8/layout/hList6"/>
    <dgm:cxn modelId="{68A003B0-924F-461F-8889-CBD51FC0C621}" srcId="{ACB45471-4C3D-44C9-9507-4B1FDFD8C7D8}" destId="{CBEF926B-1B48-49E3-A93D-A271A3724108}" srcOrd="0" destOrd="0" parTransId="{05A20D00-4482-4E61-AB15-87D52CA700B1}" sibTransId="{EDC61C57-579D-4A81-86EF-FFB8BC369F3D}"/>
    <dgm:cxn modelId="{93A20BDB-9500-4E16-BBB4-2E55E21A87D5}" type="presOf" srcId="{7B476799-25C3-495E-94F1-A2B43767CCAE}" destId="{8F42DEFD-F754-4A7F-9E16-5AEA9F1E5158}" srcOrd="0" destOrd="0" presId="urn:microsoft.com/office/officeart/2005/8/layout/hList6"/>
    <dgm:cxn modelId="{CFF632DC-3A44-4664-8150-D686B7AC8109}" type="presOf" srcId="{85942D46-7793-499F-BFFC-7A6CB4D0ACA9}" destId="{EF072195-E7A0-41B9-8C01-08F4B4BC1696}" srcOrd="0" destOrd="0" presId="urn:microsoft.com/office/officeart/2005/8/layout/hList6"/>
    <dgm:cxn modelId="{9B5CACE9-7A71-40B0-A0C3-B54C66D8AB09}" srcId="{ACB45471-4C3D-44C9-9507-4B1FDFD8C7D8}" destId="{85942D46-7793-499F-BFFC-7A6CB4D0ACA9}" srcOrd="1" destOrd="0" parTransId="{D4F1E5E8-3B6B-4A1D-90B9-C132490B4A44}" sibTransId="{DCBFCF10-B75A-4050-B06E-9A73A9067CAC}"/>
    <dgm:cxn modelId="{8DB27FA2-DDF2-4011-AF16-BD4CDB8B6BE1}" type="presParOf" srcId="{43CF1C1D-A68C-4205-9AAC-E29B080E938A}" destId="{06863EA0-6D97-4CCC-B7EE-02880718956F}" srcOrd="0" destOrd="0" presId="urn:microsoft.com/office/officeart/2005/8/layout/hList6"/>
    <dgm:cxn modelId="{17C2EBFB-CC98-4FE4-84E3-729101554259}" type="presParOf" srcId="{43CF1C1D-A68C-4205-9AAC-E29B080E938A}" destId="{AD51CD4A-6CCA-4C19-81D2-4B722630055F}" srcOrd="1" destOrd="0" presId="urn:microsoft.com/office/officeart/2005/8/layout/hList6"/>
    <dgm:cxn modelId="{5BEE6918-2EF1-4602-8288-15ECD32CF2B8}" type="presParOf" srcId="{43CF1C1D-A68C-4205-9AAC-E29B080E938A}" destId="{EF072195-E7A0-41B9-8C01-08F4B4BC1696}" srcOrd="2" destOrd="0" presId="urn:microsoft.com/office/officeart/2005/8/layout/hList6"/>
    <dgm:cxn modelId="{897B5526-4A61-4995-B68C-1E5E93328198}" type="presParOf" srcId="{43CF1C1D-A68C-4205-9AAC-E29B080E938A}" destId="{CD0A76E6-C76D-419E-B46C-F791E9B52CC5}" srcOrd="3" destOrd="0" presId="urn:microsoft.com/office/officeart/2005/8/layout/hList6"/>
    <dgm:cxn modelId="{AC6F83F8-6EA7-473E-B99B-2D1CA1EA7712}" type="presParOf" srcId="{43CF1C1D-A68C-4205-9AAC-E29B080E938A}" destId="{985082C5-192C-4413-ACE3-86C67775F9D2}" srcOrd="4" destOrd="0" presId="urn:microsoft.com/office/officeart/2005/8/layout/hList6"/>
    <dgm:cxn modelId="{2EEF6228-B124-432F-98C1-0478FB87A157}" type="presParOf" srcId="{43CF1C1D-A68C-4205-9AAC-E29B080E938A}" destId="{0C655EFE-7FD0-4BEA-B3C7-CFA21A4F8D84}" srcOrd="5" destOrd="0" presId="urn:microsoft.com/office/officeart/2005/8/layout/hList6"/>
    <dgm:cxn modelId="{616B990D-83EB-4774-91CE-3A2B1B79F85C}" type="presParOf" srcId="{43CF1C1D-A68C-4205-9AAC-E29B080E938A}" destId="{8F42DEFD-F754-4A7F-9E16-5AEA9F1E515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86F63815-C96F-4639-B523-4D5AF82018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6213007A-C821-4FAE-A367-87799F988B95}">
      <dgm:prSet/>
      <dgm:spPr/>
      <dgm:t>
        <a:bodyPr/>
        <a:lstStyle/>
        <a:p>
          <a:pPr rtl="0"/>
          <a:r>
            <a:rPr lang="en-US"/>
            <a:t>Suatu aset tetap dieliminasi dari neraca ketika dilepaskan atau bila aset secara permanen dihentikan penggunaannya dan tidak ada manfaat ekonomi masa yang akan datang.  </a:t>
          </a:r>
          <a:endParaRPr lang="id-ID"/>
        </a:p>
      </dgm:t>
    </dgm:pt>
    <dgm:pt modelId="{49F7B1D2-B3AC-4D90-8D9F-3B0AC1042700}" type="parTrans" cxnId="{2B3E0E44-97B4-4940-8350-4F62E72C40FF}">
      <dgm:prSet/>
      <dgm:spPr/>
      <dgm:t>
        <a:bodyPr/>
        <a:lstStyle/>
        <a:p>
          <a:endParaRPr lang="id-ID"/>
        </a:p>
      </dgm:t>
    </dgm:pt>
    <dgm:pt modelId="{80B17341-BA6B-42E2-BADF-83DF31816048}" type="sibTrans" cxnId="{2B3E0E44-97B4-4940-8350-4F62E72C40FF}">
      <dgm:prSet/>
      <dgm:spPr/>
      <dgm:t>
        <a:bodyPr/>
        <a:lstStyle/>
        <a:p>
          <a:endParaRPr lang="id-ID"/>
        </a:p>
      </dgm:t>
    </dgm:pt>
    <dgm:pt modelId="{1D9A41A0-7916-4D88-9F1A-D13DA2F91852}">
      <dgm:prSet/>
      <dgm:spPr/>
      <dgm:t>
        <a:bodyPr/>
        <a:lstStyle/>
        <a:p>
          <a:pPr rtl="0"/>
          <a:r>
            <a:rPr lang="en-US"/>
            <a:t>Aset tetap yang secara permanen dihentikan atau dilepas harus dieliminasi dari Neraca dan diungkapkan dalam Catatan atas Laporan Keuangan.</a:t>
          </a:r>
          <a:endParaRPr lang="id-ID"/>
        </a:p>
      </dgm:t>
    </dgm:pt>
    <dgm:pt modelId="{145451D8-C6AB-444A-A4CF-04A8A5AF1270}" type="parTrans" cxnId="{B892F145-D415-4EDB-A236-A194EB598195}">
      <dgm:prSet/>
      <dgm:spPr/>
      <dgm:t>
        <a:bodyPr/>
        <a:lstStyle/>
        <a:p>
          <a:endParaRPr lang="id-ID"/>
        </a:p>
      </dgm:t>
    </dgm:pt>
    <dgm:pt modelId="{95CBE390-BFE9-400C-B2A6-C7D980AE24E2}" type="sibTrans" cxnId="{B892F145-D415-4EDB-A236-A194EB598195}">
      <dgm:prSet/>
      <dgm:spPr/>
      <dgm:t>
        <a:bodyPr/>
        <a:lstStyle/>
        <a:p>
          <a:endParaRPr lang="id-ID"/>
        </a:p>
      </dgm:t>
    </dgm:pt>
    <dgm:pt modelId="{7B57DA46-8664-40FF-9EEF-700560279CC7}">
      <dgm:prSet/>
      <dgm:spPr/>
      <dgm:t>
        <a:bodyPr/>
        <a:lstStyle/>
        <a:p>
          <a:pPr rtl="0"/>
          <a:r>
            <a:rPr lang="en-US"/>
            <a:t>Aset tetap yang dihentikan dari penggunaan aktif pemerintah tidak memenuhi definisi aset tetap dan harus dipindahkan ke pos aset lainnya sesuai dengan nilai tercatatnya.</a:t>
          </a:r>
          <a:endParaRPr lang="id-ID"/>
        </a:p>
      </dgm:t>
    </dgm:pt>
    <dgm:pt modelId="{CC48C6FE-7DC3-40E8-8099-2FA5AE3E1A91}" type="parTrans" cxnId="{1A76E4C4-A0B2-4F4F-AEFC-A88E6ABE885C}">
      <dgm:prSet/>
      <dgm:spPr/>
      <dgm:t>
        <a:bodyPr/>
        <a:lstStyle/>
        <a:p>
          <a:endParaRPr lang="id-ID"/>
        </a:p>
      </dgm:t>
    </dgm:pt>
    <dgm:pt modelId="{9C176E53-118C-447B-843B-E95E723A672E}" type="sibTrans" cxnId="{1A76E4C4-A0B2-4F4F-AEFC-A88E6ABE885C}">
      <dgm:prSet/>
      <dgm:spPr/>
      <dgm:t>
        <a:bodyPr/>
        <a:lstStyle/>
        <a:p>
          <a:endParaRPr lang="id-ID"/>
        </a:p>
      </dgm:t>
    </dgm:pt>
    <dgm:pt modelId="{2E81C6F0-178D-47DF-8559-DE27C82F75FA}" type="pres">
      <dgm:prSet presAssocID="{86F63815-C96F-4639-B523-4D5AF8201820}" presName="linear" presStyleCnt="0">
        <dgm:presLayoutVars>
          <dgm:animLvl val="lvl"/>
          <dgm:resizeHandles val="exact"/>
        </dgm:presLayoutVars>
      </dgm:prSet>
      <dgm:spPr/>
    </dgm:pt>
    <dgm:pt modelId="{95A30693-E60C-44F8-8CC1-9C36A4C2E8C6}" type="pres">
      <dgm:prSet presAssocID="{6213007A-C821-4FAE-A367-87799F988B95}" presName="parentText" presStyleLbl="node1" presStyleIdx="0" presStyleCnt="3">
        <dgm:presLayoutVars>
          <dgm:chMax val="0"/>
          <dgm:bulletEnabled val="1"/>
        </dgm:presLayoutVars>
      </dgm:prSet>
      <dgm:spPr/>
    </dgm:pt>
    <dgm:pt modelId="{1C691204-B946-4A52-9474-AB5DCC59F8D8}" type="pres">
      <dgm:prSet presAssocID="{80B17341-BA6B-42E2-BADF-83DF31816048}" presName="spacer" presStyleCnt="0"/>
      <dgm:spPr/>
    </dgm:pt>
    <dgm:pt modelId="{6159CB4F-43B5-4F7F-A284-7DE4EC74325B}" type="pres">
      <dgm:prSet presAssocID="{1D9A41A0-7916-4D88-9F1A-D13DA2F91852}" presName="parentText" presStyleLbl="node1" presStyleIdx="1" presStyleCnt="3">
        <dgm:presLayoutVars>
          <dgm:chMax val="0"/>
          <dgm:bulletEnabled val="1"/>
        </dgm:presLayoutVars>
      </dgm:prSet>
      <dgm:spPr/>
    </dgm:pt>
    <dgm:pt modelId="{26F9885C-4498-484F-AD16-0834477C84DE}" type="pres">
      <dgm:prSet presAssocID="{95CBE390-BFE9-400C-B2A6-C7D980AE24E2}" presName="spacer" presStyleCnt="0"/>
      <dgm:spPr/>
    </dgm:pt>
    <dgm:pt modelId="{FC35B3C4-E407-4D6B-8DDA-875A3C7074CE}" type="pres">
      <dgm:prSet presAssocID="{7B57DA46-8664-40FF-9EEF-700560279CC7}" presName="parentText" presStyleLbl="node1" presStyleIdx="2" presStyleCnt="3">
        <dgm:presLayoutVars>
          <dgm:chMax val="0"/>
          <dgm:bulletEnabled val="1"/>
        </dgm:presLayoutVars>
      </dgm:prSet>
      <dgm:spPr/>
    </dgm:pt>
  </dgm:ptLst>
  <dgm:cxnLst>
    <dgm:cxn modelId="{2B3E0E44-97B4-4940-8350-4F62E72C40FF}" srcId="{86F63815-C96F-4639-B523-4D5AF8201820}" destId="{6213007A-C821-4FAE-A367-87799F988B95}" srcOrd="0" destOrd="0" parTransId="{49F7B1D2-B3AC-4D90-8D9F-3B0AC1042700}" sibTransId="{80B17341-BA6B-42E2-BADF-83DF31816048}"/>
    <dgm:cxn modelId="{964B5565-009C-4C1E-947E-6FD5D96D8A03}" type="presOf" srcId="{1D9A41A0-7916-4D88-9F1A-D13DA2F91852}" destId="{6159CB4F-43B5-4F7F-A284-7DE4EC74325B}" srcOrd="0" destOrd="0" presId="urn:microsoft.com/office/officeart/2005/8/layout/vList2"/>
    <dgm:cxn modelId="{B892F145-D415-4EDB-A236-A194EB598195}" srcId="{86F63815-C96F-4639-B523-4D5AF8201820}" destId="{1D9A41A0-7916-4D88-9F1A-D13DA2F91852}" srcOrd="1" destOrd="0" parTransId="{145451D8-C6AB-444A-A4CF-04A8A5AF1270}" sibTransId="{95CBE390-BFE9-400C-B2A6-C7D980AE24E2}"/>
    <dgm:cxn modelId="{B2A06866-1F52-43E4-8172-C561C94E9CC7}" type="presOf" srcId="{6213007A-C821-4FAE-A367-87799F988B95}" destId="{95A30693-E60C-44F8-8CC1-9C36A4C2E8C6}" srcOrd="0" destOrd="0" presId="urn:microsoft.com/office/officeart/2005/8/layout/vList2"/>
    <dgm:cxn modelId="{AAA36FAE-6012-4005-98AB-DC2D213D6596}" type="presOf" srcId="{7B57DA46-8664-40FF-9EEF-700560279CC7}" destId="{FC35B3C4-E407-4D6B-8DDA-875A3C7074CE}" srcOrd="0" destOrd="0" presId="urn:microsoft.com/office/officeart/2005/8/layout/vList2"/>
    <dgm:cxn modelId="{1A76E4C4-A0B2-4F4F-AEFC-A88E6ABE885C}" srcId="{86F63815-C96F-4639-B523-4D5AF8201820}" destId="{7B57DA46-8664-40FF-9EEF-700560279CC7}" srcOrd="2" destOrd="0" parTransId="{CC48C6FE-7DC3-40E8-8099-2FA5AE3E1A91}" sibTransId="{9C176E53-118C-447B-843B-E95E723A672E}"/>
    <dgm:cxn modelId="{7E0695E5-C8F8-4BBF-BBE3-047BB6419CD0}" type="presOf" srcId="{86F63815-C96F-4639-B523-4D5AF8201820}" destId="{2E81C6F0-178D-47DF-8559-DE27C82F75FA}" srcOrd="0" destOrd="0" presId="urn:microsoft.com/office/officeart/2005/8/layout/vList2"/>
    <dgm:cxn modelId="{523FA6B5-996C-4197-BC3A-7C9CF17FE28F}" type="presParOf" srcId="{2E81C6F0-178D-47DF-8559-DE27C82F75FA}" destId="{95A30693-E60C-44F8-8CC1-9C36A4C2E8C6}" srcOrd="0" destOrd="0" presId="urn:microsoft.com/office/officeart/2005/8/layout/vList2"/>
    <dgm:cxn modelId="{4717EF76-0F84-41B4-86FD-18BFFB0E1EB3}" type="presParOf" srcId="{2E81C6F0-178D-47DF-8559-DE27C82F75FA}" destId="{1C691204-B946-4A52-9474-AB5DCC59F8D8}" srcOrd="1" destOrd="0" presId="urn:microsoft.com/office/officeart/2005/8/layout/vList2"/>
    <dgm:cxn modelId="{AD3D0539-3020-41F9-8F6D-C79AE1714CA8}" type="presParOf" srcId="{2E81C6F0-178D-47DF-8559-DE27C82F75FA}" destId="{6159CB4F-43B5-4F7F-A284-7DE4EC74325B}" srcOrd="2" destOrd="0" presId="urn:microsoft.com/office/officeart/2005/8/layout/vList2"/>
    <dgm:cxn modelId="{8138AB81-58DF-4BD3-A522-2D09AD8B4A2B}" type="presParOf" srcId="{2E81C6F0-178D-47DF-8559-DE27C82F75FA}" destId="{26F9885C-4498-484F-AD16-0834477C84DE}" srcOrd="3" destOrd="0" presId="urn:microsoft.com/office/officeart/2005/8/layout/vList2"/>
    <dgm:cxn modelId="{6EDAFF1D-4FDF-4DA9-B99E-BEEBA48264F3}" type="presParOf" srcId="{2E81C6F0-178D-47DF-8559-DE27C82F75FA}" destId="{FC35B3C4-E407-4D6B-8DDA-875A3C7074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037B608-E0EC-4ABD-8A2A-9D8393807B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77F423D2-DB08-47F0-93B1-DEFC0140DE22}">
      <dgm:prSet/>
      <dgm:spPr/>
      <dgm:t>
        <a:bodyPr/>
        <a:lstStyle/>
        <a:p>
          <a:pPr rtl="0"/>
          <a:r>
            <a:rPr lang="en-US" dirty="0" err="1"/>
            <a:t>Dasar</a:t>
          </a:r>
          <a:r>
            <a:rPr lang="en-US" dirty="0"/>
            <a:t> </a:t>
          </a:r>
          <a:r>
            <a:rPr lang="en-US" dirty="0" err="1"/>
            <a:t>penilaian</a:t>
          </a:r>
          <a:r>
            <a:rPr lang="en-US" dirty="0"/>
            <a:t> yang </a:t>
          </a:r>
          <a:r>
            <a:rPr lang="en-US" dirty="0" err="1"/>
            <a:t>digunakan</a:t>
          </a:r>
          <a:r>
            <a:rPr lang="en-US" dirty="0"/>
            <a:t> </a:t>
          </a:r>
          <a:r>
            <a:rPr lang="en-US" dirty="0" err="1"/>
            <a:t>untuk</a:t>
          </a:r>
          <a:r>
            <a:rPr lang="en-US" dirty="0"/>
            <a:t> </a:t>
          </a:r>
          <a:r>
            <a:rPr lang="en-US" dirty="0" err="1"/>
            <a:t>menentukan</a:t>
          </a:r>
          <a:r>
            <a:rPr lang="en-US" dirty="0"/>
            <a:t> </a:t>
          </a:r>
          <a:r>
            <a:rPr lang="en-US" dirty="0" err="1"/>
            <a:t>nilai</a:t>
          </a:r>
          <a:r>
            <a:rPr lang="en-US" dirty="0"/>
            <a:t> </a:t>
          </a:r>
          <a:r>
            <a:rPr lang="en-US" dirty="0" err="1"/>
            <a:t>tercatat</a:t>
          </a:r>
          <a:r>
            <a:rPr lang="en-US" dirty="0"/>
            <a:t> (carrying amount)</a:t>
          </a:r>
          <a:endParaRPr lang="id-ID" dirty="0"/>
        </a:p>
      </dgm:t>
    </dgm:pt>
    <dgm:pt modelId="{670563B9-F9E0-4666-B33D-E8840AC1E4FD}" type="parTrans" cxnId="{57D5BE36-AFFA-4B73-B70A-F95B76D174C4}">
      <dgm:prSet/>
      <dgm:spPr/>
      <dgm:t>
        <a:bodyPr/>
        <a:lstStyle/>
        <a:p>
          <a:endParaRPr lang="id-ID"/>
        </a:p>
      </dgm:t>
    </dgm:pt>
    <dgm:pt modelId="{124BD335-BBA5-4472-9A28-8E99A7D0F780}" type="sibTrans" cxnId="{57D5BE36-AFFA-4B73-B70A-F95B76D174C4}">
      <dgm:prSet/>
      <dgm:spPr/>
      <dgm:t>
        <a:bodyPr/>
        <a:lstStyle/>
        <a:p>
          <a:endParaRPr lang="id-ID"/>
        </a:p>
      </dgm:t>
    </dgm:pt>
    <dgm:pt modelId="{9FA15011-B848-4B45-8D1F-FBF56793C54C}">
      <dgm:prSet/>
      <dgm:spPr/>
      <dgm:t>
        <a:bodyPr/>
        <a:lstStyle/>
        <a:p>
          <a:pPr rtl="0"/>
          <a:r>
            <a:rPr lang="en-US" dirty="0" err="1"/>
            <a:t>Rekonsiliasi</a:t>
          </a:r>
          <a:r>
            <a:rPr lang="en-US" dirty="0"/>
            <a:t> </a:t>
          </a:r>
          <a:r>
            <a:rPr lang="en-US" dirty="0" err="1"/>
            <a:t>jumlah</a:t>
          </a:r>
          <a:r>
            <a:rPr lang="en-US" dirty="0"/>
            <a:t> </a:t>
          </a:r>
          <a:r>
            <a:rPr lang="en-US" dirty="0" err="1"/>
            <a:t>tercatat</a:t>
          </a:r>
          <a:r>
            <a:rPr lang="en-US" dirty="0"/>
            <a:t> </a:t>
          </a:r>
          <a:r>
            <a:rPr lang="en-US" dirty="0" err="1"/>
            <a:t>pada</a:t>
          </a:r>
          <a:r>
            <a:rPr lang="en-US" dirty="0"/>
            <a:t> </a:t>
          </a:r>
          <a:r>
            <a:rPr lang="en-US" dirty="0" err="1"/>
            <a:t>awal</a:t>
          </a:r>
          <a:r>
            <a:rPr lang="en-US" dirty="0"/>
            <a:t> </a:t>
          </a:r>
          <a:r>
            <a:rPr lang="en-US" dirty="0" err="1"/>
            <a:t>dan</a:t>
          </a:r>
          <a:r>
            <a:rPr lang="en-US" dirty="0"/>
            <a:t> </a:t>
          </a:r>
          <a:r>
            <a:rPr lang="en-US" dirty="0" err="1"/>
            <a:t>akhir</a:t>
          </a:r>
          <a:r>
            <a:rPr lang="en-US" dirty="0"/>
            <a:t> </a:t>
          </a:r>
          <a:r>
            <a:rPr lang="en-US" dirty="0" err="1"/>
            <a:t>periode</a:t>
          </a:r>
          <a:r>
            <a:rPr lang="en-US" dirty="0"/>
            <a:t> yang </a:t>
          </a:r>
          <a:r>
            <a:rPr lang="en-US" dirty="0" err="1"/>
            <a:t>menunjukkan</a:t>
          </a:r>
          <a:r>
            <a:rPr lang="en-US" dirty="0"/>
            <a:t>:</a:t>
          </a:r>
          <a:endParaRPr lang="id-ID" dirty="0"/>
        </a:p>
      </dgm:t>
    </dgm:pt>
    <dgm:pt modelId="{6059BC60-9535-43B5-B0C3-EA0F0C35470F}" type="parTrans" cxnId="{3C731B6A-A33B-43B8-AF5A-F73698DF9254}">
      <dgm:prSet/>
      <dgm:spPr/>
      <dgm:t>
        <a:bodyPr/>
        <a:lstStyle/>
        <a:p>
          <a:endParaRPr lang="id-ID"/>
        </a:p>
      </dgm:t>
    </dgm:pt>
    <dgm:pt modelId="{07EB375A-8C04-4AD8-B83C-AE01C964D913}" type="sibTrans" cxnId="{3C731B6A-A33B-43B8-AF5A-F73698DF9254}">
      <dgm:prSet/>
      <dgm:spPr/>
      <dgm:t>
        <a:bodyPr/>
        <a:lstStyle/>
        <a:p>
          <a:endParaRPr lang="id-ID"/>
        </a:p>
      </dgm:t>
    </dgm:pt>
    <dgm:pt modelId="{7963B102-B2C0-4385-8381-A040AEA6A9E4}">
      <dgm:prSet/>
      <dgm:spPr/>
      <dgm:t>
        <a:bodyPr/>
        <a:lstStyle/>
        <a:p>
          <a:pPr rtl="0"/>
          <a:r>
            <a:rPr lang="en-US" dirty="0" err="1"/>
            <a:t>Penambahan</a:t>
          </a:r>
          <a:r>
            <a:rPr lang="en-US" dirty="0"/>
            <a:t>;</a:t>
          </a:r>
          <a:endParaRPr lang="id-ID" dirty="0"/>
        </a:p>
      </dgm:t>
    </dgm:pt>
    <dgm:pt modelId="{61BE5909-2576-4E71-96DF-7C546296492E}" type="parTrans" cxnId="{9ABB3F77-E6FC-4396-82BA-1FE777576E9D}">
      <dgm:prSet/>
      <dgm:spPr/>
      <dgm:t>
        <a:bodyPr/>
        <a:lstStyle/>
        <a:p>
          <a:endParaRPr lang="id-ID"/>
        </a:p>
      </dgm:t>
    </dgm:pt>
    <dgm:pt modelId="{6D789738-C034-4404-B6ED-3C6487E0DACD}" type="sibTrans" cxnId="{9ABB3F77-E6FC-4396-82BA-1FE777576E9D}">
      <dgm:prSet/>
      <dgm:spPr/>
      <dgm:t>
        <a:bodyPr/>
        <a:lstStyle/>
        <a:p>
          <a:endParaRPr lang="id-ID"/>
        </a:p>
      </dgm:t>
    </dgm:pt>
    <dgm:pt modelId="{88D29EE3-28C5-48DB-B547-F270C079590C}">
      <dgm:prSet/>
      <dgm:spPr/>
      <dgm:t>
        <a:bodyPr/>
        <a:lstStyle/>
        <a:p>
          <a:pPr rtl="0"/>
          <a:r>
            <a:rPr lang="en-US" dirty="0" err="1"/>
            <a:t>Pelepasan</a:t>
          </a:r>
          <a:r>
            <a:rPr lang="en-US" dirty="0"/>
            <a:t>;</a:t>
          </a:r>
          <a:endParaRPr lang="id-ID" dirty="0"/>
        </a:p>
      </dgm:t>
    </dgm:pt>
    <dgm:pt modelId="{36E2CE11-BC77-4B57-B948-1B1B07228067}" type="parTrans" cxnId="{4611F000-9E26-466B-82F2-F7570FFA67DF}">
      <dgm:prSet/>
      <dgm:spPr/>
      <dgm:t>
        <a:bodyPr/>
        <a:lstStyle/>
        <a:p>
          <a:endParaRPr lang="id-ID"/>
        </a:p>
      </dgm:t>
    </dgm:pt>
    <dgm:pt modelId="{BD385E54-3AFF-4518-8C89-E9DA3B3B5FD5}" type="sibTrans" cxnId="{4611F000-9E26-466B-82F2-F7570FFA67DF}">
      <dgm:prSet/>
      <dgm:spPr/>
      <dgm:t>
        <a:bodyPr/>
        <a:lstStyle/>
        <a:p>
          <a:endParaRPr lang="id-ID"/>
        </a:p>
      </dgm:t>
    </dgm:pt>
    <dgm:pt modelId="{37E985F0-DF5C-4468-90EB-90305E2F4EDF}">
      <dgm:prSet/>
      <dgm:spPr/>
      <dgm:t>
        <a:bodyPr/>
        <a:lstStyle/>
        <a:p>
          <a:pPr rtl="0"/>
          <a:r>
            <a:rPr lang="en-US" dirty="0" err="1"/>
            <a:t>Akumulasi</a:t>
          </a:r>
          <a:r>
            <a:rPr lang="en-US" dirty="0"/>
            <a:t> </a:t>
          </a:r>
          <a:r>
            <a:rPr lang="en-US" dirty="0" err="1"/>
            <a:t>penyusutan</a:t>
          </a:r>
          <a:r>
            <a:rPr lang="en-US" dirty="0"/>
            <a:t> </a:t>
          </a:r>
          <a:r>
            <a:rPr lang="en-US" dirty="0" err="1"/>
            <a:t>dan</a:t>
          </a:r>
          <a:r>
            <a:rPr lang="en-US" dirty="0"/>
            <a:t> </a:t>
          </a:r>
          <a:r>
            <a:rPr lang="en-US" dirty="0" err="1"/>
            <a:t>perubahan</a:t>
          </a:r>
          <a:r>
            <a:rPr lang="en-US" dirty="0"/>
            <a:t> </a:t>
          </a:r>
          <a:r>
            <a:rPr lang="en-US" dirty="0" err="1"/>
            <a:t>nilai</a:t>
          </a:r>
          <a:endParaRPr lang="id-ID" dirty="0"/>
        </a:p>
      </dgm:t>
    </dgm:pt>
    <dgm:pt modelId="{09815AFF-E6BA-4D62-B1B7-7D67F078FD8E}" type="parTrans" cxnId="{C27CEFD7-F58F-4AF7-AA95-8B3BFD5B25F2}">
      <dgm:prSet/>
      <dgm:spPr/>
      <dgm:t>
        <a:bodyPr/>
        <a:lstStyle/>
        <a:p>
          <a:endParaRPr lang="id-ID"/>
        </a:p>
      </dgm:t>
    </dgm:pt>
    <dgm:pt modelId="{217DC7A3-C8C7-4DFF-929C-C1202AF56EFB}" type="sibTrans" cxnId="{C27CEFD7-F58F-4AF7-AA95-8B3BFD5B25F2}">
      <dgm:prSet/>
      <dgm:spPr/>
      <dgm:t>
        <a:bodyPr/>
        <a:lstStyle/>
        <a:p>
          <a:endParaRPr lang="id-ID"/>
        </a:p>
      </dgm:t>
    </dgm:pt>
    <dgm:pt modelId="{9BE63780-2527-449C-BC91-D26BB3CA656A}">
      <dgm:prSet/>
      <dgm:spPr/>
      <dgm:t>
        <a:bodyPr/>
        <a:lstStyle/>
        <a:p>
          <a:pPr rtl="0"/>
          <a:r>
            <a:rPr lang="en-US" dirty="0"/>
            <a:t> </a:t>
          </a:r>
          <a:r>
            <a:rPr lang="en-US" dirty="0" err="1"/>
            <a:t>Mutasi</a:t>
          </a:r>
          <a:r>
            <a:rPr lang="en-US" dirty="0"/>
            <a:t> </a:t>
          </a:r>
          <a:r>
            <a:rPr lang="en-US" dirty="0" err="1"/>
            <a:t>aset</a:t>
          </a:r>
          <a:r>
            <a:rPr lang="en-US" dirty="0"/>
            <a:t> </a:t>
          </a:r>
          <a:r>
            <a:rPr lang="en-US" dirty="0" err="1"/>
            <a:t>tetap</a:t>
          </a:r>
          <a:r>
            <a:rPr lang="en-US" dirty="0"/>
            <a:t> </a:t>
          </a:r>
          <a:r>
            <a:rPr lang="en-US" dirty="0" err="1"/>
            <a:t>lainnya</a:t>
          </a:r>
          <a:r>
            <a:rPr lang="en-US" dirty="0"/>
            <a:t>.</a:t>
          </a:r>
          <a:endParaRPr lang="id-ID" dirty="0"/>
        </a:p>
      </dgm:t>
    </dgm:pt>
    <dgm:pt modelId="{57C05B6A-EA07-41E7-8C0A-8F39DD594FCB}" type="parTrans" cxnId="{288A49D8-1CAE-4901-B53D-3039399861CE}">
      <dgm:prSet/>
      <dgm:spPr/>
      <dgm:t>
        <a:bodyPr/>
        <a:lstStyle/>
        <a:p>
          <a:endParaRPr lang="id-ID"/>
        </a:p>
      </dgm:t>
    </dgm:pt>
    <dgm:pt modelId="{F3255EFA-CF77-49EE-A428-28B2F13B1501}" type="sibTrans" cxnId="{288A49D8-1CAE-4901-B53D-3039399861CE}">
      <dgm:prSet/>
      <dgm:spPr/>
      <dgm:t>
        <a:bodyPr/>
        <a:lstStyle/>
        <a:p>
          <a:endParaRPr lang="id-ID"/>
        </a:p>
      </dgm:t>
    </dgm:pt>
    <dgm:pt modelId="{9C501257-238F-4FD3-8D70-9F077DD0D092}">
      <dgm:prSet/>
      <dgm:spPr/>
      <dgm:t>
        <a:bodyPr/>
        <a:lstStyle/>
        <a:p>
          <a:pPr rtl="0"/>
          <a:r>
            <a:rPr lang="en-US" dirty="0" err="1"/>
            <a:t>Informasi</a:t>
          </a:r>
          <a:r>
            <a:rPr lang="en-US" dirty="0"/>
            <a:t> </a:t>
          </a:r>
          <a:r>
            <a:rPr lang="en-US" dirty="0" err="1"/>
            <a:t>penyusutan</a:t>
          </a:r>
          <a:r>
            <a:rPr lang="en-US" dirty="0"/>
            <a:t>, </a:t>
          </a:r>
          <a:r>
            <a:rPr lang="en-US" dirty="0" err="1"/>
            <a:t>meliputi</a:t>
          </a:r>
          <a:r>
            <a:rPr lang="en-US" dirty="0"/>
            <a:t>:</a:t>
          </a:r>
          <a:endParaRPr lang="id-ID" dirty="0"/>
        </a:p>
      </dgm:t>
    </dgm:pt>
    <dgm:pt modelId="{D7E69625-684B-4E9A-A4E1-890E4DF2F5FD}" type="parTrans" cxnId="{9B68CC07-CD61-488D-90AE-527E71154889}">
      <dgm:prSet/>
      <dgm:spPr/>
      <dgm:t>
        <a:bodyPr/>
        <a:lstStyle/>
        <a:p>
          <a:endParaRPr lang="id-ID"/>
        </a:p>
      </dgm:t>
    </dgm:pt>
    <dgm:pt modelId="{553D30AC-4C66-4F0C-AC57-83221719228E}" type="sibTrans" cxnId="{9B68CC07-CD61-488D-90AE-527E71154889}">
      <dgm:prSet/>
      <dgm:spPr/>
      <dgm:t>
        <a:bodyPr/>
        <a:lstStyle/>
        <a:p>
          <a:endParaRPr lang="id-ID"/>
        </a:p>
      </dgm:t>
    </dgm:pt>
    <dgm:pt modelId="{E8F383A0-64C5-4F15-AF11-432CDE82BF3E}">
      <dgm:prSet/>
      <dgm:spPr/>
      <dgm:t>
        <a:bodyPr/>
        <a:lstStyle/>
        <a:p>
          <a:pPr rtl="0"/>
          <a:r>
            <a:rPr lang="en-US" dirty="0" err="1"/>
            <a:t>Nilai</a:t>
          </a:r>
          <a:r>
            <a:rPr lang="en-US" dirty="0"/>
            <a:t> </a:t>
          </a:r>
          <a:r>
            <a:rPr lang="en-US" dirty="0" err="1"/>
            <a:t>penyusutan</a:t>
          </a:r>
          <a:r>
            <a:rPr lang="en-US" dirty="0"/>
            <a:t>;</a:t>
          </a:r>
          <a:endParaRPr lang="id-ID" dirty="0"/>
        </a:p>
      </dgm:t>
    </dgm:pt>
    <dgm:pt modelId="{FE233616-7D95-4F50-8560-219C58BF7424}" type="parTrans" cxnId="{2021EA10-7D16-4F62-A824-D66A466BC3DB}">
      <dgm:prSet/>
      <dgm:spPr/>
      <dgm:t>
        <a:bodyPr/>
        <a:lstStyle/>
        <a:p>
          <a:endParaRPr lang="id-ID"/>
        </a:p>
      </dgm:t>
    </dgm:pt>
    <dgm:pt modelId="{4A294936-D434-4A57-8B5C-6D8E6CA4C7FB}" type="sibTrans" cxnId="{2021EA10-7D16-4F62-A824-D66A466BC3DB}">
      <dgm:prSet/>
      <dgm:spPr/>
      <dgm:t>
        <a:bodyPr/>
        <a:lstStyle/>
        <a:p>
          <a:endParaRPr lang="id-ID"/>
        </a:p>
      </dgm:t>
    </dgm:pt>
    <dgm:pt modelId="{C3F08758-31FF-4D56-B54D-BAD6DCC408A6}">
      <dgm:prSet/>
      <dgm:spPr/>
      <dgm:t>
        <a:bodyPr/>
        <a:lstStyle/>
        <a:p>
          <a:pPr rtl="0"/>
          <a:r>
            <a:rPr lang="en-US" dirty="0" err="1"/>
            <a:t>Metode</a:t>
          </a:r>
          <a:r>
            <a:rPr lang="en-US" dirty="0"/>
            <a:t> </a:t>
          </a:r>
          <a:r>
            <a:rPr lang="en-US" dirty="0" err="1"/>
            <a:t>penyusutan</a:t>
          </a:r>
          <a:r>
            <a:rPr lang="en-US" dirty="0"/>
            <a:t> yang </a:t>
          </a:r>
          <a:r>
            <a:rPr lang="en-US" dirty="0" err="1"/>
            <a:t>digunakan</a:t>
          </a:r>
          <a:r>
            <a:rPr lang="en-US" dirty="0"/>
            <a:t>;</a:t>
          </a:r>
          <a:endParaRPr lang="id-ID" dirty="0"/>
        </a:p>
      </dgm:t>
    </dgm:pt>
    <dgm:pt modelId="{426755F0-FE90-47B5-BC4D-DE350C032CA9}" type="parTrans" cxnId="{2B220D6C-2770-46B6-9EBC-5BDAEF2C1835}">
      <dgm:prSet/>
      <dgm:spPr/>
      <dgm:t>
        <a:bodyPr/>
        <a:lstStyle/>
        <a:p>
          <a:endParaRPr lang="id-ID"/>
        </a:p>
      </dgm:t>
    </dgm:pt>
    <dgm:pt modelId="{8994AACE-DB92-42CF-B510-BA707A8CD7D8}" type="sibTrans" cxnId="{2B220D6C-2770-46B6-9EBC-5BDAEF2C1835}">
      <dgm:prSet/>
      <dgm:spPr/>
      <dgm:t>
        <a:bodyPr/>
        <a:lstStyle/>
        <a:p>
          <a:endParaRPr lang="id-ID"/>
        </a:p>
      </dgm:t>
    </dgm:pt>
    <dgm:pt modelId="{65D3F147-EE7A-44E5-AA39-7EE2853AA265}">
      <dgm:prSet/>
      <dgm:spPr/>
      <dgm:t>
        <a:bodyPr/>
        <a:lstStyle/>
        <a:p>
          <a:pPr rtl="0"/>
          <a:r>
            <a:rPr lang="en-US" dirty="0"/>
            <a:t>Masa </a:t>
          </a:r>
          <a:r>
            <a:rPr lang="en-US" dirty="0" err="1"/>
            <a:t>manfaat</a:t>
          </a:r>
          <a:r>
            <a:rPr lang="en-US" dirty="0"/>
            <a:t> </a:t>
          </a:r>
          <a:r>
            <a:rPr lang="en-US" dirty="0" err="1"/>
            <a:t>atau</a:t>
          </a:r>
          <a:r>
            <a:rPr lang="en-US" dirty="0"/>
            <a:t> </a:t>
          </a:r>
          <a:r>
            <a:rPr lang="en-US" dirty="0" err="1"/>
            <a:t>tarif</a:t>
          </a:r>
          <a:r>
            <a:rPr lang="en-US" dirty="0"/>
            <a:t> </a:t>
          </a:r>
          <a:r>
            <a:rPr lang="en-US" dirty="0" err="1"/>
            <a:t>penyusutan</a:t>
          </a:r>
          <a:r>
            <a:rPr lang="en-US" dirty="0"/>
            <a:t> yang </a:t>
          </a:r>
          <a:r>
            <a:rPr lang="en-US" dirty="0" err="1"/>
            <a:t>digunakan</a:t>
          </a:r>
          <a:r>
            <a:rPr lang="en-US" dirty="0"/>
            <a:t>;</a:t>
          </a:r>
          <a:endParaRPr lang="id-ID" dirty="0"/>
        </a:p>
      </dgm:t>
    </dgm:pt>
    <dgm:pt modelId="{99CF94F7-9E99-4143-BE33-918BB574D879}" type="parTrans" cxnId="{EED81E46-690C-43AF-A2E8-9A2CA5CFF4F3}">
      <dgm:prSet/>
      <dgm:spPr/>
      <dgm:t>
        <a:bodyPr/>
        <a:lstStyle/>
        <a:p>
          <a:endParaRPr lang="id-ID"/>
        </a:p>
      </dgm:t>
    </dgm:pt>
    <dgm:pt modelId="{470AF793-955B-4D99-8749-24F0F84D6D8E}" type="sibTrans" cxnId="{EED81E46-690C-43AF-A2E8-9A2CA5CFF4F3}">
      <dgm:prSet/>
      <dgm:spPr/>
      <dgm:t>
        <a:bodyPr/>
        <a:lstStyle/>
        <a:p>
          <a:endParaRPr lang="id-ID"/>
        </a:p>
      </dgm:t>
    </dgm:pt>
    <dgm:pt modelId="{22507031-ECCA-43D0-AD79-0186DED7A2E0}">
      <dgm:prSet/>
      <dgm:spPr/>
      <dgm:t>
        <a:bodyPr/>
        <a:lstStyle/>
        <a:p>
          <a:pPr rtl="0"/>
          <a:r>
            <a:rPr lang="en-US" dirty="0" err="1"/>
            <a:t>Nilai</a:t>
          </a:r>
          <a:r>
            <a:rPr lang="en-US" dirty="0"/>
            <a:t> </a:t>
          </a:r>
          <a:r>
            <a:rPr lang="en-US" dirty="0" err="1"/>
            <a:t>tercatat</a:t>
          </a:r>
          <a:r>
            <a:rPr lang="en-US" dirty="0"/>
            <a:t> </a:t>
          </a:r>
          <a:r>
            <a:rPr lang="en-US" dirty="0" err="1"/>
            <a:t>bruto</a:t>
          </a:r>
          <a:r>
            <a:rPr lang="en-US" dirty="0"/>
            <a:t> </a:t>
          </a:r>
          <a:r>
            <a:rPr lang="en-US" dirty="0" err="1"/>
            <a:t>dan</a:t>
          </a:r>
          <a:r>
            <a:rPr lang="en-US" dirty="0"/>
            <a:t> </a:t>
          </a:r>
          <a:r>
            <a:rPr lang="en-US" dirty="0" err="1"/>
            <a:t>akumulasi</a:t>
          </a:r>
          <a:r>
            <a:rPr lang="en-US" dirty="0"/>
            <a:t> </a:t>
          </a:r>
          <a:r>
            <a:rPr lang="en-US" dirty="0" err="1"/>
            <a:t>penyusutan</a:t>
          </a:r>
          <a:r>
            <a:rPr lang="en-US" dirty="0"/>
            <a:t> </a:t>
          </a:r>
          <a:r>
            <a:rPr lang="en-US" dirty="0" err="1"/>
            <a:t>pada</a:t>
          </a:r>
          <a:r>
            <a:rPr lang="en-US" dirty="0"/>
            <a:t> </a:t>
          </a:r>
          <a:r>
            <a:rPr lang="en-US" dirty="0" err="1"/>
            <a:t>awal</a:t>
          </a:r>
          <a:r>
            <a:rPr lang="en-US" dirty="0"/>
            <a:t> </a:t>
          </a:r>
          <a:r>
            <a:rPr lang="en-US" dirty="0" err="1"/>
            <a:t>dan</a:t>
          </a:r>
          <a:r>
            <a:rPr lang="en-US" dirty="0"/>
            <a:t> </a:t>
          </a:r>
          <a:r>
            <a:rPr lang="en-US" dirty="0" err="1"/>
            <a:t>akhir</a:t>
          </a:r>
          <a:r>
            <a:rPr lang="en-US" dirty="0"/>
            <a:t> </a:t>
          </a:r>
          <a:r>
            <a:rPr lang="en-US" dirty="0" err="1"/>
            <a:t>periode</a:t>
          </a:r>
          <a:r>
            <a:rPr lang="en-US" dirty="0"/>
            <a:t>;</a:t>
          </a:r>
          <a:endParaRPr lang="id-ID" dirty="0"/>
        </a:p>
      </dgm:t>
    </dgm:pt>
    <dgm:pt modelId="{46F8DDEA-6A1C-45D4-8289-357A82684077}" type="parTrans" cxnId="{BB453FD8-5935-44C1-8FB0-211957DD7BB2}">
      <dgm:prSet/>
      <dgm:spPr/>
      <dgm:t>
        <a:bodyPr/>
        <a:lstStyle/>
        <a:p>
          <a:endParaRPr lang="id-ID"/>
        </a:p>
      </dgm:t>
    </dgm:pt>
    <dgm:pt modelId="{E528D988-544B-4DB8-9988-7EA77D41F661}" type="sibTrans" cxnId="{BB453FD8-5935-44C1-8FB0-211957DD7BB2}">
      <dgm:prSet/>
      <dgm:spPr/>
      <dgm:t>
        <a:bodyPr/>
        <a:lstStyle/>
        <a:p>
          <a:endParaRPr lang="id-ID"/>
        </a:p>
      </dgm:t>
    </dgm:pt>
    <dgm:pt modelId="{0358DE93-8F00-480F-AFDB-EBDC68767964}" type="pres">
      <dgm:prSet presAssocID="{A037B608-E0EC-4ABD-8A2A-9D8393807B5F}" presName="linear" presStyleCnt="0">
        <dgm:presLayoutVars>
          <dgm:animLvl val="lvl"/>
          <dgm:resizeHandles val="exact"/>
        </dgm:presLayoutVars>
      </dgm:prSet>
      <dgm:spPr/>
    </dgm:pt>
    <dgm:pt modelId="{6720FE10-E2B7-457F-AB32-C662E96F9F5A}" type="pres">
      <dgm:prSet presAssocID="{77F423D2-DB08-47F0-93B1-DEFC0140DE22}" presName="parentText" presStyleLbl="node1" presStyleIdx="0" presStyleCnt="3">
        <dgm:presLayoutVars>
          <dgm:chMax val="0"/>
          <dgm:bulletEnabled val="1"/>
        </dgm:presLayoutVars>
      </dgm:prSet>
      <dgm:spPr/>
    </dgm:pt>
    <dgm:pt modelId="{58670DD3-2E16-4922-9951-DCDCFF5C6DB6}" type="pres">
      <dgm:prSet presAssocID="{124BD335-BBA5-4472-9A28-8E99A7D0F780}" presName="spacer" presStyleCnt="0"/>
      <dgm:spPr/>
    </dgm:pt>
    <dgm:pt modelId="{8B76DB48-F010-4742-8105-BF65D4E3ED4F}" type="pres">
      <dgm:prSet presAssocID="{9FA15011-B848-4B45-8D1F-FBF56793C54C}" presName="parentText" presStyleLbl="node1" presStyleIdx="1" presStyleCnt="3">
        <dgm:presLayoutVars>
          <dgm:chMax val="0"/>
          <dgm:bulletEnabled val="1"/>
        </dgm:presLayoutVars>
      </dgm:prSet>
      <dgm:spPr/>
    </dgm:pt>
    <dgm:pt modelId="{2CA022E5-7459-44FF-B018-3BBA8AF9D1AC}" type="pres">
      <dgm:prSet presAssocID="{9FA15011-B848-4B45-8D1F-FBF56793C54C}" presName="childText" presStyleLbl="revTx" presStyleIdx="0" presStyleCnt="2">
        <dgm:presLayoutVars>
          <dgm:bulletEnabled val="1"/>
        </dgm:presLayoutVars>
      </dgm:prSet>
      <dgm:spPr/>
    </dgm:pt>
    <dgm:pt modelId="{AA2C4E0C-CF9A-43B2-95A9-6F5550B803E9}" type="pres">
      <dgm:prSet presAssocID="{9C501257-238F-4FD3-8D70-9F077DD0D092}" presName="parentText" presStyleLbl="node1" presStyleIdx="2" presStyleCnt="3">
        <dgm:presLayoutVars>
          <dgm:chMax val="0"/>
          <dgm:bulletEnabled val="1"/>
        </dgm:presLayoutVars>
      </dgm:prSet>
      <dgm:spPr/>
    </dgm:pt>
    <dgm:pt modelId="{EF24F094-8D41-4BA7-8EF7-9B1EEDB1CAFF}" type="pres">
      <dgm:prSet presAssocID="{9C501257-238F-4FD3-8D70-9F077DD0D092}" presName="childText" presStyleLbl="revTx" presStyleIdx="1" presStyleCnt="2">
        <dgm:presLayoutVars>
          <dgm:bulletEnabled val="1"/>
        </dgm:presLayoutVars>
      </dgm:prSet>
      <dgm:spPr/>
    </dgm:pt>
  </dgm:ptLst>
  <dgm:cxnLst>
    <dgm:cxn modelId="{4611F000-9E26-466B-82F2-F7570FFA67DF}" srcId="{9FA15011-B848-4B45-8D1F-FBF56793C54C}" destId="{88D29EE3-28C5-48DB-B547-F270C079590C}" srcOrd="1" destOrd="0" parTransId="{36E2CE11-BC77-4B57-B948-1B1B07228067}" sibTransId="{BD385E54-3AFF-4518-8C89-E9DA3B3B5FD5}"/>
    <dgm:cxn modelId="{9B68CC07-CD61-488D-90AE-527E71154889}" srcId="{A037B608-E0EC-4ABD-8A2A-9D8393807B5F}" destId="{9C501257-238F-4FD3-8D70-9F077DD0D092}" srcOrd="2" destOrd="0" parTransId="{D7E69625-684B-4E9A-A4E1-890E4DF2F5FD}" sibTransId="{553D30AC-4C66-4F0C-AC57-83221719228E}"/>
    <dgm:cxn modelId="{E1251B08-701E-4888-B031-FF40C71B4105}" type="presOf" srcId="{E8F383A0-64C5-4F15-AF11-432CDE82BF3E}" destId="{EF24F094-8D41-4BA7-8EF7-9B1EEDB1CAFF}" srcOrd="0" destOrd="0" presId="urn:microsoft.com/office/officeart/2005/8/layout/vList2"/>
    <dgm:cxn modelId="{7164ED09-D828-45AD-A3A3-A6FF188076FB}" type="presOf" srcId="{C3F08758-31FF-4D56-B54D-BAD6DCC408A6}" destId="{EF24F094-8D41-4BA7-8EF7-9B1EEDB1CAFF}" srcOrd="0" destOrd="1" presId="urn:microsoft.com/office/officeart/2005/8/layout/vList2"/>
    <dgm:cxn modelId="{2021EA10-7D16-4F62-A824-D66A466BC3DB}" srcId="{9C501257-238F-4FD3-8D70-9F077DD0D092}" destId="{E8F383A0-64C5-4F15-AF11-432CDE82BF3E}" srcOrd="0" destOrd="0" parTransId="{FE233616-7D95-4F50-8560-219C58BF7424}" sibTransId="{4A294936-D434-4A57-8B5C-6D8E6CA4C7FB}"/>
    <dgm:cxn modelId="{C6B2A42D-4875-484E-B8F6-C310E73926B9}" type="presOf" srcId="{88D29EE3-28C5-48DB-B547-F270C079590C}" destId="{2CA022E5-7459-44FF-B018-3BBA8AF9D1AC}" srcOrd="0" destOrd="1" presId="urn:microsoft.com/office/officeart/2005/8/layout/vList2"/>
    <dgm:cxn modelId="{57D5BE36-AFFA-4B73-B70A-F95B76D174C4}" srcId="{A037B608-E0EC-4ABD-8A2A-9D8393807B5F}" destId="{77F423D2-DB08-47F0-93B1-DEFC0140DE22}" srcOrd="0" destOrd="0" parTransId="{670563B9-F9E0-4666-B33D-E8840AC1E4FD}" sibTransId="{124BD335-BBA5-4472-9A28-8E99A7D0F780}"/>
    <dgm:cxn modelId="{BA53ED3B-E121-4BBA-98B9-824B659B2E62}" type="presOf" srcId="{7963B102-B2C0-4385-8381-A040AEA6A9E4}" destId="{2CA022E5-7459-44FF-B018-3BBA8AF9D1AC}" srcOrd="0" destOrd="0" presId="urn:microsoft.com/office/officeart/2005/8/layout/vList2"/>
    <dgm:cxn modelId="{B5DBA15F-E269-4729-8448-9394CBC5FA7C}" type="presOf" srcId="{65D3F147-EE7A-44E5-AA39-7EE2853AA265}" destId="{EF24F094-8D41-4BA7-8EF7-9B1EEDB1CAFF}" srcOrd="0" destOrd="2" presId="urn:microsoft.com/office/officeart/2005/8/layout/vList2"/>
    <dgm:cxn modelId="{EED81E46-690C-43AF-A2E8-9A2CA5CFF4F3}" srcId="{9C501257-238F-4FD3-8D70-9F077DD0D092}" destId="{65D3F147-EE7A-44E5-AA39-7EE2853AA265}" srcOrd="2" destOrd="0" parTransId="{99CF94F7-9E99-4143-BE33-918BB574D879}" sibTransId="{470AF793-955B-4D99-8749-24F0F84D6D8E}"/>
    <dgm:cxn modelId="{3C731B6A-A33B-43B8-AF5A-F73698DF9254}" srcId="{A037B608-E0EC-4ABD-8A2A-9D8393807B5F}" destId="{9FA15011-B848-4B45-8D1F-FBF56793C54C}" srcOrd="1" destOrd="0" parTransId="{6059BC60-9535-43B5-B0C3-EA0F0C35470F}" sibTransId="{07EB375A-8C04-4AD8-B83C-AE01C964D913}"/>
    <dgm:cxn modelId="{2B220D6C-2770-46B6-9EBC-5BDAEF2C1835}" srcId="{9C501257-238F-4FD3-8D70-9F077DD0D092}" destId="{C3F08758-31FF-4D56-B54D-BAD6DCC408A6}" srcOrd="1" destOrd="0" parTransId="{426755F0-FE90-47B5-BC4D-DE350C032CA9}" sibTransId="{8994AACE-DB92-42CF-B510-BA707A8CD7D8}"/>
    <dgm:cxn modelId="{9ABB3F77-E6FC-4396-82BA-1FE777576E9D}" srcId="{9FA15011-B848-4B45-8D1F-FBF56793C54C}" destId="{7963B102-B2C0-4385-8381-A040AEA6A9E4}" srcOrd="0" destOrd="0" parTransId="{61BE5909-2576-4E71-96DF-7C546296492E}" sibTransId="{6D789738-C034-4404-B6ED-3C6487E0DACD}"/>
    <dgm:cxn modelId="{A9866EA6-5558-423A-AE82-12E767F76A29}" type="presOf" srcId="{9BE63780-2527-449C-BC91-D26BB3CA656A}" destId="{2CA022E5-7459-44FF-B018-3BBA8AF9D1AC}" srcOrd="0" destOrd="3" presId="urn:microsoft.com/office/officeart/2005/8/layout/vList2"/>
    <dgm:cxn modelId="{3911BDAA-2222-4739-BBAE-5345817306C2}" type="presOf" srcId="{37E985F0-DF5C-4468-90EB-90305E2F4EDF}" destId="{2CA022E5-7459-44FF-B018-3BBA8AF9D1AC}" srcOrd="0" destOrd="2" presId="urn:microsoft.com/office/officeart/2005/8/layout/vList2"/>
    <dgm:cxn modelId="{17F35BB7-F0C4-4A49-9503-CE988F70B1D6}" type="presOf" srcId="{9FA15011-B848-4B45-8D1F-FBF56793C54C}" destId="{8B76DB48-F010-4742-8105-BF65D4E3ED4F}" srcOrd="0" destOrd="0" presId="urn:microsoft.com/office/officeart/2005/8/layout/vList2"/>
    <dgm:cxn modelId="{D33695CC-BC59-4A16-8556-DCF65A78BDDA}" type="presOf" srcId="{A037B608-E0EC-4ABD-8A2A-9D8393807B5F}" destId="{0358DE93-8F00-480F-AFDB-EBDC68767964}" srcOrd="0" destOrd="0" presId="urn:microsoft.com/office/officeart/2005/8/layout/vList2"/>
    <dgm:cxn modelId="{C27CEFD7-F58F-4AF7-AA95-8B3BFD5B25F2}" srcId="{9FA15011-B848-4B45-8D1F-FBF56793C54C}" destId="{37E985F0-DF5C-4468-90EB-90305E2F4EDF}" srcOrd="2" destOrd="0" parTransId="{09815AFF-E6BA-4D62-B1B7-7D67F078FD8E}" sibTransId="{217DC7A3-C8C7-4DFF-929C-C1202AF56EFB}"/>
    <dgm:cxn modelId="{BB453FD8-5935-44C1-8FB0-211957DD7BB2}" srcId="{9C501257-238F-4FD3-8D70-9F077DD0D092}" destId="{22507031-ECCA-43D0-AD79-0186DED7A2E0}" srcOrd="3" destOrd="0" parTransId="{46F8DDEA-6A1C-45D4-8289-357A82684077}" sibTransId="{E528D988-544B-4DB8-9988-7EA77D41F661}"/>
    <dgm:cxn modelId="{288A49D8-1CAE-4901-B53D-3039399861CE}" srcId="{9FA15011-B848-4B45-8D1F-FBF56793C54C}" destId="{9BE63780-2527-449C-BC91-D26BB3CA656A}" srcOrd="3" destOrd="0" parTransId="{57C05B6A-EA07-41E7-8C0A-8F39DD594FCB}" sibTransId="{F3255EFA-CF77-49EE-A428-28B2F13B1501}"/>
    <dgm:cxn modelId="{72A6FFEA-0216-4269-B0D7-9DB42A47FE42}" type="presOf" srcId="{9C501257-238F-4FD3-8D70-9F077DD0D092}" destId="{AA2C4E0C-CF9A-43B2-95A9-6F5550B803E9}" srcOrd="0" destOrd="0" presId="urn:microsoft.com/office/officeart/2005/8/layout/vList2"/>
    <dgm:cxn modelId="{A88CFAEF-BD01-4A11-B5B1-DC4EDC3D3930}" type="presOf" srcId="{22507031-ECCA-43D0-AD79-0186DED7A2E0}" destId="{EF24F094-8D41-4BA7-8EF7-9B1EEDB1CAFF}" srcOrd="0" destOrd="3" presId="urn:microsoft.com/office/officeart/2005/8/layout/vList2"/>
    <dgm:cxn modelId="{6A3AF1FB-84F1-4470-82A7-F85DC934AC5B}" type="presOf" srcId="{77F423D2-DB08-47F0-93B1-DEFC0140DE22}" destId="{6720FE10-E2B7-457F-AB32-C662E96F9F5A}" srcOrd="0" destOrd="0" presId="urn:microsoft.com/office/officeart/2005/8/layout/vList2"/>
    <dgm:cxn modelId="{C6FDEE89-4E08-426C-A061-857E6E55A412}" type="presParOf" srcId="{0358DE93-8F00-480F-AFDB-EBDC68767964}" destId="{6720FE10-E2B7-457F-AB32-C662E96F9F5A}" srcOrd="0" destOrd="0" presId="urn:microsoft.com/office/officeart/2005/8/layout/vList2"/>
    <dgm:cxn modelId="{A67022C5-E007-4FAD-A8DE-3BCA9CC2A629}" type="presParOf" srcId="{0358DE93-8F00-480F-AFDB-EBDC68767964}" destId="{58670DD3-2E16-4922-9951-DCDCFF5C6DB6}" srcOrd="1" destOrd="0" presId="urn:microsoft.com/office/officeart/2005/8/layout/vList2"/>
    <dgm:cxn modelId="{12781118-6E2A-49F7-87E0-6ED08F5C909F}" type="presParOf" srcId="{0358DE93-8F00-480F-AFDB-EBDC68767964}" destId="{8B76DB48-F010-4742-8105-BF65D4E3ED4F}" srcOrd="2" destOrd="0" presId="urn:microsoft.com/office/officeart/2005/8/layout/vList2"/>
    <dgm:cxn modelId="{67B7211D-0649-4D6A-B702-5559C17950E2}" type="presParOf" srcId="{0358DE93-8F00-480F-AFDB-EBDC68767964}" destId="{2CA022E5-7459-44FF-B018-3BBA8AF9D1AC}" srcOrd="3" destOrd="0" presId="urn:microsoft.com/office/officeart/2005/8/layout/vList2"/>
    <dgm:cxn modelId="{E858B9C6-E9F0-470C-A041-8F0A1B2561FD}" type="presParOf" srcId="{0358DE93-8F00-480F-AFDB-EBDC68767964}" destId="{AA2C4E0C-CF9A-43B2-95A9-6F5550B803E9}" srcOrd="4" destOrd="0" presId="urn:microsoft.com/office/officeart/2005/8/layout/vList2"/>
    <dgm:cxn modelId="{093E2829-9126-491D-906A-57AADCA74907}" type="presParOf" srcId="{0358DE93-8F00-480F-AFDB-EBDC68767964}" destId="{EF24F094-8D41-4BA7-8EF7-9B1EEDB1CAF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F875E982-236E-4136-94DF-C246CC6322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4541EC44-20B1-40C8-B320-6F56F358BAA7}">
      <dgm:prSet/>
      <dgm:spPr/>
      <dgm:t>
        <a:bodyPr/>
        <a:lstStyle/>
        <a:p>
          <a:pPr rtl="0"/>
          <a:r>
            <a:rPr lang="en-US"/>
            <a:t>Eksistensi dan batasan hak milik atas aset tetap;</a:t>
          </a:r>
          <a:endParaRPr lang="id-ID"/>
        </a:p>
      </dgm:t>
    </dgm:pt>
    <dgm:pt modelId="{741EC7C0-D273-4631-9DDF-090649E43027}" type="parTrans" cxnId="{4A4954A0-628A-4FED-9EFB-8D2D3ED76914}">
      <dgm:prSet/>
      <dgm:spPr/>
      <dgm:t>
        <a:bodyPr/>
        <a:lstStyle/>
        <a:p>
          <a:endParaRPr lang="id-ID"/>
        </a:p>
      </dgm:t>
    </dgm:pt>
    <dgm:pt modelId="{F51F12FE-572C-43A2-AFF2-AAB23597FAFE}" type="sibTrans" cxnId="{4A4954A0-628A-4FED-9EFB-8D2D3ED76914}">
      <dgm:prSet/>
      <dgm:spPr/>
      <dgm:t>
        <a:bodyPr/>
        <a:lstStyle/>
        <a:p>
          <a:endParaRPr lang="id-ID"/>
        </a:p>
      </dgm:t>
    </dgm:pt>
    <dgm:pt modelId="{FDF6166E-2FD9-480A-B20B-894385F7A9DE}">
      <dgm:prSet/>
      <dgm:spPr/>
      <dgm:t>
        <a:bodyPr/>
        <a:lstStyle/>
        <a:p>
          <a:pPr rtl="0"/>
          <a:r>
            <a:rPr lang="en-US" dirty="0" err="1"/>
            <a:t>Kebijakan</a:t>
          </a:r>
          <a:r>
            <a:rPr lang="en-US" dirty="0"/>
            <a:t> </a:t>
          </a:r>
          <a:r>
            <a:rPr lang="en-US" dirty="0" err="1"/>
            <a:t>akuntansi</a:t>
          </a:r>
          <a:r>
            <a:rPr lang="en-US" dirty="0"/>
            <a:t> </a:t>
          </a:r>
          <a:r>
            <a:rPr lang="en-US" dirty="0" err="1"/>
            <a:t>untuk</a:t>
          </a:r>
          <a:r>
            <a:rPr lang="en-US" dirty="0"/>
            <a:t> </a:t>
          </a:r>
          <a:r>
            <a:rPr lang="en-US" dirty="0" err="1"/>
            <a:t>kapitalisasi</a:t>
          </a:r>
          <a:r>
            <a:rPr lang="en-US" dirty="0"/>
            <a:t> yang </a:t>
          </a:r>
          <a:r>
            <a:rPr lang="en-US" dirty="0" err="1"/>
            <a:t>berkaitan</a:t>
          </a:r>
          <a:r>
            <a:rPr lang="en-US" dirty="0"/>
            <a:t> </a:t>
          </a:r>
          <a:r>
            <a:rPr lang="en-US" dirty="0" err="1"/>
            <a:t>dengan</a:t>
          </a:r>
          <a:r>
            <a:rPr lang="en-US" dirty="0"/>
            <a:t> </a:t>
          </a:r>
          <a:r>
            <a:rPr lang="en-US" dirty="0" err="1"/>
            <a:t>aset</a:t>
          </a:r>
          <a:r>
            <a:rPr lang="en-US" dirty="0"/>
            <a:t> </a:t>
          </a:r>
          <a:r>
            <a:rPr lang="en-US" dirty="0" err="1"/>
            <a:t>tetap</a:t>
          </a:r>
          <a:r>
            <a:rPr lang="en-US" dirty="0"/>
            <a:t>;</a:t>
          </a:r>
          <a:endParaRPr lang="id-ID" dirty="0"/>
        </a:p>
      </dgm:t>
    </dgm:pt>
    <dgm:pt modelId="{C4F209B6-A972-4722-B458-D3FCC3D2EBB3}" type="parTrans" cxnId="{B896E78F-FD1C-44C8-A16C-63779CC7B29B}">
      <dgm:prSet/>
      <dgm:spPr/>
      <dgm:t>
        <a:bodyPr/>
        <a:lstStyle/>
        <a:p>
          <a:endParaRPr lang="id-ID"/>
        </a:p>
      </dgm:t>
    </dgm:pt>
    <dgm:pt modelId="{550D995E-2BE5-44A1-AEF7-4E7A336BE1F6}" type="sibTrans" cxnId="{B896E78F-FD1C-44C8-A16C-63779CC7B29B}">
      <dgm:prSet/>
      <dgm:spPr/>
      <dgm:t>
        <a:bodyPr/>
        <a:lstStyle/>
        <a:p>
          <a:endParaRPr lang="id-ID"/>
        </a:p>
      </dgm:t>
    </dgm:pt>
    <dgm:pt modelId="{1C4B2B16-BDE8-4EFC-8BB2-7D476DFFF50B}">
      <dgm:prSet/>
      <dgm:spPr/>
      <dgm:t>
        <a:bodyPr/>
        <a:lstStyle/>
        <a:p>
          <a:pPr rtl="0"/>
          <a:r>
            <a:rPr lang="en-US" dirty="0" err="1"/>
            <a:t>Jumlah</a:t>
          </a:r>
          <a:r>
            <a:rPr lang="en-US" dirty="0"/>
            <a:t> </a:t>
          </a:r>
          <a:r>
            <a:rPr lang="en-US" dirty="0" err="1"/>
            <a:t>pengeluaran</a:t>
          </a:r>
          <a:r>
            <a:rPr lang="en-US" dirty="0"/>
            <a:t> </a:t>
          </a:r>
          <a:r>
            <a:rPr lang="en-US" dirty="0" err="1"/>
            <a:t>pada</a:t>
          </a:r>
          <a:r>
            <a:rPr lang="en-US" dirty="0"/>
            <a:t> </a:t>
          </a:r>
          <a:r>
            <a:rPr lang="en-US" dirty="0" err="1"/>
            <a:t>pos</a:t>
          </a:r>
          <a:r>
            <a:rPr lang="en-US" dirty="0"/>
            <a:t> </a:t>
          </a:r>
          <a:r>
            <a:rPr lang="en-US" dirty="0" err="1"/>
            <a:t>aset</a:t>
          </a:r>
          <a:r>
            <a:rPr lang="en-US" dirty="0"/>
            <a:t> </a:t>
          </a:r>
          <a:r>
            <a:rPr lang="en-US" dirty="0" err="1"/>
            <a:t>tetap</a:t>
          </a:r>
          <a:r>
            <a:rPr lang="en-US" dirty="0"/>
            <a:t> </a:t>
          </a:r>
          <a:r>
            <a:rPr lang="en-US" dirty="0" err="1"/>
            <a:t>dalam</a:t>
          </a:r>
          <a:r>
            <a:rPr lang="en-US" dirty="0"/>
            <a:t> </a:t>
          </a:r>
          <a:r>
            <a:rPr lang="en-US" dirty="0" err="1"/>
            <a:t>konstruksi</a:t>
          </a:r>
          <a:r>
            <a:rPr lang="en-US" dirty="0"/>
            <a:t>; </a:t>
          </a:r>
          <a:r>
            <a:rPr lang="en-US" dirty="0" err="1"/>
            <a:t>dan</a:t>
          </a:r>
          <a:endParaRPr lang="id-ID" dirty="0"/>
        </a:p>
      </dgm:t>
    </dgm:pt>
    <dgm:pt modelId="{CBDCAC1B-C273-4944-A72F-1275734B3515}" type="parTrans" cxnId="{1D7C9121-EC43-4D5D-93AC-5154B8EB7144}">
      <dgm:prSet/>
      <dgm:spPr/>
      <dgm:t>
        <a:bodyPr/>
        <a:lstStyle/>
        <a:p>
          <a:endParaRPr lang="id-ID"/>
        </a:p>
      </dgm:t>
    </dgm:pt>
    <dgm:pt modelId="{7D53829D-36E1-4C7A-A40A-50E3F230BB13}" type="sibTrans" cxnId="{1D7C9121-EC43-4D5D-93AC-5154B8EB7144}">
      <dgm:prSet/>
      <dgm:spPr/>
      <dgm:t>
        <a:bodyPr/>
        <a:lstStyle/>
        <a:p>
          <a:endParaRPr lang="id-ID"/>
        </a:p>
      </dgm:t>
    </dgm:pt>
    <dgm:pt modelId="{04530CED-AF33-45D6-8B1C-8523013A569C}">
      <dgm:prSet/>
      <dgm:spPr/>
      <dgm:t>
        <a:bodyPr/>
        <a:lstStyle/>
        <a:p>
          <a:pPr rtl="0"/>
          <a:r>
            <a:rPr lang="en-US" dirty="0" err="1"/>
            <a:t>Jumlah</a:t>
          </a:r>
          <a:r>
            <a:rPr lang="en-US" dirty="0"/>
            <a:t> </a:t>
          </a:r>
          <a:r>
            <a:rPr lang="en-US" dirty="0" err="1"/>
            <a:t>komitmen</a:t>
          </a:r>
          <a:r>
            <a:rPr lang="en-US" dirty="0"/>
            <a:t> </a:t>
          </a:r>
          <a:r>
            <a:rPr lang="en-US" dirty="0" err="1"/>
            <a:t>untuk</a:t>
          </a:r>
          <a:r>
            <a:rPr lang="en-US" dirty="0"/>
            <a:t> </a:t>
          </a:r>
          <a:r>
            <a:rPr lang="en-US" dirty="0" err="1"/>
            <a:t>akuisisi</a:t>
          </a:r>
          <a:r>
            <a:rPr lang="en-US" dirty="0"/>
            <a:t> </a:t>
          </a:r>
          <a:r>
            <a:rPr lang="en-US" dirty="0" err="1"/>
            <a:t>aset</a:t>
          </a:r>
          <a:r>
            <a:rPr lang="en-US" dirty="0"/>
            <a:t> </a:t>
          </a:r>
          <a:r>
            <a:rPr lang="en-US" dirty="0" err="1"/>
            <a:t>tetap</a:t>
          </a:r>
          <a:r>
            <a:rPr lang="en-US" dirty="0"/>
            <a:t>.</a:t>
          </a:r>
          <a:endParaRPr lang="id-ID" dirty="0"/>
        </a:p>
      </dgm:t>
    </dgm:pt>
    <dgm:pt modelId="{4FAC5326-ED43-421C-B24C-133EEEE78723}" type="parTrans" cxnId="{1CCAD792-25F6-49B9-931F-76F099B43C58}">
      <dgm:prSet/>
      <dgm:spPr/>
      <dgm:t>
        <a:bodyPr/>
        <a:lstStyle/>
        <a:p>
          <a:endParaRPr lang="id-ID"/>
        </a:p>
      </dgm:t>
    </dgm:pt>
    <dgm:pt modelId="{F078F29E-3D02-41D4-84CA-2264C1F07450}" type="sibTrans" cxnId="{1CCAD792-25F6-49B9-931F-76F099B43C58}">
      <dgm:prSet/>
      <dgm:spPr/>
      <dgm:t>
        <a:bodyPr/>
        <a:lstStyle/>
        <a:p>
          <a:endParaRPr lang="id-ID"/>
        </a:p>
      </dgm:t>
    </dgm:pt>
    <dgm:pt modelId="{C4548FDF-237B-4D79-8402-B5E10B37141A}" type="pres">
      <dgm:prSet presAssocID="{F875E982-236E-4136-94DF-C246CC63226E}" presName="linear" presStyleCnt="0">
        <dgm:presLayoutVars>
          <dgm:animLvl val="lvl"/>
          <dgm:resizeHandles val="exact"/>
        </dgm:presLayoutVars>
      </dgm:prSet>
      <dgm:spPr/>
    </dgm:pt>
    <dgm:pt modelId="{FCEE962A-6ED4-4FA5-B2F3-5086C3E58F8A}" type="pres">
      <dgm:prSet presAssocID="{4541EC44-20B1-40C8-B320-6F56F358BAA7}" presName="parentText" presStyleLbl="node1" presStyleIdx="0" presStyleCnt="4">
        <dgm:presLayoutVars>
          <dgm:chMax val="0"/>
          <dgm:bulletEnabled val="1"/>
        </dgm:presLayoutVars>
      </dgm:prSet>
      <dgm:spPr/>
    </dgm:pt>
    <dgm:pt modelId="{DC0EF553-6C68-4586-9079-3165D7BD7199}" type="pres">
      <dgm:prSet presAssocID="{F51F12FE-572C-43A2-AFF2-AAB23597FAFE}" presName="spacer" presStyleCnt="0"/>
      <dgm:spPr/>
    </dgm:pt>
    <dgm:pt modelId="{D02A8CC2-C5B4-45E6-9A06-D48781442F2D}" type="pres">
      <dgm:prSet presAssocID="{FDF6166E-2FD9-480A-B20B-894385F7A9DE}" presName="parentText" presStyleLbl="node1" presStyleIdx="1" presStyleCnt="4">
        <dgm:presLayoutVars>
          <dgm:chMax val="0"/>
          <dgm:bulletEnabled val="1"/>
        </dgm:presLayoutVars>
      </dgm:prSet>
      <dgm:spPr/>
    </dgm:pt>
    <dgm:pt modelId="{64CD8202-F967-42BF-BA17-B7F75015E3A0}" type="pres">
      <dgm:prSet presAssocID="{550D995E-2BE5-44A1-AEF7-4E7A336BE1F6}" presName="spacer" presStyleCnt="0"/>
      <dgm:spPr/>
    </dgm:pt>
    <dgm:pt modelId="{90EDAE3E-6BDA-4C75-A98B-39E6C491D0B6}" type="pres">
      <dgm:prSet presAssocID="{1C4B2B16-BDE8-4EFC-8BB2-7D476DFFF50B}" presName="parentText" presStyleLbl="node1" presStyleIdx="2" presStyleCnt="4">
        <dgm:presLayoutVars>
          <dgm:chMax val="0"/>
          <dgm:bulletEnabled val="1"/>
        </dgm:presLayoutVars>
      </dgm:prSet>
      <dgm:spPr/>
    </dgm:pt>
    <dgm:pt modelId="{D16A5B93-3D58-45D7-B35E-46FE708A2EE2}" type="pres">
      <dgm:prSet presAssocID="{7D53829D-36E1-4C7A-A40A-50E3F230BB13}" presName="spacer" presStyleCnt="0"/>
      <dgm:spPr/>
    </dgm:pt>
    <dgm:pt modelId="{1F0A3DCF-F133-49AD-B9FB-157C49E216EC}" type="pres">
      <dgm:prSet presAssocID="{04530CED-AF33-45D6-8B1C-8523013A569C}" presName="parentText" presStyleLbl="node1" presStyleIdx="3" presStyleCnt="4">
        <dgm:presLayoutVars>
          <dgm:chMax val="0"/>
          <dgm:bulletEnabled val="1"/>
        </dgm:presLayoutVars>
      </dgm:prSet>
      <dgm:spPr/>
    </dgm:pt>
  </dgm:ptLst>
  <dgm:cxnLst>
    <dgm:cxn modelId="{D0B85B20-D073-49A5-857C-19F9134DD574}" type="presOf" srcId="{FDF6166E-2FD9-480A-B20B-894385F7A9DE}" destId="{D02A8CC2-C5B4-45E6-9A06-D48781442F2D}" srcOrd="0" destOrd="0" presId="urn:microsoft.com/office/officeart/2005/8/layout/vList2"/>
    <dgm:cxn modelId="{1D7C9121-EC43-4D5D-93AC-5154B8EB7144}" srcId="{F875E982-236E-4136-94DF-C246CC63226E}" destId="{1C4B2B16-BDE8-4EFC-8BB2-7D476DFFF50B}" srcOrd="2" destOrd="0" parTransId="{CBDCAC1B-C273-4944-A72F-1275734B3515}" sibTransId="{7D53829D-36E1-4C7A-A40A-50E3F230BB13}"/>
    <dgm:cxn modelId="{1B6EFB5D-48D9-4628-9675-636C89CF2E16}" type="presOf" srcId="{1C4B2B16-BDE8-4EFC-8BB2-7D476DFFF50B}" destId="{90EDAE3E-6BDA-4C75-A98B-39E6C491D0B6}" srcOrd="0" destOrd="0" presId="urn:microsoft.com/office/officeart/2005/8/layout/vList2"/>
    <dgm:cxn modelId="{74A77655-F89D-4183-98F2-4BA29FBF3F69}" type="presOf" srcId="{4541EC44-20B1-40C8-B320-6F56F358BAA7}" destId="{FCEE962A-6ED4-4FA5-B2F3-5086C3E58F8A}" srcOrd="0" destOrd="0" presId="urn:microsoft.com/office/officeart/2005/8/layout/vList2"/>
    <dgm:cxn modelId="{B896E78F-FD1C-44C8-A16C-63779CC7B29B}" srcId="{F875E982-236E-4136-94DF-C246CC63226E}" destId="{FDF6166E-2FD9-480A-B20B-894385F7A9DE}" srcOrd="1" destOrd="0" parTransId="{C4F209B6-A972-4722-B458-D3FCC3D2EBB3}" sibTransId="{550D995E-2BE5-44A1-AEF7-4E7A336BE1F6}"/>
    <dgm:cxn modelId="{1CCAD792-25F6-49B9-931F-76F099B43C58}" srcId="{F875E982-236E-4136-94DF-C246CC63226E}" destId="{04530CED-AF33-45D6-8B1C-8523013A569C}" srcOrd="3" destOrd="0" parTransId="{4FAC5326-ED43-421C-B24C-133EEEE78723}" sibTransId="{F078F29E-3D02-41D4-84CA-2264C1F07450}"/>
    <dgm:cxn modelId="{4A4954A0-628A-4FED-9EFB-8D2D3ED76914}" srcId="{F875E982-236E-4136-94DF-C246CC63226E}" destId="{4541EC44-20B1-40C8-B320-6F56F358BAA7}" srcOrd="0" destOrd="0" parTransId="{741EC7C0-D273-4631-9DDF-090649E43027}" sibTransId="{F51F12FE-572C-43A2-AFF2-AAB23597FAFE}"/>
    <dgm:cxn modelId="{227B55AD-8436-4BBF-8D00-171EC387237A}" type="presOf" srcId="{F875E982-236E-4136-94DF-C246CC63226E}" destId="{C4548FDF-237B-4D79-8402-B5E10B37141A}" srcOrd="0" destOrd="0" presId="urn:microsoft.com/office/officeart/2005/8/layout/vList2"/>
    <dgm:cxn modelId="{6E9A54C2-1719-4271-BB27-07CA439BE2B7}" type="presOf" srcId="{04530CED-AF33-45D6-8B1C-8523013A569C}" destId="{1F0A3DCF-F133-49AD-B9FB-157C49E216EC}" srcOrd="0" destOrd="0" presId="urn:microsoft.com/office/officeart/2005/8/layout/vList2"/>
    <dgm:cxn modelId="{24E3C0DC-510B-4AD2-82A0-70B10E2793DB}" type="presParOf" srcId="{C4548FDF-237B-4D79-8402-B5E10B37141A}" destId="{FCEE962A-6ED4-4FA5-B2F3-5086C3E58F8A}" srcOrd="0" destOrd="0" presId="urn:microsoft.com/office/officeart/2005/8/layout/vList2"/>
    <dgm:cxn modelId="{790EBD72-5932-4BDD-963E-86DA1B550289}" type="presParOf" srcId="{C4548FDF-237B-4D79-8402-B5E10B37141A}" destId="{DC0EF553-6C68-4586-9079-3165D7BD7199}" srcOrd="1" destOrd="0" presId="urn:microsoft.com/office/officeart/2005/8/layout/vList2"/>
    <dgm:cxn modelId="{22BBDC97-88E6-4786-85F4-4B62E27A974E}" type="presParOf" srcId="{C4548FDF-237B-4D79-8402-B5E10B37141A}" destId="{D02A8CC2-C5B4-45E6-9A06-D48781442F2D}" srcOrd="2" destOrd="0" presId="urn:microsoft.com/office/officeart/2005/8/layout/vList2"/>
    <dgm:cxn modelId="{21A9A58E-F0A6-4B42-874A-FD07E6B6CEF6}" type="presParOf" srcId="{C4548FDF-237B-4D79-8402-B5E10B37141A}" destId="{64CD8202-F967-42BF-BA17-B7F75015E3A0}" srcOrd="3" destOrd="0" presId="urn:microsoft.com/office/officeart/2005/8/layout/vList2"/>
    <dgm:cxn modelId="{931658E0-F43A-4703-857B-EE9BDC2BD114}" type="presParOf" srcId="{C4548FDF-237B-4D79-8402-B5E10B37141A}" destId="{90EDAE3E-6BDA-4C75-A98B-39E6C491D0B6}" srcOrd="4" destOrd="0" presId="urn:microsoft.com/office/officeart/2005/8/layout/vList2"/>
    <dgm:cxn modelId="{2D798FAA-D900-4086-AFDE-B94C72171EB1}" type="presParOf" srcId="{C4548FDF-237B-4D79-8402-B5E10B37141A}" destId="{D16A5B93-3D58-45D7-B35E-46FE708A2EE2}" srcOrd="5" destOrd="0" presId="urn:microsoft.com/office/officeart/2005/8/layout/vList2"/>
    <dgm:cxn modelId="{BB16AB55-168D-4B6C-AFDE-C55E9A7B38F1}" type="presParOf" srcId="{C4548FDF-237B-4D79-8402-B5E10B37141A}" destId="{1F0A3DCF-F133-49AD-B9FB-157C49E216E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370578C6-1637-4788-B4BE-B01971FA0042}" type="doc">
      <dgm:prSet loTypeId="urn:microsoft.com/office/officeart/2005/8/layout/pyramid2" loCatId="list" qsTypeId="urn:microsoft.com/office/officeart/2005/8/quickstyle/simple1" qsCatId="simple" csTypeId="urn:microsoft.com/office/officeart/2005/8/colors/colorful2" csCatId="colorful" phldr="1"/>
      <dgm:spPr/>
    </dgm:pt>
    <dgm:pt modelId="{B48DA284-7212-4724-9DE0-DA6F93F1E20A}">
      <dgm:prSet phldrT="[Text]" custT="1"/>
      <dgm:spPr>
        <a:solidFill>
          <a:schemeClr val="accent2">
            <a:lumMod val="20000"/>
            <a:lumOff val="80000"/>
            <a:alpha val="90000"/>
          </a:schemeClr>
        </a:solidFill>
        <a:ln>
          <a:solidFill>
            <a:schemeClr val="accent2">
              <a:lumMod val="75000"/>
            </a:schemeClr>
          </a:solidFill>
        </a:ln>
      </dgm:spPr>
      <dgm:t>
        <a:bodyPr/>
        <a:lstStyle/>
        <a:p>
          <a:r>
            <a:rPr lang="en-US" sz="2500" dirty="0"/>
            <a:t>Tanah</a:t>
          </a:r>
        </a:p>
      </dgm:t>
    </dgm:pt>
    <dgm:pt modelId="{DCB2D6AC-368A-4414-B70C-4CF527F405E1}" type="parTrans" cxnId="{33EED7E1-41D8-4C08-9332-EDD24BCC7EE8}">
      <dgm:prSet/>
      <dgm:spPr/>
      <dgm:t>
        <a:bodyPr/>
        <a:lstStyle/>
        <a:p>
          <a:endParaRPr lang="en-US"/>
        </a:p>
      </dgm:t>
    </dgm:pt>
    <dgm:pt modelId="{2232F406-444F-4BA0-864C-B6A9FC092BDC}" type="sibTrans" cxnId="{33EED7E1-41D8-4C08-9332-EDD24BCC7EE8}">
      <dgm:prSet/>
      <dgm:spPr/>
      <dgm:t>
        <a:bodyPr/>
        <a:lstStyle/>
        <a:p>
          <a:endParaRPr lang="en-US"/>
        </a:p>
      </dgm:t>
    </dgm:pt>
    <dgm:pt modelId="{7B924F92-558B-4273-92F2-4D05B046F45F}">
      <dgm:prSet phldrT="[Text]" custT="1"/>
      <dgm:spPr>
        <a:solidFill>
          <a:schemeClr val="accent2">
            <a:lumMod val="20000"/>
            <a:lumOff val="80000"/>
            <a:alpha val="90000"/>
          </a:schemeClr>
        </a:solidFill>
        <a:ln>
          <a:solidFill>
            <a:schemeClr val="accent2">
              <a:lumMod val="75000"/>
            </a:schemeClr>
          </a:solidFill>
        </a:ln>
      </dgm:spPr>
      <dgm:t>
        <a:bodyPr/>
        <a:lstStyle/>
        <a:p>
          <a:r>
            <a:rPr lang="en-US" sz="2500" dirty="0" err="1"/>
            <a:t>Gedung</a:t>
          </a:r>
          <a:r>
            <a:rPr lang="en-US" sz="2500" dirty="0"/>
            <a:t> </a:t>
          </a:r>
          <a:r>
            <a:rPr lang="en-US" sz="2500" dirty="0" err="1"/>
            <a:t>dan</a:t>
          </a:r>
          <a:r>
            <a:rPr lang="en-US" sz="2500" dirty="0"/>
            <a:t> </a:t>
          </a:r>
          <a:r>
            <a:rPr lang="en-US" sz="2500" dirty="0" err="1"/>
            <a:t>Bangunan</a:t>
          </a:r>
          <a:endParaRPr lang="en-US" sz="2500" dirty="0"/>
        </a:p>
      </dgm:t>
    </dgm:pt>
    <dgm:pt modelId="{4F70CF12-6618-4718-8746-099FC9185DA8}" type="parTrans" cxnId="{EE5D3F5B-841D-4856-9FCC-AEB86E8B86B8}">
      <dgm:prSet/>
      <dgm:spPr/>
      <dgm:t>
        <a:bodyPr/>
        <a:lstStyle/>
        <a:p>
          <a:endParaRPr lang="en-US"/>
        </a:p>
      </dgm:t>
    </dgm:pt>
    <dgm:pt modelId="{01B863E2-F217-4E6C-A95C-83521E2A67DF}" type="sibTrans" cxnId="{EE5D3F5B-841D-4856-9FCC-AEB86E8B86B8}">
      <dgm:prSet/>
      <dgm:spPr/>
      <dgm:t>
        <a:bodyPr/>
        <a:lstStyle/>
        <a:p>
          <a:endParaRPr lang="en-US"/>
        </a:p>
      </dgm:t>
    </dgm:pt>
    <dgm:pt modelId="{F531C2AB-61DD-4BB8-BF74-C5B39037B049}">
      <dgm:prSet phldrT="[Text]" custT="1"/>
      <dgm:spPr>
        <a:solidFill>
          <a:schemeClr val="accent2">
            <a:lumMod val="20000"/>
            <a:lumOff val="80000"/>
            <a:alpha val="90000"/>
          </a:schemeClr>
        </a:solidFill>
        <a:ln>
          <a:solidFill>
            <a:schemeClr val="accent2">
              <a:lumMod val="75000"/>
            </a:schemeClr>
          </a:solidFill>
        </a:ln>
      </dgm:spPr>
      <dgm:t>
        <a:bodyPr/>
        <a:lstStyle/>
        <a:p>
          <a:r>
            <a:rPr lang="en-US" sz="2500" dirty="0" err="1"/>
            <a:t>Jalan</a:t>
          </a:r>
          <a:r>
            <a:rPr lang="en-US" sz="2500" dirty="0"/>
            <a:t>, </a:t>
          </a:r>
          <a:r>
            <a:rPr lang="en-US" sz="2500" dirty="0" err="1"/>
            <a:t>Irigasi</a:t>
          </a:r>
          <a:r>
            <a:rPr lang="en-US" sz="2500" dirty="0"/>
            <a:t> </a:t>
          </a:r>
          <a:r>
            <a:rPr lang="en-US" sz="2500" dirty="0" err="1"/>
            <a:t>dan</a:t>
          </a:r>
          <a:r>
            <a:rPr lang="en-US" sz="2500" dirty="0"/>
            <a:t> </a:t>
          </a:r>
          <a:r>
            <a:rPr lang="en-US" sz="2500" dirty="0" err="1"/>
            <a:t>jaringan</a:t>
          </a:r>
          <a:endParaRPr lang="en-US" sz="2500" dirty="0"/>
        </a:p>
      </dgm:t>
    </dgm:pt>
    <dgm:pt modelId="{40C4199C-E9AF-46B7-B661-4C646DFA631C}" type="parTrans" cxnId="{175DFE65-D6FF-42B6-8DC6-82B713ABD4DC}">
      <dgm:prSet/>
      <dgm:spPr/>
      <dgm:t>
        <a:bodyPr/>
        <a:lstStyle/>
        <a:p>
          <a:endParaRPr lang="en-US"/>
        </a:p>
      </dgm:t>
    </dgm:pt>
    <dgm:pt modelId="{FA32C649-475F-4CB0-A58A-811A92A95202}" type="sibTrans" cxnId="{175DFE65-D6FF-42B6-8DC6-82B713ABD4DC}">
      <dgm:prSet/>
      <dgm:spPr/>
      <dgm:t>
        <a:bodyPr/>
        <a:lstStyle/>
        <a:p>
          <a:endParaRPr lang="en-US"/>
        </a:p>
      </dgm:t>
    </dgm:pt>
    <dgm:pt modelId="{C07F53AA-CBFA-4862-84BE-B3E8A3934BAD}">
      <dgm:prSet phldrT="[Text]" custT="1"/>
      <dgm:spPr>
        <a:solidFill>
          <a:schemeClr val="accent2">
            <a:lumMod val="20000"/>
            <a:lumOff val="80000"/>
            <a:alpha val="90000"/>
          </a:schemeClr>
        </a:solidFill>
        <a:ln>
          <a:solidFill>
            <a:schemeClr val="accent2">
              <a:lumMod val="75000"/>
            </a:schemeClr>
          </a:solidFill>
        </a:ln>
      </dgm:spPr>
      <dgm:t>
        <a:bodyPr/>
        <a:lstStyle/>
        <a:p>
          <a:r>
            <a:rPr lang="en-US" sz="2500" dirty="0" err="1"/>
            <a:t>Peralatan</a:t>
          </a:r>
          <a:r>
            <a:rPr lang="en-US" sz="2500" dirty="0"/>
            <a:t> </a:t>
          </a:r>
          <a:r>
            <a:rPr lang="en-US" sz="2500" dirty="0" err="1"/>
            <a:t>dan</a:t>
          </a:r>
          <a:r>
            <a:rPr lang="en-US" sz="2500" dirty="0"/>
            <a:t> </a:t>
          </a:r>
          <a:r>
            <a:rPr lang="en-US" sz="2500" dirty="0" err="1"/>
            <a:t>Mesin</a:t>
          </a:r>
          <a:endParaRPr lang="en-US" sz="2500" dirty="0"/>
        </a:p>
      </dgm:t>
    </dgm:pt>
    <dgm:pt modelId="{2318C167-357F-4BCD-90D6-1FCBF436796B}" type="parTrans" cxnId="{2CECAC53-56C3-4234-9DB6-DA2B430CF493}">
      <dgm:prSet/>
      <dgm:spPr/>
      <dgm:t>
        <a:bodyPr/>
        <a:lstStyle/>
        <a:p>
          <a:endParaRPr lang="en-US"/>
        </a:p>
      </dgm:t>
    </dgm:pt>
    <dgm:pt modelId="{C5695637-1B2D-47B1-A091-BB2182EE2C3F}" type="sibTrans" cxnId="{2CECAC53-56C3-4234-9DB6-DA2B430CF493}">
      <dgm:prSet/>
      <dgm:spPr/>
      <dgm:t>
        <a:bodyPr/>
        <a:lstStyle/>
        <a:p>
          <a:endParaRPr lang="en-US"/>
        </a:p>
      </dgm:t>
    </dgm:pt>
    <dgm:pt modelId="{E06FFEDF-1F4E-4B71-9B8E-43A7153626EA}">
      <dgm:prSet phldrT="[Text]" custT="1"/>
      <dgm:spPr>
        <a:solidFill>
          <a:schemeClr val="accent2">
            <a:lumMod val="20000"/>
            <a:lumOff val="80000"/>
            <a:alpha val="90000"/>
          </a:schemeClr>
        </a:solidFill>
        <a:ln>
          <a:solidFill>
            <a:schemeClr val="accent2">
              <a:lumMod val="75000"/>
            </a:schemeClr>
          </a:solidFill>
        </a:ln>
      </dgm:spPr>
      <dgm:t>
        <a:bodyPr/>
        <a:lstStyle/>
        <a:p>
          <a:r>
            <a:rPr lang="en-US" sz="2500" dirty="0" err="1"/>
            <a:t>Aset</a:t>
          </a:r>
          <a:r>
            <a:rPr lang="en-US" sz="2500" dirty="0"/>
            <a:t> </a:t>
          </a:r>
          <a:r>
            <a:rPr lang="en-US" sz="2500" dirty="0" err="1"/>
            <a:t>Tetap</a:t>
          </a:r>
          <a:r>
            <a:rPr lang="en-US" sz="2500" dirty="0"/>
            <a:t> </a:t>
          </a:r>
          <a:r>
            <a:rPr lang="en-US" sz="2500" dirty="0" err="1"/>
            <a:t>Lainnya</a:t>
          </a:r>
          <a:endParaRPr lang="en-US" sz="2500" dirty="0"/>
        </a:p>
      </dgm:t>
    </dgm:pt>
    <dgm:pt modelId="{6D0B63E3-9321-49CD-AA51-93CBF2B994B2}" type="parTrans" cxnId="{B66BF692-C6AF-46CA-806E-41CB6A837A73}">
      <dgm:prSet/>
      <dgm:spPr/>
      <dgm:t>
        <a:bodyPr/>
        <a:lstStyle/>
        <a:p>
          <a:endParaRPr lang="en-US"/>
        </a:p>
      </dgm:t>
    </dgm:pt>
    <dgm:pt modelId="{107C58B5-2D2A-41E0-BA27-731AA5563662}" type="sibTrans" cxnId="{B66BF692-C6AF-46CA-806E-41CB6A837A73}">
      <dgm:prSet/>
      <dgm:spPr/>
      <dgm:t>
        <a:bodyPr/>
        <a:lstStyle/>
        <a:p>
          <a:endParaRPr lang="en-US"/>
        </a:p>
      </dgm:t>
    </dgm:pt>
    <dgm:pt modelId="{4741E1E9-CD61-4905-B0D4-1F05B6D890A5}">
      <dgm:prSet phldrT="[Text]" custT="1"/>
      <dgm:spPr>
        <a:solidFill>
          <a:schemeClr val="accent2">
            <a:lumMod val="20000"/>
            <a:lumOff val="80000"/>
            <a:alpha val="90000"/>
          </a:schemeClr>
        </a:solidFill>
        <a:ln>
          <a:solidFill>
            <a:schemeClr val="accent2">
              <a:lumMod val="75000"/>
            </a:schemeClr>
          </a:solidFill>
        </a:ln>
      </dgm:spPr>
      <dgm:t>
        <a:bodyPr/>
        <a:lstStyle/>
        <a:p>
          <a:endParaRPr lang="en-US" sz="2400" dirty="0"/>
        </a:p>
        <a:p>
          <a:r>
            <a:rPr lang="en-US" sz="2400" dirty="0" err="1"/>
            <a:t>Konstruksi</a:t>
          </a:r>
          <a:r>
            <a:rPr lang="en-US" sz="2400" dirty="0"/>
            <a:t> </a:t>
          </a:r>
          <a:r>
            <a:rPr lang="en-US" sz="2400" dirty="0" err="1"/>
            <a:t>Dalam</a:t>
          </a:r>
          <a:r>
            <a:rPr lang="en-US" sz="2400" dirty="0"/>
            <a:t> </a:t>
          </a:r>
          <a:r>
            <a:rPr lang="en-US" sz="2400" dirty="0" err="1"/>
            <a:t>Pengerjaan</a:t>
          </a:r>
          <a:endParaRPr lang="en-US" sz="2400" dirty="0"/>
        </a:p>
        <a:p>
          <a:endParaRPr lang="en-US" sz="1050" dirty="0"/>
        </a:p>
      </dgm:t>
    </dgm:pt>
    <dgm:pt modelId="{388D8FBB-9678-4FC3-949A-FAEE56085A3D}" type="parTrans" cxnId="{BB1F04EA-4590-4604-AE3B-B66B4DFD8532}">
      <dgm:prSet/>
      <dgm:spPr/>
      <dgm:t>
        <a:bodyPr/>
        <a:lstStyle/>
        <a:p>
          <a:endParaRPr lang="en-US"/>
        </a:p>
      </dgm:t>
    </dgm:pt>
    <dgm:pt modelId="{70DED913-190B-4370-8484-CFE87EEA24B9}" type="sibTrans" cxnId="{BB1F04EA-4590-4604-AE3B-B66B4DFD8532}">
      <dgm:prSet/>
      <dgm:spPr/>
      <dgm:t>
        <a:bodyPr/>
        <a:lstStyle/>
        <a:p>
          <a:endParaRPr lang="en-US"/>
        </a:p>
      </dgm:t>
    </dgm:pt>
    <dgm:pt modelId="{69B07C79-E349-48E0-807A-148A0B41169F}" type="pres">
      <dgm:prSet presAssocID="{370578C6-1637-4788-B4BE-B01971FA0042}" presName="compositeShape" presStyleCnt="0">
        <dgm:presLayoutVars>
          <dgm:dir/>
          <dgm:resizeHandles/>
        </dgm:presLayoutVars>
      </dgm:prSet>
      <dgm:spPr/>
    </dgm:pt>
    <dgm:pt modelId="{BB31267B-43E4-4741-BEEF-4BF5A5FA345D}" type="pres">
      <dgm:prSet presAssocID="{370578C6-1637-4788-B4BE-B01971FA0042}" presName="pyramid" presStyleLbl="node1" presStyleIdx="0" presStyleCnt="1"/>
      <dgm:spPr/>
    </dgm:pt>
    <dgm:pt modelId="{4A337A59-1A3E-411C-A78A-D34C562E0CE1}" type="pres">
      <dgm:prSet presAssocID="{370578C6-1637-4788-B4BE-B01971FA0042}" presName="theList" presStyleCnt="0"/>
      <dgm:spPr/>
    </dgm:pt>
    <dgm:pt modelId="{2DE1CED7-9619-4854-9161-6AA5E3BA711F}" type="pres">
      <dgm:prSet presAssocID="{B48DA284-7212-4724-9DE0-DA6F93F1E20A}" presName="aNode" presStyleLbl="fgAcc1" presStyleIdx="0" presStyleCnt="6" custScaleX="133254">
        <dgm:presLayoutVars>
          <dgm:bulletEnabled val="1"/>
        </dgm:presLayoutVars>
      </dgm:prSet>
      <dgm:spPr/>
    </dgm:pt>
    <dgm:pt modelId="{278FE4DE-C89E-4502-B685-605CCCDFB8AC}" type="pres">
      <dgm:prSet presAssocID="{B48DA284-7212-4724-9DE0-DA6F93F1E20A}" presName="aSpace" presStyleCnt="0"/>
      <dgm:spPr/>
    </dgm:pt>
    <dgm:pt modelId="{616CA2BB-5BB1-4613-983E-D75AA2F7A56E}" type="pres">
      <dgm:prSet presAssocID="{C07F53AA-CBFA-4862-84BE-B3E8A3934BAD}" presName="aNode" presStyleLbl="fgAcc1" presStyleIdx="1" presStyleCnt="6" custScaleX="137006">
        <dgm:presLayoutVars>
          <dgm:bulletEnabled val="1"/>
        </dgm:presLayoutVars>
      </dgm:prSet>
      <dgm:spPr/>
    </dgm:pt>
    <dgm:pt modelId="{AF3328A8-D83D-4C4F-BD43-5F26398F0BF1}" type="pres">
      <dgm:prSet presAssocID="{C07F53AA-CBFA-4862-84BE-B3E8A3934BAD}" presName="aSpace" presStyleCnt="0"/>
      <dgm:spPr/>
    </dgm:pt>
    <dgm:pt modelId="{88565CD3-BD56-4FBD-96E7-13D36BCEBAAC}" type="pres">
      <dgm:prSet presAssocID="{7B924F92-558B-4273-92F2-4D05B046F45F}" presName="aNode" presStyleLbl="fgAcc1" presStyleIdx="2" presStyleCnt="6" custScaleX="135246">
        <dgm:presLayoutVars>
          <dgm:bulletEnabled val="1"/>
        </dgm:presLayoutVars>
      </dgm:prSet>
      <dgm:spPr/>
    </dgm:pt>
    <dgm:pt modelId="{214177DC-8A7A-43B8-BD01-56787B50FEB2}" type="pres">
      <dgm:prSet presAssocID="{7B924F92-558B-4273-92F2-4D05B046F45F}" presName="aSpace" presStyleCnt="0"/>
      <dgm:spPr/>
    </dgm:pt>
    <dgm:pt modelId="{C826FD84-008C-4E07-B252-BBF951B2CF3B}" type="pres">
      <dgm:prSet presAssocID="{F531C2AB-61DD-4BB8-BF74-C5B39037B049}" presName="aNode" presStyleLbl="fgAcc1" presStyleIdx="3" presStyleCnt="6" custScaleX="138434">
        <dgm:presLayoutVars>
          <dgm:bulletEnabled val="1"/>
        </dgm:presLayoutVars>
      </dgm:prSet>
      <dgm:spPr/>
    </dgm:pt>
    <dgm:pt modelId="{084D733A-7F9C-4E5D-B857-DA527A8DBAC8}" type="pres">
      <dgm:prSet presAssocID="{F531C2AB-61DD-4BB8-BF74-C5B39037B049}" presName="aSpace" presStyleCnt="0"/>
      <dgm:spPr/>
    </dgm:pt>
    <dgm:pt modelId="{78892484-F8AD-4B85-A80E-F4DE7F4A7342}" type="pres">
      <dgm:prSet presAssocID="{E06FFEDF-1F4E-4B71-9B8E-43A7153626EA}" presName="aNode" presStyleLbl="fgAcc1" presStyleIdx="4" presStyleCnt="6" custScaleX="139148">
        <dgm:presLayoutVars>
          <dgm:bulletEnabled val="1"/>
        </dgm:presLayoutVars>
      </dgm:prSet>
      <dgm:spPr/>
    </dgm:pt>
    <dgm:pt modelId="{E0123666-54B0-4AEF-B42F-57E91CF6ED02}" type="pres">
      <dgm:prSet presAssocID="{E06FFEDF-1F4E-4B71-9B8E-43A7153626EA}" presName="aSpace" presStyleCnt="0"/>
      <dgm:spPr/>
    </dgm:pt>
    <dgm:pt modelId="{F32AABE8-9027-4E23-8AE7-FD255FCCAB50}" type="pres">
      <dgm:prSet presAssocID="{4741E1E9-CD61-4905-B0D4-1F05B6D890A5}" presName="aNode" presStyleLbl="fgAcc1" presStyleIdx="5" presStyleCnt="6" custScaleX="139505" custScaleY="149115">
        <dgm:presLayoutVars>
          <dgm:bulletEnabled val="1"/>
        </dgm:presLayoutVars>
      </dgm:prSet>
      <dgm:spPr/>
    </dgm:pt>
    <dgm:pt modelId="{34AED89C-7612-4B12-BDB4-543743A6B5DD}" type="pres">
      <dgm:prSet presAssocID="{4741E1E9-CD61-4905-B0D4-1F05B6D890A5}" presName="aSpace" presStyleCnt="0"/>
      <dgm:spPr/>
    </dgm:pt>
  </dgm:ptLst>
  <dgm:cxnLst>
    <dgm:cxn modelId="{EFE3A804-5067-4F59-B77C-89D0F1AB7446}" type="presOf" srcId="{7B924F92-558B-4273-92F2-4D05B046F45F}" destId="{88565CD3-BD56-4FBD-96E7-13D36BCEBAAC}" srcOrd="0" destOrd="0" presId="urn:microsoft.com/office/officeart/2005/8/layout/pyramid2"/>
    <dgm:cxn modelId="{8FF17336-CE53-4211-B1C4-864C2FF86CC4}" type="presOf" srcId="{E06FFEDF-1F4E-4B71-9B8E-43A7153626EA}" destId="{78892484-F8AD-4B85-A80E-F4DE7F4A7342}" srcOrd="0" destOrd="0" presId="urn:microsoft.com/office/officeart/2005/8/layout/pyramid2"/>
    <dgm:cxn modelId="{EE5D3F5B-841D-4856-9FCC-AEB86E8B86B8}" srcId="{370578C6-1637-4788-B4BE-B01971FA0042}" destId="{7B924F92-558B-4273-92F2-4D05B046F45F}" srcOrd="2" destOrd="0" parTransId="{4F70CF12-6618-4718-8746-099FC9185DA8}" sibTransId="{01B863E2-F217-4E6C-A95C-83521E2A67DF}"/>
    <dgm:cxn modelId="{175DFE65-D6FF-42B6-8DC6-82B713ABD4DC}" srcId="{370578C6-1637-4788-B4BE-B01971FA0042}" destId="{F531C2AB-61DD-4BB8-BF74-C5B39037B049}" srcOrd="3" destOrd="0" parTransId="{40C4199C-E9AF-46B7-B661-4C646DFA631C}" sibTransId="{FA32C649-475F-4CB0-A58A-811A92A95202}"/>
    <dgm:cxn modelId="{2CECAC53-56C3-4234-9DB6-DA2B430CF493}" srcId="{370578C6-1637-4788-B4BE-B01971FA0042}" destId="{C07F53AA-CBFA-4862-84BE-B3E8A3934BAD}" srcOrd="1" destOrd="0" parTransId="{2318C167-357F-4BCD-90D6-1FCBF436796B}" sibTransId="{C5695637-1B2D-47B1-A091-BB2182EE2C3F}"/>
    <dgm:cxn modelId="{1617B957-4BED-4364-9F5E-D4122DD072C8}" type="presOf" srcId="{4741E1E9-CD61-4905-B0D4-1F05B6D890A5}" destId="{F32AABE8-9027-4E23-8AE7-FD255FCCAB50}" srcOrd="0" destOrd="0" presId="urn:microsoft.com/office/officeart/2005/8/layout/pyramid2"/>
    <dgm:cxn modelId="{B66BF692-C6AF-46CA-806E-41CB6A837A73}" srcId="{370578C6-1637-4788-B4BE-B01971FA0042}" destId="{E06FFEDF-1F4E-4B71-9B8E-43A7153626EA}" srcOrd="4" destOrd="0" parTransId="{6D0B63E3-9321-49CD-AA51-93CBF2B994B2}" sibTransId="{107C58B5-2D2A-41E0-BA27-731AA5563662}"/>
    <dgm:cxn modelId="{9F8E0D9E-80D8-483D-9524-AA16F581945F}" type="presOf" srcId="{B48DA284-7212-4724-9DE0-DA6F93F1E20A}" destId="{2DE1CED7-9619-4854-9161-6AA5E3BA711F}" srcOrd="0" destOrd="0" presId="urn:microsoft.com/office/officeart/2005/8/layout/pyramid2"/>
    <dgm:cxn modelId="{20DA5AC3-C4B9-4DC0-8B13-CAAB1B0F9D1F}" type="presOf" srcId="{370578C6-1637-4788-B4BE-B01971FA0042}" destId="{69B07C79-E349-48E0-807A-148A0B41169F}" srcOrd="0" destOrd="0" presId="urn:microsoft.com/office/officeart/2005/8/layout/pyramid2"/>
    <dgm:cxn modelId="{868FD1D7-57F5-4138-B492-CF199EA7ED2C}" type="presOf" srcId="{C07F53AA-CBFA-4862-84BE-B3E8A3934BAD}" destId="{616CA2BB-5BB1-4613-983E-D75AA2F7A56E}" srcOrd="0" destOrd="0" presId="urn:microsoft.com/office/officeart/2005/8/layout/pyramid2"/>
    <dgm:cxn modelId="{A1AC49DA-8663-4DA3-9E10-1B0B7E8487D9}" type="presOf" srcId="{F531C2AB-61DD-4BB8-BF74-C5B39037B049}" destId="{C826FD84-008C-4E07-B252-BBF951B2CF3B}" srcOrd="0" destOrd="0" presId="urn:microsoft.com/office/officeart/2005/8/layout/pyramid2"/>
    <dgm:cxn modelId="{33EED7E1-41D8-4C08-9332-EDD24BCC7EE8}" srcId="{370578C6-1637-4788-B4BE-B01971FA0042}" destId="{B48DA284-7212-4724-9DE0-DA6F93F1E20A}" srcOrd="0" destOrd="0" parTransId="{DCB2D6AC-368A-4414-B70C-4CF527F405E1}" sibTransId="{2232F406-444F-4BA0-864C-B6A9FC092BDC}"/>
    <dgm:cxn modelId="{BB1F04EA-4590-4604-AE3B-B66B4DFD8532}" srcId="{370578C6-1637-4788-B4BE-B01971FA0042}" destId="{4741E1E9-CD61-4905-B0D4-1F05B6D890A5}" srcOrd="5" destOrd="0" parTransId="{388D8FBB-9678-4FC3-949A-FAEE56085A3D}" sibTransId="{70DED913-190B-4370-8484-CFE87EEA24B9}"/>
    <dgm:cxn modelId="{A58AE1AA-1DC9-49CD-94F1-4DCA3AFB3A5B}" type="presParOf" srcId="{69B07C79-E349-48E0-807A-148A0B41169F}" destId="{BB31267B-43E4-4741-BEEF-4BF5A5FA345D}" srcOrd="0" destOrd="0" presId="urn:microsoft.com/office/officeart/2005/8/layout/pyramid2"/>
    <dgm:cxn modelId="{80C148BF-03BF-4E5B-BF9F-06738535A5CD}" type="presParOf" srcId="{69B07C79-E349-48E0-807A-148A0B41169F}" destId="{4A337A59-1A3E-411C-A78A-D34C562E0CE1}" srcOrd="1" destOrd="0" presId="urn:microsoft.com/office/officeart/2005/8/layout/pyramid2"/>
    <dgm:cxn modelId="{B882C328-98B4-4E31-951D-2DBC8D86C052}" type="presParOf" srcId="{4A337A59-1A3E-411C-A78A-D34C562E0CE1}" destId="{2DE1CED7-9619-4854-9161-6AA5E3BA711F}" srcOrd="0" destOrd="0" presId="urn:microsoft.com/office/officeart/2005/8/layout/pyramid2"/>
    <dgm:cxn modelId="{755BA78E-B3D2-4C57-9D12-922170E0132C}" type="presParOf" srcId="{4A337A59-1A3E-411C-A78A-D34C562E0CE1}" destId="{278FE4DE-C89E-4502-B685-605CCCDFB8AC}" srcOrd="1" destOrd="0" presId="urn:microsoft.com/office/officeart/2005/8/layout/pyramid2"/>
    <dgm:cxn modelId="{CC2FF3A8-4C5D-4E94-9A53-CB6742A8550A}" type="presParOf" srcId="{4A337A59-1A3E-411C-A78A-D34C562E0CE1}" destId="{616CA2BB-5BB1-4613-983E-D75AA2F7A56E}" srcOrd="2" destOrd="0" presId="urn:microsoft.com/office/officeart/2005/8/layout/pyramid2"/>
    <dgm:cxn modelId="{8E72A27E-ADE5-43FB-9E3B-CECEB9A16B34}" type="presParOf" srcId="{4A337A59-1A3E-411C-A78A-D34C562E0CE1}" destId="{AF3328A8-D83D-4C4F-BD43-5F26398F0BF1}" srcOrd="3" destOrd="0" presId="urn:microsoft.com/office/officeart/2005/8/layout/pyramid2"/>
    <dgm:cxn modelId="{E1FD6446-F76F-46C5-B6D1-F2544C0C0B67}" type="presParOf" srcId="{4A337A59-1A3E-411C-A78A-D34C562E0CE1}" destId="{88565CD3-BD56-4FBD-96E7-13D36BCEBAAC}" srcOrd="4" destOrd="0" presId="urn:microsoft.com/office/officeart/2005/8/layout/pyramid2"/>
    <dgm:cxn modelId="{95979C99-8AFD-4822-8A5C-088171D557D1}" type="presParOf" srcId="{4A337A59-1A3E-411C-A78A-D34C562E0CE1}" destId="{214177DC-8A7A-43B8-BD01-56787B50FEB2}" srcOrd="5" destOrd="0" presId="urn:microsoft.com/office/officeart/2005/8/layout/pyramid2"/>
    <dgm:cxn modelId="{66CF7DBB-64A6-4894-9C4D-AD99965D890B}" type="presParOf" srcId="{4A337A59-1A3E-411C-A78A-D34C562E0CE1}" destId="{C826FD84-008C-4E07-B252-BBF951B2CF3B}" srcOrd="6" destOrd="0" presId="urn:microsoft.com/office/officeart/2005/8/layout/pyramid2"/>
    <dgm:cxn modelId="{E2B829CA-2C9B-4EA1-961B-75D91C0AF7B1}" type="presParOf" srcId="{4A337A59-1A3E-411C-A78A-D34C562E0CE1}" destId="{084D733A-7F9C-4E5D-B857-DA527A8DBAC8}" srcOrd="7" destOrd="0" presId="urn:microsoft.com/office/officeart/2005/8/layout/pyramid2"/>
    <dgm:cxn modelId="{7E5F7E63-3089-4E6C-A635-BE236A60776B}" type="presParOf" srcId="{4A337A59-1A3E-411C-A78A-D34C562E0CE1}" destId="{78892484-F8AD-4B85-A80E-F4DE7F4A7342}" srcOrd="8" destOrd="0" presId="urn:microsoft.com/office/officeart/2005/8/layout/pyramid2"/>
    <dgm:cxn modelId="{141699B8-A9BD-422A-AAB0-C3A2D8B4E74F}" type="presParOf" srcId="{4A337A59-1A3E-411C-A78A-D34C562E0CE1}" destId="{E0123666-54B0-4AEF-B42F-57E91CF6ED02}" srcOrd="9" destOrd="0" presId="urn:microsoft.com/office/officeart/2005/8/layout/pyramid2"/>
    <dgm:cxn modelId="{06276562-72CE-45F0-9A80-AB296001FB5C}" type="presParOf" srcId="{4A337A59-1A3E-411C-A78A-D34C562E0CE1}" destId="{F32AABE8-9027-4E23-8AE7-FD255FCCAB50}" srcOrd="10" destOrd="0" presId="urn:microsoft.com/office/officeart/2005/8/layout/pyramid2"/>
    <dgm:cxn modelId="{A9241DFF-858A-4AEE-B5B0-FBEF694F3AA3}" type="presParOf" srcId="{4A337A59-1A3E-411C-A78A-D34C562E0CE1}" destId="{34AED89C-7612-4B12-BDB4-543743A6B5DD}"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C4550D68-9D7C-4A4E-9DD9-C21D264B49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d-ID"/>
        </a:p>
      </dgm:t>
    </dgm:pt>
    <dgm:pt modelId="{D799CDE2-A7E6-421E-96FF-0C55BF5E397F}">
      <dgm:prSet/>
      <dgm:spPr/>
      <dgm:t>
        <a:bodyPr/>
        <a:lstStyle/>
        <a:p>
          <a:pPr rtl="0"/>
          <a:r>
            <a:rPr lang="fi-FI"/>
            <a:t>Tanah yang digunakan/dipakai oleh instansi pemerintah yang berstatus tanah wakaf tidak disajikan dan dilaporkan sebagai aset tetap tanah pada neraca pemerintah, melainkan cukup diungkapkan secara memadai pada CaLK.</a:t>
          </a:r>
          <a:endParaRPr lang="id-ID"/>
        </a:p>
      </dgm:t>
    </dgm:pt>
    <dgm:pt modelId="{B62AE61F-5A50-4C49-B844-2A12D449E45E}" type="parTrans" cxnId="{3AAFAD73-3D83-4203-8BBD-3E15153E373A}">
      <dgm:prSet/>
      <dgm:spPr/>
      <dgm:t>
        <a:bodyPr/>
        <a:lstStyle/>
        <a:p>
          <a:endParaRPr lang="id-ID"/>
        </a:p>
      </dgm:t>
    </dgm:pt>
    <dgm:pt modelId="{8A5D16F5-DBF3-4585-B113-528B954FB70C}" type="sibTrans" cxnId="{3AAFAD73-3D83-4203-8BBD-3E15153E373A}">
      <dgm:prSet/>
      <dgm:spPr/>
      <dgm:t>
        <a:bodyPr/>
        <a:lstStyle/>
        <a:p>
          <a:endParaRPr lang="id-ID"/>
        </a:p>
      </dgm:t>
    </dgm:pt>
    <dgm:pt modelId="{4D4EBE03-F825-43C7-91BC-24256BE83C5C}" type="pres">
      <dgm:prSet presAssocID="{C4550D68-9D7C-4A4E-9DD9-C21D264B492F}" presName="vert0" presStyleCnt="0">
        <dgm:presLayoutVars>
          <dgm:dir/>
          <dgm:animOne val="branch"/>
          <dgm:animLvl val="lvl"/>
        </dgm:presLayoutVars>
      </dgm:prSet>
      <dgm:spPr/>
    </dgm:pt>
    <dgm:pt modelId="{352B9F07-8926-4230-8FE3-37222514DA72}" type="pres">
      <dgm:prSet presAssocID="{D799CDE2-A7E6-421E-96FF-0C55BF5E397F}" presName="thickLine" presStyleLbl="alignNode1" presStyleIdx="0" presStyleCnt="1"/>
      <dgm:spPr/>
    </dgm:pt>
    <dgm:pt modelId="{4DE8C237-C981-4C80-9692-AE480E7DAD54}" type="pres">
      <dgm:prSet presAssocID="{D799CDE2-A7E6-421E-96FF-0C55BF5E397F}" presName="horz1" presStyleCnt="0"/>
      <dgm:spPr/>
    </dgm:pt>
    <dgm:pt modelId="{F9BA3907-B7BF-404E-8E4F-B0D1E6742070}" type="pres">
      <dgm:prSet presAssocID="{D799CDE2-A7E6-421E-96FF-0C55BF5E397F}" presName="tx1" presStyleLbl="revTx" presStyleIdx="0" presStyleCnt="1"/>
      <dgm:spPr/>
    </dgm:pt>
    <dgm:pt modelId="{E1575067-795D-4535-B954-3EA6C1DA70C2}" type="pres">
      <dgm:prSet presAssocID="{D799CDE2-A7E6-421E-96FF-0C55BF5E397F}" presName="vert1" presStyleCnt="0"/>
      <dgm:spPr/>
    </dgm:pt>
  </dgm:ptLst>
  <dgm:cxnLst>
    <dgm:cxn modelId="{3AAFAD73-3D83-4203-8BBD-3E15153E373A}" srcId="{C4550D68-9D7C-4A4E-9DD9-C21D264B492F}" destId="{D799CDE2-A7E6-421E-96FF-0C55BF5E397F}" srcOrd="0" destOrd="0" parTransId="{B62AE61F-5A50-4C49-B844-2A12D449E45E}" sibTransId="{8A5D16F5-DBF3-4585-B113-528B954FB70C}"/>
    <dgm:cxn modelId="{672953A7-B590-49D8-92B7-F28CC1AC3F8D}" type="presOf" srcId="{D799CDE2-A7E6-421E-96FF-0C55BF5E397F}" destId="{F9BA3907-B7BF-404E-8E4F-B0D1E6742070}" srcOrd="0" destOrd="0" presId="urn:microsoft.com/office/officeart/2008/layout/LinedList"/>
    <dgm:cxn modelId="{65786FE4-335F-477F-AFB6-D810F1FA03E9}" type="presOf" srcId="{C4550D68-9D7C-4A4E-9DD9-C21D264B492F}" destId="{4D4EBE03-F825-43C7-91BC-24256BE83C5C}" srcOrd="0" destOrd="0" presId="urn:microsoft.com/office/officeart/2008/layout/LinedList"/>
    <dgm:cxn modelId="{5985D8A4-21A5-4AD7-B6FA-5347567E4635}" type="presParOf" srcId="{4D4EBE03-F825-43C7-91BC-24256BE83C5C}" destId="{352B9F07-8926-4230-8FE3-37222514DA72}" srcOrd="0" destOrd="0" presId="urn:microsoft.com/office/officeart/2008/layout/LinedList"/>
    <dgm:cxn modelId="{2E73858D-42AE-4826-A6C0-B78D5AAFB9FC}" type="presParOf" srcId="{4D4EBE03-F825-43C7-91BC-24256BE83C5C}" destId="{4DE8C237-C981-4C80-9692-AE480E7DAD54}" srcOrd="1" destOrd="0" presId="urn:microsoft.com/office/officeart/2008/layout/LinedList"/>
    <dgm:cxn modelId="{7A8BAB37-4262-48EE-9F3F-AFA8DC5017DB}" type="presParOf" srcId="{4DE8C237-C981-4C80-9692-AE480E7DAD54}" destId="{F9BA3907-B7BF-404E-8E4F-B0D1E6742070}" srcOrd="0" destOrd="0" presId="urn:microsoft.com/office/officeart/2008/layout/LinedList"/>
    <dgm:cxn modelId="{CE15CCA4-C870-4897-8422-24B8EC5EB1A2}" type="presParOf" srcId="{4DE8C237-C981-4C80-9692-AE480E7DAD54}" destId="{E1575067-795D-4535-B954-3EA6C1DA70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4545A5-1BA7-4256-BAF9-08FF8842174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d-ID"/>
        </a:p>
      </dgm:t>
    </dgm:pt>
    <dgm:pt modelId="{67445E20-90D4-427E-B2DF-C627BF8E453B}">
      <dgm:prSet/>
      <dgm:spPr/>
      <dgm:t>
        <a:bodyPr/>
        <a:lstStyle/>
        <a:p>
          <a:pPr rtl="0"/>
          <a:r>
            <a:rPr lang="fi-FI"/>
            <a:t>Menyajikan informasi mengenai sumber, penggunaan, perubahan kas dan setara kas pada tanggal pelaporan.</a:t>
          </a:r>
          <a:endParaRPr lang="id-ID"/>
        </a:p>
      </dgm:t>
    </dgm:pt>
    <dgm:pt modelId="{EF744A85-F818-4547-8A78-09B2511A9A2B}" type="parTrans" cxnId="{20B7D8DF-A093-47A7-8DE6-173F16A78A14}">
      <dgm:prSet/>
      <dgm:spPr/>
      <dgm:t>
        <a:bodyPr/>
        <a:lstStyle/>
        <a:p>
          <a:endParaRPr lang="id-ID"/>
        </a:p>
      </dgm:t>
    </dgm:pt>
    <dgm:pt modelId="{0DC74C0B-085A-43AD-9E28-54E3C643B6A9}" type="sibTrans" cxnId="{20B7D8DF-A093-47A7-8DE6-173F16A78A14}">
      <dgm:prSet/>
      <dgm:spPr/>
      <dgm:t>
        <a:bodyPr/>
        <a:lstStyle/>
        <a:p>
          <a:endParaRPr lang="id-ID"/>
        </a:p>
      </dgm:t>
    </dgm:pt>
    <dgm:pt modelId="{84F39316-DE5B-4DA3-9714-692F4468B5A3}">
      <dgm:prSet/>
      <dgm:spPr/>
      <dgm:t>
        <a:bodyPr/>
        <a:lstStyle/>
        <a:p>
          <a:pPr rtl="0"/>
          <a:r>
            <a:rPr lang="id-ID"/>
            <a:t>Disajikan oleh entitas yang mempunyai fungsi perbendaharaan umum</a:t>
          </a:r>
        </a:p>
      </dgm:t>
    </dgm:pt>
    <dgm:pt modelId="{1ADE188E-8008-4DBE-B38E-EDB4E6A70B84}" type="parTrans" cxnId="{3AF467C6-B7F1-4D19-84E4-80384A9D80E5}">
      <dgm:prSet/>
      <dgm:spPr/>
      <dgm:t>
        <a:bodyPr/>
        <a:lstStyle/>
        <a:p>
          <a:endParaRPr lang="id-ID"/>
        </a:p>
      </dgm:t>
    </dgm:pt>
    <dgm:pt modelId="{E8E133DB-7E3C-4760-A8B1-18BA839DCBD1}" type="sibTrans" cxnId="{3AF467C6-B7F1-4D19-84E4-80384A9D80E5}">
      <dgm:prSet/>
      <dgm:spPr/>
      <dgm:t>
        <a:bodyPr/>
        <a:lstStyle/>
        <a:p>
          <a:endParaRPr lang="id-ID"/>
        </a:p>
      </dgm:t>
    </dgm:pt>
    <dgm:pt modelId="{D34C3ECD-42C2-47CF-A06A-295184C92E55}">
      <dgm:prSet/>
      <dgm:spPr/>
      <dgm:t>
        <a:bodyPr/>
        <a:lstStyle/>
        <a:p>
          <a:pPr rtl="0"/>
          <a:r>
            <a:rPr lang="id-ID"/>
            <a:t>Arus masuk dan keluar kas diklasifikasikan berdasarkan aktivitas </a:t>
          </a:r>
          <a:r>
            <a:rPr lang="id-ID" b="1"/>
            <a:t>operasi, investasi, pendanaan, dan transitoris</a:t>
          </a:r>
          <a:endParaRPr lang="id-ID"/>
        </a:p>
      </dgm:t>
    </dgm:pt>
    <dgm:pt modelId="{5B503493-6843-4058-8C43-E72B3E425DC5}" type="parTrans" cxnId="{5DCCE905-6942-4891-8B3B-68E9FBEE7A47}">
      <dgm:prSet/>
      <dgm:spPr/>
      <dgm:t>
        <a:bodyPr/>
        <a:lstStyle/>
        <a:p>
          <a:endParaRPr lang="id-ID"/>
        </a:p>
      </dgm:t>
    </dgm:pt>
    <dgm:pt modelId="{0940E18A-35B7-47C6-A9CD-898AB5DBF705}" type="sibTrans" cxnId="{5DCCE905-6942-4891-8B3B-68E9FBEE7A47}">
      <dgm:prSet/>
      <dgm:spPr/>
      <dgm:t>
        <a:bodyPr/>
        <a:lstStyle/>
        <a:p>
          <a:endParaRPr lang="id-ID"/>
        </a:p>
      </dgm:t>
    </dgm:pt>
    <dgm:pt modelId="{549C5FEF-68CA-46FF-9E5E-707AAC2CB66F}" type="pres">
      <dgm:prSet presAssocID="{544545A5-1BA7-4256-BAF9-08FF88421747}" presName="Name0" presStyleCnt="0">
        <dgm:presLayoutVars>
          <dgm:chMax val="7"/>
          <dgm:dir/>
          <dgm:animLvl val="lvl"/>
          <dgm:resizeHandles val="exact"/>
        </dgm:presLayoutVars>
      </dgm:prSet>
      <dgm:spPr/>
    </dgm:pt>
    <dgm:pt modelId="{70586D41-A97B-4018-B332-4157370202DD}" type="pres">
      <dgm:prSet presAssocID="{67445E20-90D4-427E-B2DF-C627BF8E453B}" presName="circle1" presStyleLbl="node1" presStyleIdx="0" presStyleCnt="3"/>
      <dgm:spPr/>
    </dgm:pt>
    <dgm:pt modelId="{D9E24B3E-15B3-45C3-9BED-B2EC0EA6A89F}" type="pres">
      <dgm:prSet presAssocID="{67445E20-90D4-427E-B2DF-C627BF8E453B}" presName="space" presStyleCnt="0"/>
      <dgm:spPr/>
    </dgm:pt>
    <dgm:pt modelId="{5CD6A4AD-C165-4E17-A7E3-FC83A82BE924}" type="pres">
      <dgm:prSet presAssocID="{67445E20-90D4-427E-B2DF-C627BF8E453B}" presName="rect1" presStyleLbl="alignAcc1" presStyleIdx="0" presStyleCnt="3" custLinFactNeighborY="-244"/>
      <dgm:spPr/>
    </dgm:pt>
    <dgm:pt modelId="{74A65F93-F95C-4379-8850-5F42114B08D9}" type="pres">
      <dgm:prSet presAssocID="{84F39316-DE5B-4DA3-9714-692F4468B5A3}" presName="vertSpace2" presStyleLbl="node1" presStyleIdx="0" presStyleCnt="3"/>
      <dgm:spPr/>
    </dgm:pt>
    <dgm:pt modelId="{0A06B788-E6B1-45E4-8EF2-B04EBC3975CE}" type="pres">
      <dgm:prSet presAssocID="{84F39316-DE5B-4DA3-9714-692F4468B5A3}" presName="circle2" presStyleLbl="node1" presStyleIdx="1" presStyleCnt="3"/>
      <dgm:spPr/>
    </dgm:pt>
    <dgm:pt modelId="{641D77FB-A656-4075-AFC8-E4B78BCD3BD4}" type="pres">
      <dgm:prSet presAssocID="{84F39316-DE5B-4DA3-9714-692F4468B5A3}" presName="rect2" presStyleLbl="alignAcc1" presStyleIdx="1" presStyleCnt="3"/>
      <dgm:spPr/>
    </dgm:pt>
    <dgm:pt modelId="{5F5F1E73-6F8D-4470-8239-7B4DB7BFED15}" type="pres">
      <dgm:prSet presAssocID="{D34C3ECD-42C2-47CF-A06A-295184C92E55}" presName="vertSpace3" presStyleLbl="node1" presStyleIdx="1" presStyleCnt="3"/>
      <dgm:spPr/>
    </dgm:pt>
    <dgm:pt modelId="{ECE11B46-B7D9-4862-822F-F376C3740068}" type="pres">
      <dgm:prSet presAssocID="{D34C3ECD-42C2-47CF-A06A-295184C92E55}" presName="circle3" presStyleLbl="node1" presStyleIdx="2" presStyleCnt="3"/>
      <dgm:spPr/>
    </dgm:pt>
    <dgm:pt modelId="{291646F3-5E07-47C2-88B4-1492ACA355EB}" type="pres">
      <dgm:prSet presAssocID="{D34C3ECD-42C2-47CF-A06A-295184C92E55}" presName="rect3" presStyleLbl="alignAcc1" presStyleIdx="2" presStyleCnt="3"/>
      <dgm:spPr/>
    </dgm:pt>
    <dgm:pt modelId="{899AD87D-B553-4DBC-B555-69F5229169B6}" type="pres">
      <dgm:prSet presAssocID="{67445E20-90D4-427E-B2DF-C627BF8E453B}" presName="rect1ParTxNoCh" presStyleLbl="alignAcc1" presStyleIdx="2" presStyleCnt="3">
        <dgm:presLayoutVars>
          <dgm:chMax val="1"/>
          <dgm:bulletEnabled val="1"/>
        </dgm:presLayoutVars>
      </dgm:prSet>
      <dgm:spPr/>
    </dgm:pt>
    <dgm:pt modelId="{7C4E944F-48DB-4F12-93A4-5679EB67BC39}" type="pres">
      <dgm:prSet presAssocID="{84F39316-DE5B-4DA3-9714-692F4468B5A3}" presName="rect2ParTxNoCh" presStyleLbl="alignAcc1" presStyleIdx="2" presStyleCnt="3">
        <dgm:presLayoutVars>
          <dgm:chMax val="1"/>
          <dgm:bulletEnabled val="1"/>
        </dgm:presLayoutVars>
      </dgm:prSet>
      <dgm:spPr/>
    </dgm:pt>
    <dgm:pt modelId="{B3825C4E-9FE9-4D85-983E-F5A9C9707FAB}" type="pres">
      <dgm:prSet presAssocID="{D34C3ECD-42C2-47CF-A06A-295184C92E55}" presName="rect3ParTxNoCh" presStyleLbl="alignAcc1" presStyleIdx="2" presStyleCnt="3">
        <dgm:presLayoutVars>
          <dgm:chMax val="1"/>
          <dgm:bulletEnabled val="1"/>
        </dgm:presLayoutVars>
      </dgm:prSet>
      <dgm:spPr/>
    </dgm:pt>
  </dgm:ptLst>
  <dgm:cxnLst>
    <dgm:cxn modelId="{3160D800-BF6C-44C9-B795-2048EEBEE96D}" type="presOf" srcId="{67445E20-90D4-427E-B2DF-C627BF8E453B}" destId="{899AD87D-B553-4DBC-B555-69F5229169B6}" srcOrd="1" destOrd="0" presId="urn:microsoft.com/office/officeart/2005/8/layout/target3"/>
    <dgm:cxn modelId="{5DCCE905-6942-4891-8B3B-68E9FBEE7A47}" srcId="{544545A5-1BA7-4256-BAF9-08FF88421747}" destId="{D34C3ECD-42C2-47CF-A06A-295184C92E55}" srcOrd="2" destOrd="0" parTransId="{5B503493-6843-4058-8C43-E72B3E425DC5}" sibTransId="{0940E18A-35B7-47C6-A9CD-898AB5DBF705}"/>
    <dgm:cxn modelId="{35836509-6FA1-4067-B5A6-81657E88CE20}" type="presOf" srcId="{84F39316-DE5B-4DA3-9714-692F4468B5A3}" destId="{641D77FB-A656-4075-AFC8-E4B78BCD3BD4}" srcOrd="0" destOrd="0" presId="urn:microsoft.com/office/officeart/2005/8/layout/target3"/>
    <dgm:cxn modelId="{875AA813-3920-455D-84EC-35266E33E26C}" type="presOf" srcId="{544545A5-1BA7-4256-BAF9-08FF88421747}" destId="{549C5FEF-68CA-46FF-9E5E-707AAC2CB66F}" srcOrd="0" destOrd="0" presId="urn:microsoft.com/office/officeart/2005/8/layout/target3"/>
    <dgm:cxn modelId="{C3BF1E23-70B7-4662-91AA-90BEC2BE5938}" type="presOf" srcId="{D34C3ECD-42C2-47CF-A06A-295184C92E55}" destId="{B3825C4E-9FE9-4D85-983E-F5A9C9707FAB}" srcOrd="1" destOrd="0" presId="urn:microsoft.com/office/officeart/2005/8/layout/target3"/>
    <dgm:cxn modelId="{BBC25929-7956-4D5F-9BD9-D1E98D7AE1D6}" type="presOf" srcId="{84F39316-DE5B-4DA3-9714-692F4468B5A3}" destId="{7C4E944F-48DB-4F12-93A4-5679EB67BC39}" srcOrd="1" destOrd="0" presId="urn:microsoft.com/office/officeart/2005/8/layout/target3"/>
    <dgm:cxn modelId="{223CF677-A2E0-4EDE-BBF5-868635033BA9}" type="presOf" srcId="{67445E20-90D4-427E-B2DF-C627BF8E453B}" destId="{5CD6A4AD-C165-4E17-A7E3-FC83A82BE924}" srcOrd="0" destOrd="0" presId="urn:microsoft.com/office/officeart/2005/8/layout/target3"/>
    <dgm:cxn modelId="{3AF467C6-B7F1-4D19-84E4-80384A9D80E5}" srcId="{544545A5-1BA7-4256-BAF9-08FF88421747}" destId="{84F39316-DE5B-4DA3-9714-692F4468B5A3}" srcOrd="1" destOrd="0" parTransId="{1ADE188E-8008-4DBE-B38E-EDB4E6A70B84}" sibTransId="{E8E133DB-7E3C-4760-A8B1-18BA839DCBD1}"/>
    <dgm:cxn modelId="{52B32CD7-E3FB-4F48-985F-1BB119B74151}" type="presOf" srcId="{D34C3ECD-42C2-47CF-A06A-295184C92E55}" destId="{291646F3-5E07-47C2-88B4-1492ACA355EB}" srcOrd="0" destOrd="0" presId="urn:microsoft.com/office/officeart/2005/8/layout/target3"/>
    <dgm:cxn modelId="{20B7D8DF-A093-47A7-8DE6-173F16A78A14}" srcId="{544545A5-1BA7-4256-BAF9-08FF88421747}" destId="{67445E20-90D4-427E-B2DF-C627BF8E453B}" srcOrd="0" destOrd="0" parTransId="{EF744A85-F818-4547-8A78-09B2511A9A2B}" sibTransId="{0DC74C0B-085A-43AD-9E28-54E3C643B6A9}"/>
    <dgm:cxn modelId="{FEB204E4-430A-4F44-9319-D686DA88DF37}" type="presParOf" srcId="{549C5FEF-68CA-46FF-9E5E-707AAC2CB66F}" destId="{70586D41-A97B-4018-B332-4157370202DD}" srcOrd="0" destOrd="0" presId="urn:microsoft.com/office/officeart/2005/8/layout/target3"/>
    <dgm:cxn modelId="{4E9F1685-2D29-44E7-9B45-093CA264C094}" type="presParOf" srcId="{549C5FEF-68CA-46FF-9E5E-707AAC2CB66F}" destId="{D9E24B3E-15B3-45C3-9BED-B2EC0EA6A89F}" srcOrd="1" destOrd="0" presId="urn:microsoft.com/office/officeart/2005/8/layout/target3"/>
    <dgm:cxn modelId="{E218CCC4-5D34-478F-BCF3-39A6E9CE6B3E}" type="presParOf" srcId="{549C5FEF-68CA-46FF-9E5E-707AAC2CB66F}" destId="{5CD6A4AD-C165-4E17-A7E3-FC83A82BE924}" srcOrd="2" destOrd="0" presId="urn:microsoft.com/office/officeart/2005/8/layout/target3"/>
    <dgm:cxn modelId="{06DC637F-4AC6-4FB4-AA09-10D534780875}" type="presParOf" srcId="{549C5FEF-68CA-46FF-9E5E-707AAC2CB66F}" destId="{74A65F93-F95C-4379-8850-5F42114B08D9}" srcOrd="3" destOrd="0" presId="urn:microsoft.com/office/officeart/2005/8/layout/target3"/>
    <dgm:cxn modelId="{2EA52BF3-CFBD-48CE-8721-F4151BF63A10}" type="presParOf" srcId="{549C5FEF-68CA-46FF-9E5E-707AAC2CB66F}" destId="{0A06B788-E6B1-45E4-8EF2-B04EBC3975CE}" srcOrd="4" destOrd="0" presId="urn:microsoft.com/office/officeart/2005/8/layout/target3"/>
    <dgm:cxn modelId="{0AACF871-FAE2-4AE9-9C4B-77C47732625B}" type="presParOf" srcId="{549C5FEF-68CA-46FF-9E5E-707AAC2CB66F}" destId="{641D77FB-A656-4075-AFC8-E4B78BCD3BD4}" srcOrd="5" destOrd="0" presId="urn:microsoft.com/office/officeart/2005/8/layout/target3"/>
    <dgm:cxn modelId="{40D99643-8629-4FED-8718-2DF018D3A504}" type="presParOf" srcId="{549C5FEF-68CA-46FF-9E5E-707AAC2CB66F}" destId="{5F5F1E73-6F8D-4470-8239-7B4DB7BFED15}" srcOrd="6" destOrd="0" presId="urn:microsoft.com/office/officeart/2005/8/layout/target3"/>
    <dgm:cxn modelId="{4ABD1979-401A-4DD3-A6C7-2B4D29E66D7B}" type="presParOf" srcId="{549C5FEF-68CA-46FF-9E5E-707AAC2CB66F}" destId="{ECE11B46-B7D9-4862-822F-F376C3740068}" srcOrd="7" destOrd="0" presId="urn:microsoft.com/office/officeart/2005/8/layout/target3"/>
    <dgm:cxn modelId="{CE64FD1C-BF2E-44B3-885F-57B469217562}" type="presParOf" srcId="{549C5FEF-68CA-46FF-9E5E-707AAC2CB66F}" destId="{291646F3-5E07-47C2-88B4-1492ACA355EB}" srcOrd="8" destOrd="0" presId="urn:microsoft.com/office/officeart/2005/8/layout/target3"/>
    <dgm:cxn modelId="{D0FD1141-181D-491A-9AAD-46E9667D2EA1}" type="presParOf" srcId="{549C5FEF-68CA-46FF-9E5E-707AAC2CB66F}" destId="{899AD87D-B553-4DBC-B555-69F5229169B6}" srcOrd="9" destOrd="0" presId="urn:microsoft.com/office/officeart/2005/8/layout/target3"/>
    <dgm:cxn modelId="{80FC20A0-81DE-4E33-BE2E-49F6098DFD34}" type="presParOf" srcId="{549C5FEF-68CA-46FF-9E5E-707AAC2CB66F}" destId="{7C4E944F-48DB-4F12-93A4-5679EB67BC39}" srcOrd="10" destOrd="0" presId="urn:microsoft.com/office/officeart/2005/8/layout/target3"/>
    <dgm:cxn modelId="{824817D6-36F9-45AD-BB60-B6CB64289F6E}" type="presParOf" srcId="{549C5FEF-68CA-46FF-9E5E-707AAC2CB66F}" destId="{B3825C4E-9FE9-4D85-983E-F5A9C9707FAB}"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3E4EB7A3-D6E4-4DEB-B8BF-9855C344BB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48CA1895-5C02-4725-B920-851B07263063}">
      <dgm:prSet/>
      <dgm:spPr/>
      <dgm:t>
        <a:bodyPr/>
        <a:lstStyle/>
        <a:p>
          <a:pPr rtl="0"/>
          <a:r>
            <a:rPr lang="id-ID" b="1" dirty="0"/>
            <a:t>Milik sendiri</a:t>
          </a:r>
          <a:endParaRPr lang="id-ID" dirty="0"/>
        </a:p>
      </dgm:t>
    </dgm:pt>
    <dgm:pt modelId="{7E4C0A32-3EAA-47E5-A6A6-E33209E3A396}" type="parTrans" cxnId="{25F23E19-1241-445C-BE30-F6F872EE30D1}">
      <dgm:prSet/>
      <dgm:spPr/>
      <dgm:t>
        <a:bodyPr/>
        <a:lstStyle/>
        <a:p>
          <a:endParaRPr lang="id-ID"/>
        </a:p>
      </dgm:t>
    </dgm:pt>
    <dgm:pt modelId="{F6FBC2CE-2A27-4BF6-8A39-8743A336042E}" type="sibTrans" cxnId="{25F23E19-1241-445C-BE30-F6F872EE30D1}">
      <dgm:prSet/>
      <dgm:spPr/>
      <dgm:t>
        <a:bodyPr/>
        <a:lstStyle/>
        <a:p>
          <a:endParaRPr lang="id-ID"/>
        </a:p>
      </dgm:t>
    </dgm:pt>
    <dgm:pt modelId="{8952AD41-D418-4313-AF01-092BFAD41009}">
      <dgm:prSet/>
      <dgm:spPr/>
      <dgm:t>
        <a:bodyPr/>
        <a:lstStyle/>
        <a:p>
          <a:pPr rtl="0"/>
          <a:r>
            <a:rPr lang="en-US"/>
            <a:t>M</a:t>
          </a:r>
          <a:r>
            <a:rPr lang="id-ID"/>
            <a:t>erupakan perbaikan aset tetap dilingkungan satuan kerja pada K/L yang memenuhi syarat kapitalisasi.</a:t>
          </a:r>
        </a:p>
      </dgm:t>
    </dgm:pt>
    <dgm:pt modelId="{087C7260-FBB3-4275-B32B-6A8247A9A80E}" type="parTrans" cxnId="{404B7036-7248-42F1-96CF-C80B984697BB}">
      <dgm:prSet/>
      <dgm:spPr/>
      <dgm:t>
        <a:bodyPr/>
        <a:lstStyle/>
        <a:p>
          <a:endParaRPr lang="id-ID"/>
        </a:p>
      </dgm:t>
    </dgm:pt>
    <dgm:pt modelId="{F4DBA6A6-7A77-4C96-A66E-44006EE37743}" type="sibTrans" cxnId="{404B7036-7248-42F1-96CF-C80B984697BB}">
      <dgm:prSet/>
      <dgm:spPr/>
      <dgm:t>
        <a:bodyPr/>
        <a:lstStyle/>
        <a:p>
          <a:endParaRPr lang="id-ID"/>
        </a:p>
      </dgm:t>
    </dgm:pt>
    <dgm:pt modelId="{9974A267-D42E-4152-AEDD-14C0F9836163}">
      <dgm:prSet/>
      <dgm:spPr/>
      <dgm:t>
        <a:bodyPr/>
        <a:lstStyle/>
        <a:p>
          <a:pPr rtl="0"/>
          <a:r>
            <a:rPr lang="en-US"/>
            <a:t>D</a:t>
          </a:r>
          <a:r>
            <a:rPr lang="id-ID"/>
            <a:t>icatat sebagai penambah nilai perolehan aset tetap terkait.</a:t>
          </a:r>
        </a:p>
      </dgm:t>
    </dgm:pt>
    <dgm:pt modelId="{7455DB29-3ED3-4692-AEF5-1956A97EBC4F}" type="parTrans" cxnId="{DB460A70-38E6-49B9-9AB7-664EDC5FA95B}">
      <dgm:prSet/>
      <dgm:spPr/>
      <dgm:t>
        <a:bodyPr/>
        <a:lstStyle/>
        <a:p>
          <a:endParaRPr lang="id-ID"/>
        </a:p>
      </dgm:t>
    </dgm:pt>
    <dgm:pt modelId="{B45F36D3-E41F-47DA-AAAC-F082B83AE0F3}" type="sibTrans" cxnId="{DB460A70-38E6-49B9-9AB7-664EDC5FA95B}">
      <dgm:prSet/>
      <dgm:spPr/>
      <dgm:t>
        <a:bodyPr/>
        <a:lstStyle/>
        <a:p>
          <a:endParaRPr lang="id-ID"/>
        </a:p>
      </dgm:t>
    </dgm:pt>
    <dgm:pt modelId="{5EE1C0A3-E121-45EC-9DFF-808BE075508C}">
      <dgm:prSet/>
      <dgm:spPr/>
      <dgm:t>
        <a:bodyPr/>
        <a:lstStyle/>
        <a:p>
          <a:pPr rtl="0"/>
          <a:r>
            <a:rPr lang="id-ID" dirty="0"/>
            <a:t>Sampai dengan tanggal pelaporan belum selesai dikerjakan, atau sudah selesai pengerjaannya namun belum diserahterimakan, maka akan dicatat sebagai KDP</a:t>
          </a:r>
        </a:p>
      </dgm:t>
    </dgm:pt>
    <dgm:pt modelId="{C3A6E483-9531-4491-879A-574CB7694B6A}" type="parTrans" cxnId="{66720A9B-CC54-4F3D-A6DF-87B74822F108}">
      <dgm:prSet/>
      <dgm:spPr/>
      <dgm:t>
        <a:bodyPr/>
        <a:lstStyle/>
        <a:p>
          <a:endParaRPr lang="id-ID"/>
        </a:p>
      </dgm:t>
    </dgm:pt>
    <dgm:pt modelId="{D736313F-7AF6-4B0B-B017-EB64118C2B51}" type="sibTrans" cxnId="{66720A9B-CC54-4F3D-A6DF-87B74822F108}">
      <dgm:prSet/>
      <dgm:spPr/>
      <dgm:t>
        <a:bodyPr/>
        <a:lstStyle/>
        <a:p>
          <a:endParaRPr lang="id-ID"/>
        </a:p>
      </dgm:t>
    </dgm:pt>
    <dgm:pt modelId="{1B1EBEE4-FBC4-47A6-8A1B-78B4DFCE314F}">
      <dgm:prSet/>
      <dgm:spPr/>
      <dgm:t>
        <a:bodyPr/>
        <a:lstStyle/>
        <a:p>
          <a:pPr rtl="0"/>
          <a:r>
            <a:rPr lang="id-ID" b="1" dirty="0"/>
            <a:t>Bukan </a:t>
          </a:r>
          <a:r>
            <a:rPr lang="id-ID" b="1" dirty="0" err="1"/>
            <a:t>milik-dalam</a:t>
          </a:r>
          <a:r>
            <a:rPr lang="id-ID" b="1" dirty="0"/>
            <a:t> lingkup entitas pelaporan</a:t>
          </a:r>
          <a:endParaRPr lang="id-ID" dirty="0"/>
        </a:p>
      </dgm:t>
    </dgm:pt>
    <dgm:pt modelId="{25FCA691-1FD7-4B04-8E27-2DFF65765CF8}" type="parTrans" cxnId="{BDD17058-80E7-4810-BDBB-9431FD03123F}">
      <dgm:prSet/>
      <dgm:spPr/>
      <dgm:t>
        <a:bodyPr/>
        <a:lstStyle/>
        <a:p>
          <a:endParaRPr lang="id-ID"/>
        </a:p>
      </dgm:t>
    </dgm:pt>
    <dgm:pt modelId="{86AF10EB-6B1A-4289-ABD4-335131D55B85}" type="sibTrans" cxnId="{BDD17058-80E7-4810-BDBB-9431FD03123F}">
      <dgm:prSet/>
      <dgm:spPr/>
      <dgm:t>
        <a:bodyPr/>
        <a:lstStyle/>
        <a:p>
          <a:endParaRPr lang="id-ID"/>
        </a:p>
      </dgm:t>
    </dgm:pt>
    <dgm:pt modelId="{9761890F-E8B2-42F6-B952-8344DC9002F0}">
      <dgm:prSet/>
      <dgm:spPr/>
      <dgm:t>
        <a:bodyPr/>
        <a:lstStyle/>
        <a:p>
          <a:pPr rtl="0"/>
          <a:r>
            <a:rPr lang="id-ID" dirty="0"/>
            <a:t>Apabila renovasi telah selesai sebelum tanggal pelaporan akan dibukukan sebagai aset tetap </a:t>
          </a:r>
          <a:r>
            <a:rPr lang="id-ID" dirty="0" err="1"/>
            <a:t>lainnya-aset</a:t>
          </a:r>
          <a:r>
            <a:rPr lang="id-ID" dirty="0"/>
            <a:t> renovasi dan disajikan di neraca sebagai kelompok aset tetap. </a:t>
          </a:r>
        </a:p>
      </dgm:t>
    </dgm:pt>
    <dgm:pt modelId="{EA2D44C8-7E2C-42A5-AA4B-468E6968BDF9}" type="parTrans" cxnId="{4DAB8968-7472-41AC-88E7-7218DAA409B6}">
      <dgm:prSet/>
      <dgm:spPr/>
      <dgm:t>
        <a:bodyPr/>
        <a:lstStyle/>
        <a:p>
          <a:endParaRPr lang="id-ID"/>
        </a:p>
      </dgm:t>
    </dgm:pt>
    <dgm:pt modelId="{C201F6AF-00E1-48A5-935D-281CC1D8F7B2}" type="sibTrans" cxnId="{4DAB8968-7472-41AC-88E7-7218DAA409B6}">
      <dgm:prSet/>
      <dgm:spPr/>
      <dgm:t>
        <a:bodyPr/>
        <a:lstStyle/>
        <a:p>
          <a:endParaRPr lang="id-ID"/>
        </a:p>
      </dgm:t>
    </dgm:pt>
    <dgm:pt modelId="{F5966E39-4977-4642-B3C9-AA9A4E74E8A3}">
      <dgm:prSet/>
      <dgm:spPr/>
      <dgm:t>
        <a:bodyPr/>
        <a:lstStyle/>
        <a:p>
          <a:pPr rtl="0"/>
          <a:r>
            <a:rPr lang="id-ID"/>
            <a:t>Apabila sampai dengan tanggal pelaporan renovasi tersebut belum selesai dikerjakan, atau sudah selesai pengerjaannya namun belum diserahterimakan, maka akan dicatat sebagai KDP.</a:t>
          </a:r>
        </a:p>
      </dgm:t>
    </dgm:pt>
    <dgm:pt modelId="{E59D8C70-EE3E-41DD-8A9F-430BDC20D70B}" type="parTrans" cxnId="{68C01F79-AAD8-468F-8ECD-25DDB0989784}">
      <dgm:prSet/>
      <dgm:spPr/>
      <dgm:t>
        <a:bodyPr/>
        <a:lstStyle/>
        <a:p>
          <a:endParaRPr lang="id-ID"/>
        </a:p>
      </dgm:t>
    </dgm:pt>
    <dgm:pt modelId="{C4244040-9F9D-467E-9F82-AAA5322AF5DA}" type="sibTrans" cxnId="{68C01F79-AAD8-468F-8ECD-25DDB0989784}">
      <dgm:prSet/>
      <dgm:spPr/>
      <dgm:t>
        <a:bodyPr/>
        <a:lstStyle/>
        <a:p>
          <a:endParaRPr lang="id-ID"/>
        </a:p>
      </dgm:t>
    </dgm:pt>
    <dgm:pt modelId="{5D0F3B5F-6882-4286-812B-EA767A0E69A0}">
      <dgm:prSet/>
      <dgm:spPr/>
      <dgm:t>
        <a:bodyPr/>
        <a:lstStyle/>
        <a:p>
          <a:pPr rtl="0"/>
          <a:r>
            <a:rPr lang="fi-FI"/>
            <a:t>Pada akhir tahun anggaran, aset renovasi </a:t>
          </a:r>
          <a:r>
            <a:rPr lang="id-ID"/>
            <a:t>ini </a:t>
          </a:r>
          <a:r>
            <a:rPr lang="fi-FI"/>
            <a:t>seyogyanya diserahkan pada pemilik</a:t>
          </a:r>
          <a:endParaRPr lang="id-ID"/>
        </a:p>
      </dgm:t>
    </dgm:pt>
    <dgm:pt modelId="{F3023E8C-F973-4762-843C-524C4A37C63F}" type="parTrans" cxnId="{F722AF4F-A964-403A-A1E0-2D14520AC2BC}">
      <dgm:prSet/>
      <dgm:spPr/>
      <dgm:t>
        <a:bodyPr/>
        <a:lstStyle/>
        <a:p>
          <a:endParaRPr lang="id-ID"/>
        </a:p>
      </dgm:t>
    </dgm:pt>
    <dgm:pt modelId="{8E8A0C72-27AA-45CD-9BF7-6A784F0428B9}" type="sibTrans" cxnId="{F722AF4F-A964-403A-A1E0-2D14520AC2BC}">
      <dgm:prSet/>
      <dgm:spPr/>
      <dgm:t>
        <a:bodyPr/>
        <a:lstStyle/>
        <a:p>
          <a:endParaRPr lang="id-ID"/>
        </a:p>
      </dgm:t>
    </dgm:pt>
    <dgm:pt modelId="{A3CD3DCE-29C7-4AA6-B61C-966C80243417}">
      <dgm:prSet/>
      <dgm:spPr/>
      <dgm:t>
        <a:bodyPr/>
        <a:lstStyle/>
        <a:p>
          <a:pPr rtl="0"/>
          <a:r>
            <a:rPr lang="id-ID" b="1" dirty="0"/>
            <a:t>Bukan </a:t>
          </a:r>
          <a:r>
            <a:rPr lang="id-ID" b="1" dirty="0" err="1"/>
            <a:t>milik-di</a:t>
          </a:r>
          <a:r>
            <a:rPr lang="id-ID" b="1" dirty="0"/>
            <a:t> luar lingkup entitas pelaporan</a:t>
          </a:r>
          <a:endParaRPr lang="id-ID" dirty="0"/>
        </a:p>
      </dgm:t>
    </dgm:pt>
    <dgm:pt modelId="{48E91909-392F-4567-BBCE-94D56A29262A}" type="parTrans" cxnId="{DB11EB20-B51F-4451-BD09-20680335B57C}">
      <dgm:prSet/>
      <dgm:spPr/>
      <dgm:t>
        <a:bodyPr/>
        <a:lstStyle/>
        <a:p>
          <a:endParaRPr lang="id-ID"/>
        </a:p>
      </dgm:t>
    </dgm:pt>
    <dgm:pt modelId="{7989DDA3-9F92-41B5-8094-570A780AE616}" type="sibTrans" cxnId="{DB11EB20-B51F-4451-BD09-20680335B57C}">
      <dgm:prSet/>
      <dgm:spPr/>
      <dgm:t>
        <a:bodyPr/>
        <a:lstStyle/>
        <a:p>
          <a:endParaRPr lang="id-ID"/>
        </a:p>
      </dgm:t>
    </dgm:pt>
    <dgm:pt modelId="{5B17BD47-A09C-4646-AA4E-32765094B80B}">
      <dgm:prSet/>
      <dgm:spPr/>
      <dgm:t>
        <a:bodyPr/>
        <a:lstStyle/>
        <a:p>
          <a:pPr rtl="0"/>
          <a:r>
            <a:rPr lang="id-ID"/>
            <a:t>Apabila renovasi telah selesai dilakukan sebelum tanggal pelaporan akan dibukukan sebagai aset tetap lainnya-aset renovasi dan disajikan di neraca sebagai kelompok aset tetap. </a:t>
          </a:r>
        </a:p>
      </dgm:t>
    </dgm:pt>
    <dgm:pt modelId="{F5501238-9309-41B8-9D30-9515DB48C748}" type="parTrans" cxnId="{CB44A6F4-52AE-42EE-916E-2EAA685F163F}">
      <dgm:prSet/>
      <dgm:spPr/>
      <dgm:t>
        <a:bodyPr/>
        <a:lstStyle/>
        <a:p>
          <a:endParaRPr lang="id-ID"/>
        </a:p>
      </dgm:t>
    </dgm:pt>
    <dgm:pt modelId="{57D6FB53-8633-4441-A6A3-17CB4AB56581}" type="sibTrans" cxnId="{CB44A6F4-52AE-42EE-916E-2EAA685F163F}">
      <dgm:prSet/>
      <dgm:spPr/>
      <dgm:t>
        <a:bodyPr/>
        <a:lstStyle/>
        <a:p>
          <a:endParaRPr lang="id-ID"/>
        </a:p>
      </dgm:t>
    </dgm:pt>
    <dgm:pt modelId="{AA319F42-C316-44DC-BF4B-EFE156301B3C}">
      <dgm:prSet/>
      <dgm:spPr/>
      <dgm:t>
        <a:bodyPr/>
        <a:lstStyle/>
        <a:p>
          <a:pPr rtl="0"/>
          <a:r>
            <a:rPr lang="id-ID"/>
            <a:t>Apabila sampai dengan tanggal pelaporan renovasi tersebut belum selesai dikerjakan, atau sudah selesai pengerjaannya namun belum diserahterimakan, maka akan dicatat sebagai KDP.</a:t>
          </a:r>
        </a:p>
      </dgm:t>
    </dgm:pt>
    <dgm:pt modelId="{DA3B2926-509D-4741-8481-C221C22B0BE0}" type="parTrans" cxnId="{9B5012BB-2D4E-4C0C-A5E1-982B9997E40F}">
      <dgm:prSet/>
      <dgm:spPr/>
      <dgm:t>
        <a:bodyPr/>
        <a:lstStyle/>
        <a:p>
          <a:endParaRPr lang="id-ID"/>
        </a:p>
      </dgm:t>
    </dgm:pt>
    <dgm:pt modelId="{AB58C4B7-B802-41B4-A556-D56B871E1CD5}" type="sibTrans" cxnId="{9B5012BB-2D4E-4C0C-A5E1-982B9997E40F}">
      <dgm:prSet/>
      <dgm:spPr/>
      <dgm:t>
        <a:bodyPr/>
        <a:lstStyle/>
        <a:p>
          <a:endParaRPr lang="id-ID"/>
        </a:p>
      </dgm:t>
    </dgm:pt>
    <dgm:pt modelId="{E228D1C2-84B6-43B0-B820-F9AF7EDE3D43}">
      <dgm:prSet/>
      <dgm:spPr/>
      <dgm:t>
        <a:bodyPr/>
        <a:lstStyle/>
        <a:p>
          <a:pPr rtl="0"/>
          <a:r>
            <a:rPr lang="fi-FI"/>
            <a:t>Pada akhir </a:t>
          </a:r>
          <a:r>
            <a:rPr lang="id-ID"/>
            <a:t>masa perjanjian pinjam pakai atau sewa</a:t>
          </a:r>
          <a:r>
            <a:rPr lang="fi-FI"/>
            <a:t>, aset renovasi </a:t>
          </a:r>
          <a:r>
            <a:rPr lang="id-ID"/>
            <a:t>ini </a:t>
          </a:r>
          <a:r>
            <a:rPr lang="fi-FI"/>
            <a:t>seyogyanya diserahkan pada pemilik</a:t>
          </a:r>
          <a:endParaRPr lang="id-ID"/>
        </a:p>
      </dgm:t>
    </dgm:pt>
    <dgm:pt modelId="{3224B325-8E60-49E2-A15F-E5C1FBCCD349}" type="parTrans" cxnId="{4A368C2F-8C5E-4749-9FDB-C7E52B640BA7}">
      <dgm:prSet/>
      <dgm:spPr/>
      <dgm:t>
        <a:bodyPr/>
        <a:lstStyle/>
        <a:p>
          <a:endParaRPr lang="id-ID"/>
        </a:p>
      </dgm:t>
    </dgm:pt>
    <dgm:pt modelId="{E6D9495A-0EF5-4DA8-B2D5-6DC93C61E40B}" type="sibTrans" cxnId="{4A368C2F-8C5E-4749-9FDB-C7E52B640BA7}">
      <dgm:prSet/>
      <dgm:spPr/>
      <dgm:t>
        <a:bodyPr/>
        <a:lstStyle/>
        <a:p>
          <a:endParaRPr lang="id-ID"/>
        </a:p>
      </dgm:t>
    </dgm:pt>
    <dgm:pt modelId="{E30AB260-B94B-4154-A106-A209B7B66C5F}" type="pres">
      <dgm:prSet presAssocID="{3E4EB7A3-D6E4-4DEB-B8BF-9855C344BB07}" presName="vert0" presStyleCnt="0">
        <dgm:presLayoutVars>
          <dgm:dir/>
          <dgm:animOne val="branch"/>
          <dgm:animLvl val="lvl"/>
        </dgm:presLayoutVars>
      </dgm:prSet>
      <dgm:spPr/>
    </dgm:pt>
    <dgm:pt modelId="{077D86A0-9D9F-444E-A9D9-EEEE6638826D}" type="pres">
      <dgm:prSet presAssocID="{48CA1895-5C02-4725-B920-851B07263063}" presName="thickLine" presStyleLbl="alignNode1" presStyleIdx="0" presStyleCnt="3"/>
      <dgm:spPr/>
    </dgm:pt>
    <dgm:pt modelId="{78BC1EA7-0008-4FFD-9F99-60F6504FE4CD}" type="pres">
      <dgm:prSet presAssocID="{48CA1895-5C02-4725-B920-851B07263063}" presName="horz1" presStyleCnt="0"/>
      <dgm:spPr/>
    </dgm:pt>
    <dgm:pt modelId="{6878B587-3F88-4D67-A0B6-C019483BC5F7}" type="pres">
      <dgm:prSet presAssocID="{48CA1895-5C02-4725-B920-851B07263063}" presName="tx1" presStyleLbl="revTx" presStyleIdx="0" presStyleCnt="12"/>
      <dgm:spPr/>
    </dgm:pt>
    <dgm:pt modelId="{C71A5A07-B320-4F0E-BDB7-E14AEAC9F87C}" type="pres">
      <dgm:prSet presAssocID="{48CA1895-5C02-4725-B920-851B07263063}" presName="vert1" presStyleCnt="0"/>
      <dgm:spPr/>
    </dgm:pt>
    <dgm:pt modelId="{09BC4FE8-56E5-4D3B-904B-6EB1A9F8A223}" type="pres">
      <dgm:prSet presAssocID="{8952AD41-D418-4313-AF01-092BFAD41009}" presName="vertSpace2a" presStyleCnt="0"/>
      <dgm:spPr/>
    </dgm:pt>
    <dgm:pt modelId="{ED29B45D-24B2-4DF5-9BF7-14EF0EAE5D94}" type="pres">
      <dgm:prSet presAssocID="{8952AD41-D418-4313-AF01-092BFAD41009}" presName="horz2" presStyleCnt="0"/>
      <dgm:spPr/>
    </dgm:pt>
    <dgm:pt modelId="{3A419DC1-DBD1-47FB-8CC8-3AB80E3E4BC9}" type="pres">
      <dgm:prSet presAssocID="{8952AD41-D418-4313-AF01-092BFAD41009}" presName="horzSpace2" presStyleCnt="0"/>
      <dgm:spPr/>
    </dgm:pt>
    <dgm:pt modelId="{84F240E0-770D-4069-B985-264F3DC8D903}" type="pres">
      <dgm:prSet presAssocID="{8952AD41-D418-4313-AF01-092BFAD41009}" presName="tx2" presStyleLbl="revTx" presStyleIdx="1" presStyleCnt="12"/>
      <dgm:spPr/>
    </dgm:pt>
    <dgm:pt modelId="{D8C0C77D-0F8F-46D2-AB92-59DEE869F8A4}" type="pres">
      <dgm:prSet presAssocID="{8952AD41-D418-4313-AF01-092BFAD41009}" presName="vert2" presStyleCnt="0"/>
      <dgm:spPr/>
    </dgm:pt>
    <dgm:pt modelId="{8D889B7C-1E14-4289-AD6A-535B6BB7C070}" type="pres">
      <dgm:prSet presAssocID="{8952AD41-D418-4313-AF01-092BFAD41009}" presName="thinLine2b" presStyleLbl="callout" presStyleIdx="0" presStyleCnt="9"/>
      <dgm:spPr/>
    </dgm:pt>
    <dgm:pt modelId="{33D6DCC1-6052-4749-B86E-0A42F5BDA253}" type="pres">
      <dgm:prSet presAssocID="{8952AD41-D418-4313-AF01-092BFAD41009}" presName="vertSpace2b" presStyleCnt="0"/>
      <dgm:spPr/>
    </dgm:pt>
    <dgm:pt modelId="{A5F755F7-C9C3-400B-B9C5-A6C373DCDA16}" type="pres">
      <dgm:prSet presAssocID="{9974A267-D42E-4152-AEDD-14C0F9836163}" presName="horz2" presStyleCnt="0"/>
      <dgm:spPr/>
    </dgm:pt>
    <dgm:pt modelId="{0E72341C-0E7E-46B9-9724-09263CC67FDB}" type="pres">
      <dgm:prSet presAssocID="{9974A267-D42E-4152-AEDD-14C0F9836163}" presName="horzSpace2" presStyleCnt="0"/>
      <dgm:spPr/>
    </dgm:pt>
    <dgm:pt modelId="{A021DBFE-A4D8-4B71-9E6A-A6F9C073A984}" type="pres">
      <dgm:prSet presAssocID="{9974A267-D42E-4152-AEDD-14C0F9836163}" presName="tx2" presStyleLbl="revTx" presStyleIdx="2" presStyleCnt="12"/>
      <dgm:spPr/>
    </dgm:pt>
    <dgm:pt modelId="{D85288C6-C657-4504-AD49-3DA4F02F13E7}" type="pres">
      <dgm:prSet presAssocID="{9974A267-D42E-4152-AEDD-14C0F9836163}" presName="vert2" presStyleCnt="0"/>
      <dgm:spPr/>
    </dgm:pt>
    <dgm:pt modelId="{C62F29B7-C7A1-40A5-B13F-7E9661C51208}" type="pres">
      <dgm:prSet presAssocID="{9974A267-D42E-4152-AEDD-14C0F9836163}" presName="thinLine2b" presStyleLbl="callout" presStyleIdx="1" presStyleCnt="9"/>
      <dgm:spPr/>
    </dgm:pt>
    <dgm:pt modelId="{21483EDC-A6A4-45A3-8875-146B431FF793}" type="pres">
      <dgm:prSet presAssocID="{9974A267-D42E-4152-AEDD-14C0F9836163}" presName="vertSpace2b" presStyleCnt="0"/>
      <dgm:spPr/>
    </dgm:pt>
    <dgm:pt modelId="{17659360-C2BF-4987-9A94-85C2D3BD2B73}" type="pres">
      <dgm:prSet presAssocID="{5EE1C0A3-E121-45EC-9DFF-808BE075508C}" presName="horz2" presStyleCnt="0"/>
      <dgm:spPr/>
    </dgm:pt>
    <dgm:pt modelId="{45F83EDB-0401-4DC4-8D60-9A9AFBD1D82A}" type="pres">
      <dgm:prSet presAssocID="{5EE1C0A3-E121-45EC-9DFF-808BE075508C}" presName="horzSpace2" presStyleCnt="0"/>
      <dgm:spPr/>
    </dgm:pt>
    <dgm:pt modelId="{C910FF6F-DFC1-4282-AB65-E18A3D4D4B45}" type="pres">
      <dgm:prSet presAssocID="{5EE1C0A3-E121-45EC-9DFF-808BE075508C}" presName="tx2" presStyleLbl="revTx" presStyleIdx="3" presStyleCnt="12"/>
      <dgm:spPr/>
    </dgm:pt>
    <dgm:pt modelId="{20F124A1-E866-4C63-9DC0-8B20DF0D1059}" type="pres">
      <dgm:prSet presAssocID="{5EE1C0A3-E121-45EC-9DFF-808BE075508C}" presName="vert2" presStyleCnt="0"/>
      <dgm:spPr/>
    </dgm:pt>
    <dgm:pt modelId="{AAA0D6EE-F6A9-4A26-8872-EBB677006F32}" type="pres">
      <dgm:prSet presAssocID="{5EE1C0A3-E121-45EC-9DFF-808BE075508C}" presName="thinLine2b" presStyleLbl="callout" presStyleIdx="2" presStyleCnt="9"/>
      <dgm:spPr/>
    </dgm:pt>
    <dgm:pt modelId="{928CC7DD-6A78-4624-BEE5-5C1C81289C43}" type="pres">
      <dgm:prSet presAssocID="{5EE1C0A3-E121-45EC-9DFF-808BE075508C}" presName="vertSpace2b" presStyleCnt="0"/>
      <dgm:spPr/>
    </dgm:pt>
    <dgm:pt modelId="{E2327AD2-C219-48F8-A54A-BA8967CBC479}" type="pres">
      <dgm:prSet presAssocID="{1B1EBEE4-FBC4-47A6-8A1B-78B4DFCE314F}" presName="thickLine" presStyleLbl="alignNode1" presStyleIdx="1" presStyleCnt="3"/>
      <dgm:spPr/>
    </dgm:pt>
    <dgm:pt modelId="{7F25BF92-5C95-4576-82E8-23D7E985B908}" type="pres">
      <dgm:prSet presAssocID="{1B1EBEE4-FBC4-47A6-8A1B-78B4DFCE314F}" presName="horz1" presStyleCnt="0"/>
      <dgm:spPr/>
    </dgm:pt>
    <dgm:pt modelId="{1D6ACCCB-F8A2-46E3-8372-F053D5CD6A0D}" type="pres">
      <dgm:prSet presAssocID="{1B1EBEE4-FBC4-47A6-8A1B-78B4DFCE314F}" presName="tx1" presStyleLbl="revTx" presStyleIdx="4" presStyleCnt="12"/>
      <dgm:spPr/>
    </dgm:pt>
    <dgm:pt modelId="{83BC023D-AC56-41C9-B679-0A4433B68D27}" type="pres">
      <dgm:prSet presAssocID="{1B1EBEE4-FBC4-47A6-8A1B-78B4DFCE314F}" presName="vert1" presStyleCnt="0"/>
      <dgm:spPr/>
    </dgm:pt>
    <dgm:pt modelId="{0351EF48-C070-4CBB-9817-ACAA69658D12}" type="pres">
      <dgm:prSet presAssocID="{9761890F-E8B2-42F6-B952-8344DC9002F0}" presName="vertSpace2a" presStyleCnt="0"/>
      <dgm:spPr/>
    </dgm:pt>
    <dgm:pt modelId="{FC15D5D0-09C2-4261-A926-453921D3502F}" type="pres">
      <dgm:prSet presAssocID="{9761890F-E8B2-42F6-B952-8344DC9002F0}" presName="horz2" presStyleCnt="0"/>
      <dgm:spPr/>
    </dgm:pt>
    <dgm:pt modelId="{12A8F481-1E80-4358-820A-812876629D1F}" type="pres">
      <dgm:prSet presAssocID="{9761890F-E8B2-42F6-B952-8344DC9002F0}" presName="horzSpace2" presStyleCnt="0"/>
      <dgm:spPr/>
    </dgm:pt>
    <dgm:pt modelId="{B3FA1B5F-579B-4708-9233-051363BF2A6B}" type="pres">
      <dgm:prSet presAssocID="{9761890F-E8B2-42F6-B952-8344DC9002F0}" presName="tx2" presStyleLbl="revTx" presStyleIdx="5" presStyleCnt="12"/>
      <dgm:spPr/>
    </dgm:pt>
    <dgm:pt modelId="{57BF0C84-FFB9-48F8-A04F-9EA4E745C574}" type="pres">
      <dgm:prSet presAssocID="{9761890F-E8B2-42F6-B952-8344DC9002F0}" presName="vert2" presStyleCnt="0"/>
      <dgm:spPr/>
    </dgm:pt>
    <dgm:pt modelId="{0B364E18-4208-454F-8EAE-045A600E9ADF}" type="pres">
      <dgm:prSet presAssocID="{9761890F-E8B2-42F6-B952-8344DC9002F0}" presName="thinLine2b" presStyleLbl="callout" presStyleIdx="3" presStyleCnt="9"/>
      <dgm:spPr/>
    </dgm:pt>
    <dgm:pt modelId="{6BB20973-1F54-4EA7-9ED6-8096E3B6265F}" type="pres">
      <dgm:prSet presAssocID="{9761890F-E8B2-42F6-B952-8344DC9002F0}" presName="vertSpace2b" presStyleCnt="0"/>
      <dgm:spPr/>
    </dgm:pt>
    <dgm:pt modelId="{5CA21C1C-A615-4466-927D-51940643BFD6}" type="pres">
      <dgm:prSet presAssocID="{F5966E39-4977-4642-B3C9-AA9A4E74E8A3}" presName="horz2" presStyleCnt="0"/>
      <dgm:spPr/>
    </dgm:pt>
    <dgm:pt modelId="{8BD5A554-5C94-4DF6-82CD-AD803747A5A0}" type="pres">
      <dgm:prSet presAssocID="{F5966E39-4977-4642-B3C9-AA9A4E74E8A3}" presName="horzSpace2" presStyleCnt="0"/>
      <dgm:spPr/>
    </dgm:pt>
    <dgm:pt modelId="{C1A65919-E50E-4EE1-9B1B-4F24346C58B2}" type="pres">
      <dgm:prSet presAssocID="{F5966E39-4977-4642-B3C9-AA9A4E74E8A3}" presName="tx2" presStyleLbl="revTx" presStyleIdx="6" presStyleCnt="12"/>
      <dgm:spPr/>
    </dgm:pt>
    <dgm:pt modelId="{C6C189E6-FEDB-4552-A104-207A29147C2E}" type="pres">
      <dgm:prSet presAssocID="{F5966E39-4977-4642-B3C9-AA9A4E74E8A3}" presName="vert2" presStyleCnt="0"/>
      <dgm:spPr/>
    </dgm:pt>
    <dgm:pt modelId="{DDF097DE-A712-4F30-AE9B-070F9EDBC009}" type="pres">
      <dgm:prSet presAssocID="{F5966E39-4977-4642-B3C9-AA9A4E74E8A3}" presName="thinLine2b" presStyleLbl="callout" presStyleIdx="4" presStyleCnt="9"/>
      <dgm:spPr/>
    </dgm:pt>
    <dgm:pt modelId="{BFFDAE3C-973A-49B2-BC98-62442DECCE31}" type="pres">
      <dgm:prSet presAssocID="{F5966E39-4977-4642-B3C9-AA9A4E74E8A3}" presName="vertSpace2b" presStyleCnt="0"/>
      <dgm:spPr/>
    </dgm:pt>
    <dgm:pt modelId="{E9BEBFE5-25E9-4D0E-9247-0C892D78EA15}" type="pres">
      <dgm:prSet presAssocID="{5D0F3B5F-6882-4286-812B-EA767A0E69A0}" presName="horz2" presStyleCnt="0"/>
      <dgm:spPr/>
    </dgm:pt>
    <dgm:pt modelId="{55512808-AB28-4E85-9A7B-CAF2F9398BE0}" type="pres">
      <dgm:prSet presAssocID="{5D0F3B5F-6882-4286-812B-EA767A0E69A0}" presName="horzSpace2" presStyleCnt="0"/>
      <dgm:spPr/>
    </dgm:pt>
    <dgm:pt modelId="{344EF42F-010B-445B-891B-22B8B9B214F3}" type="pres">
      <dgm:prSet presAssocID="{5D0F3B5F-6882-4286-812B-EA767A0E69A0}" presName="tx2" presStyleLbl="revTx" presStyleIdx="7" presStyleCnt="12"/>
      <dgm:spPr/>
    </dgm:pt>
    <dgm:pt modelId="{A546C3E2-8567-4724-A1E4-E1B315FA1F60}" type="pres">
      <dgm:prSet presAssocID="{5D0F3B5F-6882-4286-812B-EA767A0E69A0}" presName="vert2" presStyleCnt="0"/>
      <dgm:spPr/>
    </dgm:pt>
    <dgm:pt modelId="{8AB642DA-BA6E-4D64-882C-3F7323F95DCB}" type="pres">
      <dgm:prSet presAssocID="{5D0F3B5F-6882-4286-812B-EA767A0E69A0}" presName="thinLine2b" presStyleLbl="callout" presStyleIdx="5" presStyleCnt="9"/>
      <dgm:spPr/>
    </dgm:pt>
    <dgm:pt modelId="{A6E08B53-AFA4-4F7B-8CFA-B7554A57B13F}" type="pres">
      <dgm:prSet presAssocID="{5D0F3B5F-6882-4286-812B-EA767A0E69A0}" presName="vertSpace2b" presStyleCnt="0"/>
      <dgm:spPr/>
    </dgm:pt>
    <dgm:pt modelId="{E6B993B7-9EAD-4007-8586-DEBC0780D6AF}" type="pres">
      <dgm:prSet presAssocID="{A3CD3DCE-29C7-4AA6-B61C-966C80243417}" presName="thickLine" presStyleLbl="alignNode1" presStyleIdx="2" presStyleCnt="3"/>
      <dgm:spPr/>
    </dgm:pt>
    <dgm:pt modelId="{8D7D01E9-E895-4C65-BADF-419425A24BB7}" type="pres">
      <dgm:prSet presAssocID="{A3CD3DCE-29C7-4AA6-B61C-966C80243417}" presName="horz1" presStyleCnt="0"/>
      <dgm:spPr/>
    </dgm:pt>
    <dgm:pt modelId="{686398FA-12D8-4AAC-9135-27CFB0974C6B}" type="pres">
      <dgm:prSet presAssocID="{A3CD3DCE-29C7-4AA6-B61C-966C80243417}" presName="tx1" presStyleLbl="revTx" presStyleIdx="8" presStyleCnt="12"/>
      <dgm:spPr/>
    </dgm:pt>
    <dgm:pt modelId="{C9A8F058-73B0-4268-9FC3-3AC935066F4F}" type="pres">
      <dgm:prSet presAssocID="{A3CD3DCE-29C7-4AA6-B61C-966C80243417}" presName="vert1" presStyleCnt="0"/>
      <dgm:spPr/>
    </dgm:pt>
    <dgm:pt modelId="{ACD6D389-A012-478A-8134-E610F51A48B0}" type="pres">
      <dgm:prSet presAssocID="{5B17BD47-A09C-4646-AA4E-32765094B80B}" presName="vertSpace2a" presStyleCnt="0"/>
      <dgm:spPr/>
    </dgm:pt>
    <dgm:pt modelId="{B1460E45-729D-4B88-884E-57EB0D6617DB}" type="pres">
      <dgm:prSet presAssocID="{5B17BD47-A09C-4646-AA4E-32765094B80B}" presName="horz2" presStyleCnt="0"/>
      <dgm:spPr/>
    </dgm:pt>
    <dgm:pt modelId="{BE608DBA-AFFE-4488-8AA5-00C89B79D0F9}" type="pres">
      <dgm:prSet presAssocID="{5B17BD47-A09C-4646-AA4E-32765094B80B}" presName="horzSpace2" presStyleCnt="0"/>
      <dgm:spPr/>
    </dgm:pt>
    <dgm:pt modelId="{1E2EEF5D-70B9-4859-9A6F-DE42D317E26D}" type="pres">
      <dgm:prSet presAssocID="{5B17BD47-A09C-4646-AA4E-32765094B80B}" presName="tx2" presStyleLbl="revTx" presStyleIdx="9" presStyleCnt="12"/>
      <dgm:spPr/>
    </dgm:pt>
    <dgm:pt modelId="{6AB8E540-8DF8-4C0E-AD83-FB71C7F21EEE}" type="pres">
      <dgm:prSet presAssocID="{5B17BD47-A09C-4646-AA4E-32765094B80B}" presName="vert2" presStyleCnt="0"/>
      <dgm:spPr/>
    </dgm:pt>
    <dgm:pt modelId="{7EB05578-53AE-43DB-9BA2-3B696604C338}" type="pres">
      <dgm:prSet presAssocID="{5B17BD47-A09C-4646-AA4E-32765094B80B}" presName="thinLine2b" presStyleLbl="callout" presStyleIdx="6" presStyleCnt="9"/>
      <dgm:spPr/>
    </dgm:pt>
    <dgm:pt modelId="{4777B86A-A783-4CCF-8FE1-DD32C929E464}" type="pres">
      <dgm:prSet presAssocID="{5B17BD47-A09C-4646-AA4E-32765094B80B}" presName="vertSpace2b" presStyleCnt="0"/>
      <dgm:spPr/>
    </dgm:pt>
    <dgm:pt modelId="{878F3725-3437-4936-96FD-852E019ED043}" type="pres">
      <dgm:prSet presAssocID="{AA319F42-C316-44DC-BF4B-EFE156301B3C}" presName="horz2" presStyleCnt="0"/>
      <dgm:spPr/>
    </dgm:pt>
    <dgm:pt modelId="{1B67F8BD-91BE-4A6F-8A9D-CA4E28E1EC18}" type="pres">
      <dgm:prSet presAssocID="{AA319F42-C316-44DC-BF4B-EFE156301B3C}" presName="horzSpace2" presStyleCnt="0"/>
      <dgm:spPr/>
    </dgm:pt>
    <dgm:pt modelId="{9ED6717C-6AD2-4332-A8BE-B7580930D992}" type="pres">
      <dgm:prSet presAssocID="{AA319F42-C316-44DC-BF4B-EFE156301B3C}" presName="tx2" presStyleLbl="revTx" presStyleIdx="10" presStyleCnt="12"/>
      <dgm:spPr/>
    </dgm:pt>
    <dgm:pt modelId="{6FEEC6C3-6D0F-4503-9BBB-E091430D030E}" type="pres">
      <dgm:prSet presAssocID="{AA319F42-C316-44DC-BF4B-EFE156301B3C}" presName="vert2" presStyleCnt="0"/>
      <dgm:spPr/>
    </dgm:pt>
    <dgm:pt modelId="{AB89EF8D-0B0A-45A2-9A04-CA1260FB3500}" type="pres">
      <dgm:prSet presAssocID="{AA319F42-C316-44DC-BF4B-EFE156301B3C}" presName="thinLine2b" presStyleLbl="callout" presStyleIdx="7" presStyleCnt="9"/>
      <dgm:spPr/>
    </dgm:pt>
    <dgm:pt modelId="{44DA559C-8E8B-4D64-A171-C2C2B3882FF2}" type="pres">
      <dgm:prSet presAssocID="{AA319F42-C316-44DC-BF4B-EFE156301B3C}" presName="vertSpace2b" presStyleCnt="0"/>
      <dgm:spPr/>
    </dgm:pt>
    <dgm:pt modelId="{C23DFE93-774A-4A77-BEDD-939730248F45}" type="pres">
      <dgm:prSet presAssocID="{E228D1C2-84B6-43B0-B820-F9AF7EDE3D43}" presName="horz2" presStyleCnt="0"/>
      <dgm:spPr/>
    </dgm:pt>
    <dgm:pt modelId="{F1A613F2-BD02-48B3-A08D-C6CFC68261D7}" type="pres">
      <dgm:prSet presAssocID="{E228D1C2-84B6-43B0-B820-F9AF7EDE3D43}" presName="horzSpace2" presStyleCnt="0"/>
      <dgm:spPr/>
    </dgm:pt>
    <dgm:pt modelId="{770CB277-8CAA-4ECF-960B-C12664807F4D}" type="pres">
      <dgm:prSet presAssocID="{E228D1C2-84B6-43B0-B820-F9AF7EDE3D43}" presName="tx2" presStyleLbl="revTx" presStyleIdx="11" presStyleCnt="12"/>
      <dgm:spPr/>
    </dgm:pt>
    <dgm:pt modelId="{A80ADBB2-D556-4006-ADEE-14B6DBE346ED}" type="pres">
      <dgm:prSet presAssocID="{E228D1C2-84B6-43B0-B820-F9AF7EDE3D43}" presName="vert2" presStyleCnt="0"/>
      <dgm:spPr/>
    </dgm:pt>
    <dgm:pt modelId="{A6DDD606-4B18-463D-A97E-346ECD1EADE5}" type="pres">
      <dgm:prSet presAssocID="{E228D1C2-84B6-43B0-B820-F9AF7EDE3D43}" presName="thinLine2b" presStyleLbl="callout" presStyleIdx="8" presStyleCnt="9"/>
      <dgm:spPr/>
    </dgm:pt>
    <dgm:pt modelId="{A61557B5-6E60-48FC-A916-189435927D55}" type="pres">
      <dgm:prSet presAssocID="{E228D1C2-84B6-43B0-B820-F9AF7EDE3D43}" presName="vertSpace2b" presStyleCnt="0"/>
      <dgm:spPr/>
    </dgm:pt>
  </dgm:ptLst>
  <dgm:cxnLst>
    <dgm:cxn modelId="{25F23E19-1241-445C-BE30-F6F872EE30D1}" srcId="{3E4EB7A3-D6E4-4DEB-B8BF-9855C344BB07}" destId="{48CA1895-5C02-4725-B920-851B07263063}" srcOrd="0" destOrd="0" parTransId="{7E4C0A32-3EAA-47E5-A6A6-E33209E3A396}" sibTransId="{F6FBC2CE-2A27-4BF6-8A39-8743A336042E}"/>
    <dgm:cxn modelId="{DB11EB20-B51F-4451-BD09-20680335B57C}" srcId="{3E4EB7A3-D6E4-4DEB-B8BF-9855C344BB07}" destId="{A3CD3DCE-29C7-4AA6-B61C-966C80243417}" srcOrd="2" destOrd="0" parTransId="{48E91909-392F-4567-BBCE-94D56A29262A}" sibTransId="{7989DDA3-9F92-41B5-8094-570A780AE616}"/>
    <dgm:cxn modelId="{F8443429-3664-400F-83BD-D962AF70CA6A}" type="presOf" srcId="{9761890F-E8B2-42F6-B952-8344DC9002F0}" destId="{B3FA1B5F-579B-4708-9233-051363BF2A6B}" srcOrd="0" destOrd="0" presId="urn:microsoft.com/office/officeart/2008/layout/LinedList"/>
    <dgm:cxn modelId="{4A368C2F-8C5E-4749-9FDB-C7E52B640BA7}" srcId="{A3CD3DCE-29C7-4AA6-B61C-966C80243417}" destId="{E228D1C2-84B6-43B0-B820-F9AF7EDE3D43}" srcOrd="2" destOrd="0" parTransId="{3224B325-8E60-49E2-A15F-E5C1FBCCD349}" sibTransId="{E6D9495A-0EF5-4DA8-B2D5-6DC93C61E40B}"/>
    <dgm:cxn modelId="{404B7036-7248-42F1-96CF-C80B984697BB}" srcId="{48CA1895-5C02-4725-B920-851B07263063}" destId="{8952AD41-D418-4313-AF01-092BFAD41009}" srcOrd="0" destOrd="0" parTransId="{087C7260-FBB3-4275-B32B-6A8247A9A80E}" sibTransId="{F4DBA6A6-7A77-4C96-A66E-44006EE37743}"/>
    <dgm:cxn modelId="{518F6E63-BF16-4E59-BC4D-1C841753AEB5}" type="presOf" srcId="{5EE1C0A3-E121-45EC-9DFF-808BE075508C}" destId="{C910FF6F-DFC1-4282-AB65-E18A3D4D4B45}" srcOrd="0" destOrd="0" presId="urn:microsoft.com/office/officeart/2008/layout/LinedList"/>
    <dgm:cxn modelId="{05AC0544-4D6D-4351-99D4-57975027C962}" type="presOf" srcId="{F5966E39-4977-4642-B3C9-AA9A4E74E8A3}" destId="{C1A65919-E50E-4EE1-9B1B-4F24346C58B2}" srcOrd="0" destOrd="0" presId="urn:microsoft.com/office/officeart/2008/layout/LinedList"/>
    <dgm:cxn modelId="{4DAB8968-7472-41AC-88E7-7218DAA409B6}" srcId="{1B1EBEE4-FBC4-47A6-8A1B-78B4DFCE314F}" destId="{9761890F-E8B2-42F6-B952-8344DC9002F0}" srcOrd="0" destOrd="0" parTransId="{EA2D44C8-7E2C-42A5-AA4B-468E6968BDF9}" sibTransId="{C201F6AF-00E1-48A5-935D-281CC1D8F7B2}"/>
    <dgm:cxn modelId="{6B52424A-BAE6-4008-9647-83453AEA5F48}" type="presOf" srcId="{E228D1C2-84B6-43B0-B820-F9AF7EDE3D43}" destId="{770CB277-8CAA-4ECF-960B-C12664807F4D}" srcOrd="0" destOrd="0" presId="urn:microsoft.com/office/officeart/2008/layout/LinedList"/>
    <dgm:cxn modelId="{0E9D904C-8E92-415B-B841-746D2D607082}" type="presOf" srcId="{AA319F42-C316-44DC-BF4B-EFE156301B3C}" destId="{9ED6717C-6AD2-4332-A8BE-B7580930D992}" srcOrd="0" destOrd="0" presId="urn:microsoft.com/office/officeart/2008/layout/LinedList"/>
    <dgm:cxn modelId="{F987AD6E-550F-4C69-9EAB-31075B4FC537}" type="presOf" srcId="{9974A267-D42E-4152-AEDD-14C0F9836163}" destId="{A021DBFE-A4D8-4B71-9E6A-A6F9C073A984}" srcOrd="0" destOrd="0" presId="urn:microsoft.com/office/officeart/2008/layout/LinedList"/>
    <dgm:cxn modelId="{F722AF4F-A964-403A-A1E0-2D14520AC2BC}" srcId="{1B1EBEE4-FBC4-47A6-8A1B-78B4DFCE314F}" destId="{5D0F3B5F-6882-4286-812B-EA767A0E69A0}" srcOrd="2" destOrd="0" parTransId="{F3023E8C-F973-4762-843C-524C4A37C63F}" sibTransId="{8E8A0C72-27AA-45CD-9BF7-6A784F0428B9}"/>
    <dgm:cxn modelId="{DB460A70-38E6-49B9-9AB7-664EDC5FA95B}" srcId="{48CA1895-5C02-4725-B920-851B07263063}" destId="{9974A267-D42E-4152-AEDD-14C0F9836163}" srcOrd="1" destOrd="0" parTransId="{7455DB29-3ED3-4692-AEF5-1956A97EBC4F}" sibTransId="{B45F36D3-E41F-47DA-AAAC-F082B83AE0F3}"/>
    <dgm:cxn modelId="{BDD17058-80E7-4810-BDBB-9431FD03123F}" srcId="{3E4EB7A3-D6E4-4DEB-B8BF-9855C344BB07}" destId="{1B1EBEE4-FBC4-47A6-8A1B-78B4DFCE314F}" srcOrd="1" destOrd="0" parTransId="{25FCA691-1FD7-4B04-8E27-2DFF65765CF8}" sibTransId="{86AF10EB-6B1A-4289-ABD4-335131D55B85}"/>
    <dgm:cxn modelId="{68C01F79-AAD8-468F-8ECD-25DDB0989784}" srcId="{1B1EBEE4-FBC4-47A6-8A1B-78B4DFCE314F}" destId="{F5966E39-4977-4642-B3C9-AA9A4E74E8A3}" srcOrd="1" destOrd="0" parTransId="{E59D8C70-EE3E-41DD-8A9F-430BDC20D70B}" sibTransId="{C4244040-9F9D-467E-9F82-AAA5322AF5DA}"/>
    <dgm:cxn modelId="{3FCFE985-B57C-4B6C-841C-E36F412AE87E}" type="presOf" srcId="{48CA1895-5C02-4725-B920-851B07263063}" destId="{6878B587-3F88-4D67-A0B6-C019483BC5F7}" srcOrd="0" destOrd="0" presId="urn:microsoft.com/office/officeart/2008/layout/LinedList"/>
    <dgm:cxn modelId="{66720A9B-CC54-4F3D-A6DF-87B74822F108}" srcId="{48CA1895-5C02-4725-B920-851B07263063}" destId="{5EE1C0A3-E121-45EC-9DFF-808BE075508C}" srcOrd="2" destOrd="0" parTransId="{C3A6E483-9531-4491-879A-574CB7694B6A}" sibTransId="{D736313F-7AF6-4B0B-B017-EB64118C2B51}"/>
    <dgm:cxn modelId="{FBBE859C-CFC9-4168-BD75-AE2C879FAA03}" type="presOf" srcId="{A3CD3DCE-29C7-4AA6-B61C-966C80243417}" destId="{686398FA-12D8-4AAC-9135-27CFB0974C6B}" srcOrd="0" destOrd="0" presId="urn:microsoft.com/office/officeart/2008/layout/LinedList"/>
    <dgm:cxn modelId="{DC33FFAE-2F08-401A-8636-9B70E9270630}" type="presOf" srcId="{1B1EBEE4-FBC4-47A6-8A1B-78B4DFCE314F}" destId="{1D6ACCCB-F8A2-46E3-8372-F053D5CD6A0D}" srcOrd="0" destOrd="0" presId="urn:microsoft.com/office/officeart/2008/layout/LinedList"/>
    <dgm:cxn modelId="{FB636DB3-32E8-4A65-8308-F01DF2CC7038}" type="presOf" srcId="{3E4EB7A3-D6E4-4DEB-B8BF-9855C344BB07}" destId="{E30AB260-B94B-4154-A106-A209B7B66C5F}" srcOrd="0" destOrd="0" presId="urn:microsoft.com/office/officeart/2008/layout/LinedList"/>
    <dgm:cxn modelId="{9B5012BB-2D4E-4C0C-A5E1-982B9997E40F}" srcId="{A3CD3DCE-29C7-4AA6-B61C-966C80243417}" destId="{AA319F42-C316-44DC-BF4B-EFE156301B3C}" srcOrd="1" destOrd="0" parTransId="{DA3B2926-509D-4741-8481-C221C22B0BE0}" sibTransId="{AB58C4B7-B802-41B4-A556-D56B871E1CD5}"/>
    <dgm:cxn modelId="{B3EFB9C6-AC12-4E1E-80D7-AA3C4D461EE9}" type="presOf" srcId="{5B17BD47-A09C-4646-AA4E-32765094B80B}" destId="{1E2EEF5D-70B9-4859-9A6F-DE42D317E26D}" srcOrd="0" destOrd="0" presId="urn:microsoft.com/office/officeart/2008/layout/LinedList"/>
    <dgm:cxn modelId="{9B803BF1-58E7-4849-B718-E489C89CA303}" type="presOf" srcId="{5D0F3B5F-6882-4286-812B-EA767A0E69A0}" destId="{344EF42F-010B-445B-891B-22B8B9B214F3}" srcOrd="0" destOrd="0" presId="urn:microsoft.com/office/officeart/2008/layout/LinedList"/>
    <dgm:cxn modelId="{CB44A6F4-52AE-42EE-916E-2EAA685F163F}" srcId="{A3CD3DCE-29C7-4AA6-B61C-966C80243417}" destId="{5B17BD47-A09C-4646-AA4E-32765094B80B}" srcOrd="0" destOrd="0" parTransId="{F5501238-9309-41B8-9D30-9515DB48C748}" sibTransId="{57D6FB53-8633-4441-A6A3-17CB4AB56581}"/>
    <dgm:cxn modelId="{38673BFF-D38C-4971-8BCE-5DBA1BAB8407}" type="presOf" srcId="{8952AD41-D418-4313-AF01-092BFAD41009}" destId="{84F240E0-770D-4069-B985-264F3DC8D903}" srcOrd="0" destOrd="0" presId="urn:microsoft.com/office/officeart/2008/layout/LinedList"/>
    <dgm:cxn modelId="{07E0657A-032D-4C90-BA28-75D7F07BEBC1}" type="presParOf" srcId="{E30AB260-B94B-4154-A106-A209B7B66C5F}" destId="{077D86A0-9D9F-444E-A9D9-EEEE6638826D}" srcOrd="0" destOrd="0" presId="urn:microsoft.com/office/officeart/2008/layout/LinedList"/>
    <dgm:cxn modelId="{B7C1FAB6-F1AE-4B4C-AC63-116C2DD7BE4F}" type="presParOf" srcId="{E30AB260-B94B-4154-A106-A209B7B66C5F}" destId="{78BC1EA7-0008-4FFD-9F99-60F6504FE4CD}" srcOrd="1" destOrd="0" presId="urn:microsoft.com/office/officeart/2008/layout/LinedList"/>
    <dgm:cxn modelId="{13AE75AD-81B8-4FD7-B38D-9C2A17FDF7AA}" type="presParOf" srcId="{78BC1EA7-0008-4FFD-9F99-60F6504FE4CD}" destId="{6878B587-3F88-4D67-A0B6-C019483BC5F7}" srcOrd="0" destOrd="0" presId="urn:microsoft.com/office/officeart/2008/layout/LinedList"/>
    <dgm:cxn modelId="{0C4852F9-3988-4829-9E00-A1887138072B}" type="presParOf" srcId="{78BC1EA7-0008-4FFD-9F99-60F6504FE4CD}" destId="{C71A5A07-B320-4F0E-BDB7-E14AEAC9F87C}" srcOrd="1" destOrd="0" presId="urn:microsoft.com/office/officeart/2008/layout/LinedList"/>
    <dgm:cxn modelId="{301E5539-209B-47AF-A2C3-02B3AFFED2DD}" type="presParOf" srcId="{C71A5A07-B320-4F0E-BDB7-E14AEAC9F87C}" destId="{09BC4FE8-56E5-4D3B-904B-6EB1A9F8A223}" srcOrd="0" destOrd="0" presId="urn:microsoft.com/office/officeart/2008/layout/LinedList"/>
    <dgm:cxn modelId="{B2B64306-1864-460C-8CAE-D759F37B84E6}" type="presParOf" srcId="{C71A5A07-B320-4F0E-BDB7-E14AEAC9F87C}" destId="{ED29B45D-24B2-4DF5-9BF7-14EF0EAE5D94}" srcOrd="1" destOrd="0" presId="urn:microsoft.com/office/officeart/2008/layout/LinedList"/>
    <dgm:cxn modelId="{050B7210-F80D-4202-B462-8A42D30B7264}" type="presParOf" srcId="{ED29B45D-24B2-4DF5-9BF7-14EF0EAE5D94}" destId="{3A419DC1-DBD1-47FB-8CC8-3AB80E3E4BC9}" srcOrd="0" destOrd="0" presId="urn:microsoft.com/office/officeart/2008/layout/LinedList"/>
    <dgm:cxn modelId="{1C98816A-6898-45C8-B2D5-D7B6009B1850}" type="presParOf" srcId="{ED29B45D-24B2-4DF5-9BF7-14EF0EAE5D94}" destId="{84F240E0-770D-4069-B985-264F3DC8D903}" srcOrd="1" destOrd="0" presId="urn:microsoft.com/office/officeart/2008/layout/LinedList"/>
    <dgm:cxn modelId="{92222BF4-86AB-47B8-87F3-7CB858583CB9}" type="presParOf" srcId="{ED29B45D-24B2-4DF5-9BF7-14EF0EAE5D94}" destId="{D8C0C77D-0F8F-46D2-AB92-59DEE869F8A4}" srcOrd="2" destOrd="0" presId="urn:microsoft.com/office/officeart/2008/layout/LinedList"/>
    <dgm:cxn modelId="{C0952703-D6E3-4AA2-AD09-6372BFC7AFF8}" type="presParOf" srcId="{C71A5A07-B320-4F0E-BDB7-E14AEAC9F87C}" destId="{8D889B7C-1E14-4289-AD6A-535B6BB7C070}" srcOrd="2" destOrd="0" presId="urn:microsoft.com/office/officeart/2008/layout/LinedList"/>
    <dgm:cxn modelId="{DDBE7F9D-41B2-4F35-8A5F-C84BAAA49F81}" type="presParOf" srcId="{C71A5A07-B320-4F0E-BDB7-E14AEAC9F87C}" destId="{33D6DCC1-6052-4749-B86E-0A42F5BDA253}" srcOrd="3" destOrd="0" presId="urn:microsoft.com/office/officeart/2008/layout/LinedList"/>
    <dgm:cxn modelId="{C050687B-FB0D-49FF-953F-64F717B2EF2B}" type="presParOf" srcId="{C71A5A07-B320-4F0E-BDB7-E14AEAC9F87C}" destId="{A5F755F7-C9C3-400B-B9C5-A6C373DCDA16}" srcOrd="4" destOrd="0" presId="urn:microsoft.com/office/officeart/2008/layout/LinedList"/>
    <dgm:cxn modelId="{F27A08B3-C7DB-4722-9686-08026779AEF7}" type="presParOf" srcId="{A5F755F7-C9C3-400B-B9C5-A6C373DCDA16}" destId="{0E72341C-0E7E-46B9-9724-09263CC67FDB}" srcOrd="0" destOrd="0" presId="urn:microsoft.com/office/officeart/2008/layout/LinedList"/>
    <dgm:cxn modelId="{2403478B-E082-4D42-91A0-7C869319140A}" type="presParOf" srcId="{A5F755F7-C9C3-400B-B9C5-A6C373DCDA16}" destId="{A021DBFE-A4D8-4B71-9E6A-A6F9C073A984}" srcOrd="1" destOrd="0" presId="urn:microsoft.com/office/officeart/2008/layout/LinedList"/>
    <dgm:cxn modelId="{C2CFA7F0-495D-4592-A3EA-1CDDAC243CC1}" type="presParOf" srcId="{A5F755F7-C9C3-400B-B9C5-A6C373DCDA16}" destId="{D85288C6-C657-4504-AD49-3DA4F02F13E7}" srcOrd="2" destOrd="0" presId="urn:microsoft.com/office/officeart/2008/layout/LinedList"/>
    <dgm:cxn modelId="{B59320D1-4BD7-4805-9349-01BED5D36C44}" type="presParOf" srcId="{C71A5A07-B320-4F0E-BDB7-E14AEAC9F87C}" destId="{C62F29B7-C7A1-40A5-B13F-7E9661C51208}" srcOrd="5" destOrd="0" presId="urn:microsoft.com/office/officeart/2008/layout/LinedList"/>
    <dgm:cxn modelId="{BA8C58A7-CC2B-41E7-860E-979F62C15EBD}" type="presParOf" srcId="{C71A5A07-B320-4F0E-BDB7-E14AEAC9F87C}" destId="{21483EDC-A6A4-45A3-8875-146B431FF793}" srcOrd="6" destOrd="0" presId="urn:microsoft.com/office/officeart/2008/layout/LinedList"/>
    <dgm:cxn modelId="{2DB2AC6C-F0AA-468E-B027-150B14304265}" type="presParOf" srcId="{C71A5A07-B320-4F0E-BDB7-E14AEAC9F87C}" destId="{17659360-C2BF-4987-9A94-85C2D3BD2B73}" srcOrd="7" destOrd="0" presId="urn:microsoft.com/office/officeart/2008/layout/LinedList"/>
    <dgm:cxn modelId="{AE5E1E7E-D37A-4BB8-BDDA-82A27C8040CF}" type="presParOf" srcId="{17659360-C2BF-4987-9A94-85C2D3BD2B73}" destId="{45F83EDB-0401-4DC4-8D60-9A9AFBD1D82A}" srcOrd="0" destOrd="0" presId="urn:microsoft.com/office/officeart/2008/layout/LinedList"/>
    <dgm:cxn modelId="{87B22980-E8C7-4DD0-9295-2A07F36BCB7B}" type="presParOf" srcId="{17659360-C2BF-4987-9A94-85C2D3BD2B73}" destId="{C910FF6F-DFC1-4282-AB65-E18A3D4D4B45}" srcOrd="1" destOrd="0" presId="urn:microsoft.com/office/officeart/2008/layout/LinedList"/>
    <dgm:cxn modelId="{17A4B3EB-9CE3-44F0-90BB-236A1C3DFBC5}" type="presParOf" srcId="{17659360-C2BF-4987-9A94-85C2D3BD2B73}" destId="{20F124A1-E866-4C63-9DC0-8B20DF0D1059}" srcOrd="2" destOrd="0" presId="urn:microsoft.com/office/officeart/2008/layout/LinedList"/>
    <dgm:cxn modelId="{CAE486E6-5FE4-408E-A4D5-B25A78CD69B3}" type="presParOf" srcId="{C71A5A07-B320-4F0E-BDB7-E14AEAC9F87C}" destId="{AAA0D6EE-F6A9-4A26-8872-EBB677006F32}" srcOrd="8" destOrd="0" presId="urn:microsoft.com/office/officeart/2008/layout/LinedList"/>
    <dgm:cxn modelId="{5B8F5319-0623-4066-8CF5-C8396733B3B8}" type="presParOf" srcId="{C71A5A07-B320-4F0E-BDB7-E14AEAC9F87C}" destId="{928CC7DD-6A78-4624-BEE5-5C1C81289C43}" srcOrd="9" destOrd="0" presId="urn:microsoft.com/office/officeart/2008/layout/LinedList"/>
    <dgm:cxn modelId="{F06DB432-BA37-4DFA-8C9D-A59A20E7F8E8}" type="presParOf" srcId="{E30AB260-B94B-4154-A106-A209B7B66C5F}" destId="{E2327AD2-C219-48F8-A54A-BA8967CBC479}" srcOrd="2" destOrd="0" presId="urn:microsoft.com/office/officeart/2008/layout/LinedList"/>
    <dgm:cxn modelId="{BA7C26AC-4F0E-449E-AFF0-815CFBD99664}" type="presParOf" srcId="{E30AB260-B94B-4154-A106-A209B7B66C5F}" destId="{7F25BF92-5C95-4576-82E8-23D7E985B908}" srcOrd="3" destOrd="0" presId="urn:microsoft.com/office/officeart/2008/layout/LinedList"/>
    <dgm:cxn modelId="{97154E95-16FA-44F8-AB98-890312554AD5}" type="presParOf" srcId="{7F25BF92-5C95-4576-82E8-23D7E985B908}" destId="{1D6ACCCB-F8A2-46E3-8372-F053D5CD6A0D}" srcOrd="0" destOrd="0" presId="urn:microsoft.com/office/officeart/2008/layout/LinedList"/>
    <dgm:cxn modelId="{82D74536-882B-4374-8ADD-7371DC32E052}" type="presParOf" srcId="{7F25BF92-5C95-4576-82E8-23D7E985B908}" destId="{83BC023D-AC56-41C9-B679-0A4433B68D27}" srcOrd="1" destOrd="0" presId="urn:microsoft.com/office/officeart/2008/layout/LinedList"/>
    <dgm:cxn modelId="{9FA81950-AFE7-40AA-8538-79A642093CE0}" type="presParOf" srcId="{83BC023D-AC56-41C9-B679-0A4433B68D27}" destId="{0351EF48-C070-4CBB-9817-ACAA69658D12}" srcOrd="0" destOrd="0" presId="urn:microsoft.com/office/officeart/2008/layout/LinedList"/>
    <dgm:cxn modelId="{72DC8F71-6A46-4310-B195-35E9FA47D33E}" type="presParOf" srcId="{83BC023D-AC56-41C9-B679-0A4433B68D27}" destId="{FC15D5D0-09C2-4261-A926-453921D3502F}" srcOrd="1" destOrd="0" presId="urn:microsoft.com/office/officeart/2008/layout/LinedList"/>
    <dgm:cxn modelId="{82B5F8A9-0643-4451-9655-48E3E082D419}" type="presParOf" srcId="{FC15D5D0-09C2-4261-A926-453921D3502F}" destId="{12A8F481-1E80-4358-820A-812876629D1F}" srcOrd="0" destOrd="0" presId="urn:microsoft.com/office/officeart/2008/layout/LinedList"/>
    <dgm:cxn modelId="{93922EE2-BC10-4EBD-B0DA-7D8BF758C6FB}" type="presParOf" srcId="{FC15D5D0-09C2-4261-A926-453921D3502F}" destId="{B3FA1B5F-579B-4708-9233-051363BF2A6B}" srcOrd="1" destOrd="0" presId="urn:microsoft.com/office/officeart/2008/layout/LinedList"/>
    <dgm:cxn modelId="{B3888B4C-74E3-4638-A78B-764E82A4D2F2}" type="presParOf" srcId="{FC15D5D0-09C2-4261-A926-453921D3502F}" destId="{57BF0C84-FFB9-48F8-A04F-9EA4E745C574}" srcOrd="2" destOrd="0" presId="urn:microsoft.com/office/officeart/2008/layout/LinedList"/>
    <dgm:cxn modelId="{4CCA23ED-D8B7-486F-8CBE-0E35711FAB6F}" type="presParOf" srcId="{83BC023D-AC56-41C9-B679-0A4433B68D27}" destId="{0B364E18-4208-454F-8EAE-045A600E9ADF}" srcOrd="2" destOrd="0" presId="urn:microsoft.com/office/officeart/2008/layout/LinedList"/>
    <dgm:cxn modelId="{E262F9E4-27B1-4B0B-9444-C2DF7438826C}" type="presParOf" srcId="{83BC023D-AC56-41C9-B679-0A4433B68D27}" destId="{6BB20973-1F54-4EA7-9ED6-8096E3B6265F}" srcOrd="3" destOrd="0" presId="urn:microsoft.com/office/officeart/2008/layout/LinedList"/>
    <dgm:cxn modelId="{D0EE5DD7-E7C9-46E8-855F-59B9A5D0232B}" type="presParOf" srcId="{83BC023D-AC56-41C9-B679-0A4433B68D27}" destId="{5CA21C1C-A615-4466-927D-51940643BFD6}" srcOrd="4" destOrd="0" presId="urn:microsoft.com/office/officeart/2008/layout/LinedList"/>
    <dgm:cxn modelId="{C513C757-9322-4349-9CC8-042E3E39F084}" type="presParOf" srcId="{5CA21C1C-A615-4466-927D-51940643BFD6}" destId="{8BD5A554-5C94-4DF6-82CD-AD803747A5A0}" srcOrd="0" destOrd="0" presId="urn:microsoft.com/office/officeart/2008/layout/LinedList"/>
    <dgm:cxn modelId="{41E6C142-3FB4-4A7A-9BCE-1AE91BE7CF21}" type="presParOf" srcId="{5CA21C1C-A615-4466-927D-51940643BFD6}" destId="{C1A65919-E50E-4EE1-9B1B-4F24346C58B2}" srcOrd="1" destOrd="0" presId="urn:microsoft.com/office/officeart/2008/layout/LinedList"/>
    <dgm:cxn modelId="{E0DA2D29-8F55-4429-8C65-2E8FB05E887D}" type="presParOf" srcId="{5CA21C1C-A615-4466-927D-51940643BFD6}" destId="{C6C189E6-FEDB-4552-A104-207A29147C2E}" srcOrd="2" destOrd="0" presId="urn:microsoft.com/office/officeart/2008/layout/LinedList"/>
    <dgm:cxn modelId="{485797D0-37C6-4B64-8786-69288A81B678}" type="presParOf" srcId="{83BC023D-AC56-41C9-B679-0A4433B68D27}" destId="{DDF097DE-A712-4F30-AE9B-070F9EDBC009}" srcOrd="5" destOrd="0" presId="urn:microsoft.com/office/officeart/2008/layout/LinedList"/>
    <dgm:cxn modelId="{8F467E7E-0237-4C07-871A-54AF86FB712E}" type="presParOf" srcId="{83BC023D-AC56-41C9-B679-0A4433B68D27}" destId="{BFFDAE3C-973A-49B2-BC98-62442DECCE31}" srcOrd="6" destOrd="0" presId="urn:microsoft.com/office/officeart/2008/layout/LinedList"/>
    <dgm:cxn modelId="{917F6537-FD76-4165-B48C-C1749CAC8011}" type="presParOf" srcId="{83BC023D-AC56-41C9-B679-0A4433B68D27}" destId="{E9BEBFE5-25E9-4D0E-9247-0C892D78EA15}" srcOrd="7" destOrd="0" presId="urn:microsoft.com/office/officeart/2008/layout/LinedList"/>
    <dgm:cxn modelId="{10CABED0-DA4E-47C5-8D74-177C52AE638E}" type="presParOf" srcId="{E9BEBFE5-25E9-4D0E-9247-0C892D78EA15}" destId="{55512808-AB28-4E85-9A7B-CAF2F9398BE0}" srcOrd="0" destOrd="0" presId="urn:microsoft.com/office/officeart/2008/layout/LinedList"/>
    <dgm:cxn modelId="{9EFEDD64-9F48-4B5F-A265-F37309177C7A}" type="presParOf" srcId="{E9BEBFE5-25E9-4D0E-9247-0C892D78EA15}" destId="{344EF42F-010B-445B-891B-22B8B9B214F3}" srcOrd="1" destOrd="0" presId="urn:microsoft.com/office/officeart/2008/layout/LinedList"/>
    <dgm:cxn modelId="{91661183-FBFA-4E9D-B7EB-2ECEF29215C6}" type="presParOf" srcId="{E9BEBFE5-25E9-4D0E-9247-0C892D78EA15}" destId="{A546C3E2-8567-4724-A1E4-E1B315FA1F60}" srcOrd="2" destOrd="0" presId="urn:microsoft.com/office/officeart/2008/layout/LinedList"/>
    <dgm:cxn modelId="{5DEC508E-0822-4BE9-882E-701248EFE26C}" type="presParOf" srcId="{83BC023D-AC56-41C9-B679-0A4433B68D27}" destId="{8AB642DA-BA6E-4D64-882C-3F7323F95DCB}" srcOrd="8" destOrd="0" presId="urn:microsoft.com/office/officeart/2008/layout/LinedList"/>
    <dgm:cxn modelId="{86B07631-CB76-4066-ADCE-3DCC181E7E09}" type="presParOf" srcId="{83BC023D-AC56-41C9-B679-0A4433B68D27}" destId="{A6E08B53-AFA4-4F7B-8CFA-B7554A57B13F}" srcOrd="9" destOrd="0" presId="urn:microsoft.com/office/officeart/2008/layout/LinedList"/>
    <dgm:cxn modelId="{7FD22BEA-B181-48BD-90BB-B296CFCA9300}" type="presParOf" srcId="{E30AB260-B94B-4154-A106-A209B7B66C5F}" destId="{E6B993B7-9EAD-4007-8586-DEBC0780D6AF}" srcOrd="4" destOrd="0" presId="urn:microsoft.com/office/officeart/2008/layout/LinedList"/>
    <dgm:cxn modelId="{AC729F1C-AEE7-411B-99ED-773481046064}" type="presParOf" srcId="{E30AB260-B94B-4154-A106-A209B7B66C5F}" destId="{8D7D01E9-E895-4C65-BADF-419425A24BB7}" srcOrd="5" destOrd="0" presId="urn:microsoft.com/office/officeart/2008/layout/LinedList"/>
    <dgm:cxn modelId="{43C53E21-40F3-4BEC-9A26-A7B5F04772D7}" type="presParOf" srcId="{8D7D01E9-E895-4C65-BADF-419425A24BB7}" destId="{686398FA-12D8-4AAC-9135-27CFB0974C6B}" srcOrd="0" destOrd="0" presId="urn:microsoft.com/office/officeart/2008/layout/LinedList"/>
    <dgm:cxn modelId="{1A71D7C6-FF9C-43D9-9526-CA794C26E1C5}" type="presParOf" srcId="{8D7D01E9-E895-4C65-BADF-419425A24BB7}" destId="{C9A8F058-73B0-4268-9FC3-3AC935066F4F}" srcOrd="1" destOrd="0" presId="urn:microsoft.com/office/officeart/2008/layout/LinedList"/>
    <dgm:cxn modelId="{45C5BEE0-E179-4B97-97B1-7A4AF003BD84}" type="presParOf" srcId="{C9A8F058-73B0-4268-9FC3-3AC935066F4F}" destId="{ACD6D389-A012-478A-8134-E610F51A48B0}" srcOrd="0" destOrd="0" presId="urn:microsoft.com/office/officeart/2008/layout/LinedList"/>
    <dgm:cxn modelId="{DE5BBDB8-7437-4E10-A381-5F8BA65FE212}" type="presParOf" srcId="{C9A8F058-73B0-4268-9FC3-3AC935066F4F}" destId="{B1460E45-729D-4B88-884E-57EB0D6617DB}" srcOrd="1" destOrd="0" presId="urn:microsoft.com/office/officeart/2008/layout/LinedList"/>
    <dgm:cxn modelId="{9BA3F47C-A85A-43D9-85DE-0C68AF8A96D0}" type="presParOf" srcId="{B1460E45-729D-4B88-884E-57EB0D6617DB}" destId="{BE608DBA-AFFE-4488-8AA5-00C89B79D0F9}" srcOrd="0" destOrd="0" presId="urn:microsoft.com/office/officeart/2008/layout/LinedList"/>
    <dgm:cxn modelId="{12BB4044-454A-40B9-8600-600E3017C70E}" type="presParOf" srcId="{B1460E45-729D-4B88-884E-57EB0D6617DB}" destId="{1E2EEF5D-70B9-4859-9A6F-DE42D317E26D}" srcOrd="1" destOrd="0" presId="urn:microsoft.com/office/officeart/2008/layout/LinedList"/>
    <dgm:cxn modelId="{A88C8B50-4911-4A02-9325-8140D4760573}" type="presParOf" srcId="{B1460E45-729D-4B88-884E-57EB0D6617DB}" destId="{6AB8E540-8DF8-4C0E-AD83-FB71C7F21EEE}" srcOrd="2" destOrd="0" presId="urn:microsoft.com/office/officeart/2008/layout/LinedList"/>
    <dgm:cxn modelId="{7DD270F3-747C-4289-9B34-16D9B0F84BF4}" type="presParOf" srcId="{C9A8F058-73B0-4268-9FC3-3AC935066F4F}" destId="{7EB05578-53AE-43DB-9BA2-3B696604C338}" srcOrd="2" destOrd="0" presId="urn:microsoft.com/office/officeart/2008/layout/LinedList"/>
    <dgm:cxn modelId="{99870263-119D-4679-92D9-0FE22D3B739D}" type="presParOf" srcId="{C9A8F058-73B0-4268-9FC3-3AC935066F4F}" destId="{4777B86A-A783-4CCF-8FE1-DD32C929E464}" srcOrd="3" destOrd="0" presId="urn:microsoft.com/office/officeart/2008/layout/LinedList"/>
    <dgm:cxn modelId="{9822C523-7BF2-4100-818B-6007F4397EFD}" type="presParOf" srcId="{C9A8F058-73B0-4268-9FC3-3AC935066F4F}" destId="{878F3725-3437-4936-96FD-852E019ED043}" srcOrd="4" destOrd="0" presId="urn:microsoft.com/office/officeart/2008/layout/LinedList"/>
    <dgm:cxn modelId="{CBD4096C-2845-4829-8AB9-3596577BE682}" type="presParOf" srcId="{878F3725-3437-4936-96FD-852E019ED043}" destId="{1B67F8BD-91BE-4A6F-8A9D-CA4E28E1EC18}" srcOrd="0" destOrd="0" presId="urn:microsoft.com/office/officeart/2008/layout/LinedList"/>
    <dgm:cxn modelId="{2013FFBC-1CF5-405D-A7A0-CFFDF6A29608}" type="presParOf" srcId="{878F3725-3437-4936-96FD-852E019ED043}" destId="{9ED6717C-6AD2-4332-A8BE-B7580930D992}" srcOrd="1" destOrd="0" presId="urn:microsoft.com/office/officeart/2008/layout/LinedList"/>
    <dgm:cxn modelId="{481516C2-866F-4342-88D6-1C69F25994C6}" type="presParOf" srcId="{878F3725-3437-4936-96FD-852E019ED043}" destId="{6FEEC6C3-6D0F-4503-9BBB-E091430D030E}" srcOrd="2" destOrd="0" presId="urn:microsoft.com/office/officeart/2008/layout/LinedList"/>
    <dgm:cxn modelId="{CF8B9D93-F342-44A7-B64E-0113E4904747}" type="presParOf" srcId="{C9A8F058-73B0-4268-9FC3-3AC935066F4F}" destId="{AB89EF8D-0B0A-45A2-9A04-CA1260FB3500}" srcOrd="5" destOrd="0" presId="urn:microsoft.com/office/officeart/2008/layout/LinedList"/>
    <dgm:cxn modelId="{C1715D3E-0A12-4272-9A9B-C8D39F9FAD1B}" type="presParOf" srcId="{C9A8F058-73B0-4268-9FC3-3AC935066F4F}" destId="{44DA559C-8E8B-4D64-A171-C2C2B3882FF2}" srcOrd="6" destOrd="0" presId="urn:microsoft.com/office/officeart/2008/layout/LinedList"/>
    <dgm:cxn modelId="{5EB431D7-DFFC-4B59-B813-395DDDB66547}" type="presParOf" srcId="{C9A8F058-73B0-4268-9FC3-3AC935066F4F}" destId="{C23DFE93-774A-4A77-BEDD-939730248F45}" srcOrd="7" destOrd="0" presId="urn:microsoft.com/office/officeart/2008/layout/LinedList"/>
    <dgm:cxn modelId="{1631542B-F778-48B8-ABA9-11D73B86F711}" type="presParOf" srcId="{C23DFE93-774A-4A77-BEDD-939730248F45}" destId="{F1A613F2-BD02-48B3-A08D-C6CFC68261D7}" srcOrd="0" destOrd="0" presId="urn:microsoft.com/office/officeart/2008/layout/LinedList"/>
    <dgm:cxn modelId="{AF26BD6B-FF97-46F1-A024-900C451D2FC8}" type="presParOf" srcId="{C23DFE93-774A-4A77-BEDD-939730248F45}" destId="{770CB277-8CAA-4ECF-960B-C12664807F4D}" srcOrd="1" destOrd="0" presId="urn:microsoft.com/office/officeart/2008/layout/LinedList"/>
    <dgm:cxn modelId="{0EDE7BE1-3812-4674-B39C-855433768C16}" type="presParOf" srcId="{C23DFE93-774A-4A77-BEDD-939730248F45}" destId="{A80ADBB2-D556-4006-ADEE-14B6DBE346ED}" srcOrd="2" destOrd="0" presId="urn:microsoft.com/office/officeart/2008/layout/LinedList"/>
    <dgm:cxn modelId="{4951EB96-8288-4EC5-8116-F2C59C7C4F4C}" type="presParOf" srcId="{C9A8F058-73B0-4268-9FC3-3AC935066F4F}" destId="{A6DDD606-4B18-463D-A97E-346ECD1EADE5}" srcOrd="8" destOrd="0" presId="urn:microsoft.com/office/officeart/2008/layout/LinedList"/>
    <dgm:cxn modelId="{520E1DDD-C191-4D89-A161-F3F24964FD3D}" type="presParOf" srcId="{C9A8F058-73B0-4268-9FC3-3AC935066F4F}" destId="{A61557B5-6E60-48FC-A916-189435927D5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E983D59D-283B-4B36-8F57-AE08C36BA0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218BEBB5-C5F7-41C5-B866-9D83953E8DC9}">
      <dgm:prSet/>
      <dgm:spPr/>
      <dgm:t>
        <a:bodyPr/>
        <a:lstStyle/>
        <a:p>
          <a:pPr rtl="0"/>
          <a:r>
            <a:rPr lang="nb-NO"/>
            <a:t>Aset tetap yang dihentikan dari penggunaan aktif pemerintah tidak memenuhi definisi aset tetap dan harus dipindahkan ke pos aset lainnya sesuai dengan nilai tercatatnya</a:t>
          </a:r>
          <a:r>
            <a:rPr lang="nb-NO" b="1" i="1"/>
            <a:t>.</a:t>
          </a:r>
          <a:endParaRPr lang="id-ID"/>
        </a:p>
      </dgm:t>
    </dgm:pt>
    <dgm:pt modelId="{C93CACAA-91F4-4124-BFF9-5590D673ED50}" type="parTrans" cxnId="{DAE2BD13-F00A-49D5-90D0-CCFD6C0C3FA7}">
      <dgm:prSet/>
      <dgm:spPr/>
      <dgm:t>
        <a:bodyPr/>
        <a:lstStyle/>
        <a:p>
          <a:endParaRPr lang="id-ID"/>
        </a:p>
      </dgm:t>
    </dgm:pt>
    <dgm:pt modelId="{652974B7-32E5-4EBD-A3A6-2D3C5FB4A0C9}" type="sibTrans" cxnId="{DAE2BD13-F00A-49D5-90D0-CCFD6C0C3FA7}">
      <dgm:prSet/>
      <dgm:spPr/>
      <dgm:t>
        <a:bodyPr/>
        <a:lstStyle/>
        <a:p>
          <a:endParaRPr lang="id-ID"/>
        </a:p>
      </dgm:t>
    </dgm:pt>
    <dgm:pt modelId="{0D7F0843-A8C9-42B9-A35B-78ED94E6FCB6}">
      <dgm:prSet/>
      <dgm:spPr/>
      <dgm:t>
        <a:bodyPr/>
        <a:lstStyle/>
        <a:p>
          <a:pPr rtl="0"/>
          <a:r>
            <a:rPr lang="nb-NO"/>
            <a:t>Reklasifikasi aset tetap ke aset lainnya dapat dilakukan sepanjang waktu, tidak tergantung periode laporan</a:t>
          </a:r>
          <a:r>
            <a:rPr lang="id-ID"/>
            <a:t>.</a:t>
          </a:r>
        </a:p>
      </dgm:t>
    </dgm:pt>
    <dgm:pt modelId="{68A03830-3274-4D56-9CE9-979D4CAE44CF}" type="parTrans" cxnId="{FAA7E41A-B063-4EB3-B5B9-1FBEDBAAC250}">
      <dgm:prSet/>
      <dgm:spPr/>
      <dgm:t>
        <a:bodyPr/>
        <a:lstStyle/>
        <a:p>
          <a:endParaRPr lang="id-ID"/>
        </a:p>
      </dgm:t>
    </dgm:pt>
    <dgm:pt modelId="{A8A76128-170B-4F63-9012-DBEE39CCD4ED}" type="sibTrans" cxnId="{FAA7E41A-B063-4EB3-B5B9-1FBEDBAAC250}">
      <dgm:prSet/>
      <dgm:spPr/>
      <dgm:t>
        <a:bodyPr/>
        <a:lstStyle/>
        <a:p>
          <a:endParaRPr lang="id-ID"/>
        </a:p>
      </dgm:t>
    </dgm:pt>
    <dgm:pt modelId="{C469CBC6-FD5C-44A1-8F30-F4B8DCB1ED37}" type="pres">
      <dgm:prSet presAssocID="{E983D59D-283B-4B36-8F57-AE08C36BA05A}" presName="linear" presStyleCnt="0">
        <dgm:presLayoutVars>
          <dgm:animLvl val="lvl"/>
          <dgm:resizeHandles val="exact"/>
        </dgm:presLayoutVars>
      </dgm:prSet>
      <dgm:spPr/>
    </dgm:pt>
    <dgm:pt modelId="{EEAF7465-662A-4912-860A-17F5D3BCD4B7}" type="pres">
      <dgm:prSet presAssocID="{218BEBB5-C5F7-41C5-B866-9D83953E8DC9}" presName="parentText" presStyleLbl="node1" presStyleIdx="0" presStyleCnt="2">
        <dgm:presLayoutVars>
          <dgm:chMax val="0"/>
          <dgm:bulletEnabled val="1"/>
        </dgm:presLayoutVars>
      </dgm:prSet>
      <dgm:spPr/>
    </dgm:pt>
    <dgm:pt modelId="{8C8E3297-07E1-4EBE-9958-24A7DBCA3864}" type="pres">
      <dgm:prSet presAssocID="{652974B7-32E5-4EBD-A3A6-2D3C5FB4A0C9}" presName="spacer" presStyleCnt="0"/>
      <dgm:spPr/>
    </dgm:pt>
    <dgm:pt modelId="{5410C6BD-EBF4-4755-83F3-00DB98C4983C}" type="pres">
      <dgm:prSet presAssocID="{0D7F0843-A8C9-42B9-A35B-78ED94E6FCB6}" presName="parentText" presStyleLbl="node1" presStyleIdx="1" presStyleCnt="2">
        <dgm:presLayoutVars>
          <dgm:chMax val="0"/>
          <dgm:bulletEnabled val="1"/>
        </dgm:presLayoutVars>
      </dgm:prSet>
      <dgm:spPr/>
    </dgm:pt>
  </dgm:ptLst>
  <dgm:cxnLst>
    <dgm:cxn modelId="{DAE2BD13-F00A-49D5-90D0-CCFD6C0C3FA7}" srcId="{E983D59D-283B-4B36-8F57-AE08C36BA05A}" destId="{218BEBB5-C5F7-41C5-B866-9D83953E8DC9}" srcOrd="0" destOrd="0" parTransId="{C93CACAA-91F4-4124-BFF9-5590D673ED50}" sibTransId="{652974B7-32E5-4EBD-A3A6-2D3C5FB4A0C9}"/>
    <dgm:cxn modelId="{FAA7E41A-B063-4EB3-B5B9-1FBEDBAAC250}" srcId="{E983D59D-283B-4B36-8F57-AE08C36BA05A}" destId="{0D7F0843-A8C9-42B9-A35B-78ED94E6FCB6}" srcOrd="1" destOrd="0" parTransId="{68A03830-3274-4D56-9CE9-979D4CAE44CF}" sibTransId="{A8A76128-170B-4F63-9012-DBEE39CCD4ED}"/>
    <dgm:cxn modelId="{683C5324-57F9-405D-82E9-5A04738032C6}" type="presOf" srcId="{218BEBB5-C5F7-41C5-B866-9D83953E8DC9}" destId="{EEAF7465-662A-4912-860A-17F5D3BCD4B7}" srcOrd="0" destOrd="0" presId="urn:microsoft.com/office/officeart/2005/8/layout/vList2"/>
    <dgm:cxn modelId="{74F557D7-97BB-4E73-8CE5-D20DE451EB22}" type="presOf" srcId="{E983D59D-283B-4B36-8F57-AE08C36BA05A}" destId="{C469CBC6-FD5C-44A1-8F30-F4B8DCB1ED37}" srcOrd="0" destOrd="0" presId="urn:microsoft.com/office/officeart/2005/8/layout/vList2"/>
    <dgm:cxn modelId="{3F74D4DA-CF87-4801-9102-CAADE3C9CD3D}" type="presOf" srcId="{0D7F0843-A8C9-42B9-A35B-78ED94E6FCB6}" destId="{5410C6BD-EBF4-4755-83F3-00DB98C4983C}" srcOrd="0" destOrd="0" presId="urn:microsoft.com/office/officeart/2005/8/layout/vList2"/>
    <dgm:cxn modelId="{2048FBFA-4046-41CF-A2D9-EF63837DE600}" type="presParOf" srcId="{C469CBC6-FD5C-44A1-8F30-F4B8DCB1ED37}" destId="{EEAF7465-662A-4912-860A-17F5D3BCD4B7}" srcOrd="0" destOrd="0" presId="urn:microsoft.com/office/officeart/2005/8/layout/vList2"/>
    <dgm:cxn modelId="{02B9807F-2F7E-4E40-8F4F-3B440BD678A0}" type="presParOf" srcId="{C469CBC6-FD5C-44A1-8F30-F4B8DCB1ED37}" destId="{8C8E3297-07E1-4EBE-9958-24A7DBCA3864}" srcOrd="1" destOrd="0" presId="urn:microsoft.com/office/officeart/2005/8/layout/vList2"/>
    <dgm:cxn modelId="{04474936-501B-4C93-AA9B-F2D7B45603CD}" type="presParOf" srcId="{C469CBC6-FD5C-44A1-8F30-F4B8DCB1ED37}" destId="{5410C6BD-EBF4-4755-83F3-00DB98C498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C5161263-B211-436B-91C6-5A4460EEB1B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5612CBCF-85EF-478F-853B-8248E81AD18B}">
      <dgm:prSet/>
      <dgm:spPr/>
      <dgm:t>
        <a:bodyPr/>
        <a:lstStyle/>
        <a:p>
          <a:pPr rtl="0"/>
          <a:r>
            <a:rPr lang="en-US"/>
            <a:t>Aset tetap dapat dikerjasamakan dengan pihak lain.</a:t>
          </a:r>
          <a:endParaRPr lang="id-ID"/>
        </a:p>
      </dgm:t>
    </dgm:pt>
    <dgm:pt modelId="{02D1470C-1C3E-42AF-8C2C-3E55BBBA2433}" type="parTrans" cxnId="{C49B8223-E7E5-405B-965F-B8B5574682CA}">
      <dgm:prSet/>
      <dgm:spPr/>
      <dgm:t>
        <a:bodyPr/>
        <a:lstStyle/>
        <a:p>
          <a:endParaRPr lang="id-ID"/>
        </a:p>
      </dgm:t>
    </dgm:pt>
    <dgm:pt modelId="{9BBF1C6D-C06C-4DE2-A50E-B1FEFB90EDA3}" type="sibTrans" cxnId="{C49B8223-E7E5-405B-965F-B8B5574682CA}">
      <dgm:prSet/>
      <dgm:spPr/>
      <dgm:t>
        <a:bodyPr/>
        <a:lstStyle/>
        <a:p>
          <a:endParaRPr lang="id-ID"/>
        </a:p>
      </dgm:t>
    </dgm:pt>
    <dgm:pt modelId="{C0C2F2A6-D724-4166-B197-CC2E87E7AB4D}">
      <dgm:prSet/>
      <dgm:spPr/>
      <dgm:t>
        <a:bodyPr/>
        <a:lstStyle/>
        <a:p>
          <a:pPr rtl="0"/>
          <a:r>
            <a:rPr lang="en-US" dirty="0" err="1"/>
            <a:t>Dipengaruhi</a:t>
          </a:r>
          <a:r>
            <a:rPr lang="en-US" dirty="0"/>
            <a:t> </a:t>
          </a:r>
          <a:r>
            <a:rPr lang="en-US" dirty="0" err="1"/>
            <a:t>bentuk</a:t>
          </a:r>
          <a:r>
            <a:rPr lang="en-US" dirty="0"/>
            <a:t> </a:t>
          </a:r>
          <a:r>
            <a:rPr lang="en-US" dirty="0" err="1"/>
            <a:t>kontrak</a:t>
          </a:r>
          <a:r>
            <a:rPr lang="en-US" dirty="0"/>
            <a:t>, </a:t>
          </a:r>
          <a:r>
            <a:rPr lang="en-US" dirty="0" err="1"/>
            <a:t>aset</a:t>
          </a:r>
          <a:r>
            <a:rPr lang="en-US" dirty="0"/>
            <a:t> </a:t>
          </a:r>
          <a:r>
            <a:rPr lang="en-US" dirty="0" err="1"/>
            <a:t>diakui</a:t>
          </a:r>
          <a:r>
            <a:rPr lang="en-US" dirty="0"/>
            <a:t> </a:t>
          </a:r>
          <a:r>
            <a:rPr lang="en-US" dirty="0" err="1"/>
            <a:t>jika</a:t>
          </a:r>
          <a:r>
            <a:rPr lang="en-US" dirty="0"/>
            <a:t> </a:t>
          </a:r>
          <a:r>
            <a:rPr lang="en-US" dirty="0" err="1"/>
            <a:t>sudah</a:t>
          </a:r>
          <a:r>
            <a:rPr lang="en-US" dirty="0"/>
            <a:t> </a:t>
          </a:r>
          <a:r>
            <a:rPr lang="en-US" dirty="0" err="1"/>
            <a:t>diserahterimakan</a:t>
          </a:r>
          <a:r>
            <a:rPr lang="en-US" dirty="0"/>
            <a:t>, </a:t>
          </a:r>
          <a:r>
            <a:rPr lang="en-US" dirty="0" err="1"/>
            <a:t>diberikan</a:t>
          </a:r>
          <a:r>
            <a:rPr lang="en-US" dirty="0"/>
            <a:t> </a:t>
          </a:r>
          <a:r>
            <a:rPr lang="en-US" dirty="0" err="1"/>
            <a:t>penjelasan</a:t>
          </a:r>
          <a:r>
            <a:rPr lang="en-US" dirty="0"/>
            <a:t> </a:t>
          </a:r>
          <a:r>
            <a:rPr lang="en-US" dirty="0" err="1"/>
            <a:t>jika</a:t>
          </a:r>
          <a:r>
            <a:rPr lang="en-US" dirty="0"/>
            <a:t> </a:t>
          </a:r>
          <a:r>
            <a:rPr lang="en-US" dirty="0" err="1"/>
            <a:t>aset</a:t>
          </a:r>
          <a:r>
            <a:rPr lang="en-US" dirty="0"/>
            <a:t> </a:t>
          </a:r>
          <a:r>
            <a:rPr lang="en-US" dirty="0" err="1"/>
            <a:t>tersebut</a:t>
          </a:r>
          <a:r>
            <a:rPr lang="en-US" dirty="0"/>
            <a:t> </a:t>
          </a:r>
          <a:r>
            <a:rPr lang="en-US" dirty="0" err="1"/>
            <a:t>dalam</a:t>
          </a:r>
          <a:r>
            <a:rPr lang="en-US" dirty="0"/>
            <a:t> </a:t>
          </a:r>
          <a:r>
            <a:rPr lang="en-US" dirty="0" err="1"/>
            <a:t>kerjasama</a:t>
          </a:r>
          <a:r>
            <a:rPr lang="en-US" dirty="0"/>
            <a:t>.</a:t>
          </a:r>
          <a:endParaRPr lang="id-ID" dirty="0"/>
        </a:p>
      </dgm:t>
    </dgm:pt>
    <dgm:pt modelId="{8F66865D-C828-4EF2-9D6D-775D1CA6B65B}" type="parTrans" cxnId="{5970504F-D58B-4D26-ADA4-2BBE5A18CEE1}">
      <dgm:prSet/>
      <dgm:spPr/>
      <dgm:t>
        <a:bodyPr/>
        <a:lstStyle/>
        <a:p>
          <a:endParaRPr lang="id-ID"/>
        </a:p>
      </dgm:t>
    </dgm:pt>
    <dgm:pt modelId="{A53B17C5-B568-4D2B-9AFA-0E29E0704CF8}" type="sibTrans" cxnId="{5970504F-D58B-4D26-ADA4-2BBE5A18CEE1}">
      <dgm:prSet/>
      <dgm:spPr/>
      <dgm:t>
        <a:bodyPr/>
        <a:lstStyle/>
        <a:p>
          <a:endParaRPr lang="id-ID"/>
        </a:p>
      </dgm:t>
    </dgm:pt>
    <dgm:pt modelId="{6D63A349-4FE6-4954-856F-6C969A6F3425}">
      <dgm:prSet/>
      <dgm:spPr/>
      <dgm:t>
        <a:bodyPr/>
        <a:lstStyle/>
        <a:p>
          <a:pPr rtl="0"/>
          <a:r>
            <a:rPr lang="en-US" dirty="0" err="1"/>
            <a:t>Kerjasama</a:t>
          </a:r>
          <a:r>
            <a:rPr lang="en-US" dirty="0"/>
            <a:t> </a:t>
          </a:r>
          <a:r>
            <a:rPr lang="en-US" dirty="0" err="1"/>
            <a:t>dapat</a:t>
          </a:r>
          <a:r>
            <a:rPr lang="en-US" dirty="0"/>
            <a:t> </a:t>
          </a:r>
          <a:r>
            <a:rPr lang="en-US" dirty="0" err="1"/>
            <a:t>berbentuk</a:t>
          </a:r>
          <a:r>
            <a:rPr lang="en-US" dirty="0"/>
            <a:t> </a:t>
          </a:r>
          <a:r>
            <a:rPr lang="en-US" dirty="0" err="1"/>
            <a:t>pemakaian</a:t>
          </a:r>
          <a:r>
            <a:rPr lang="en-US" dirty="0"/>
            <a:t> </a:t>
          </a:r>
          <a:r>
            <a:rPr lang="en-US" dirty="0" err="1"/>
            <a:t>aset</a:t>
          </a:r>
          <a:r>
            <a:rPr lang="en-US" dirty="0"/>
            <a:t>, </a:t>
          </a:r>
          <a:r>
            <a:rPr lang="en-US" dirty="0" err="1"/>
            <a:t>pengelolaan</a:t>
          </a:r>
          <a:r>
            <a:rPr lang="en-US" dirty="0"/>
            <a:t> </a:t>
          </a:r>
          <a:r>
            <a:rPr lang="en-US" dirty="0" err="1"/>
            <a:t>operasi</a:t>
          </a:r>
          <a:r>
            <a:rPr lang="en-US" dirty="0"/>
            <a:t> </a:t>
          </a:r>
          <a:r>
            <a:rPr lang="en-US" dirty="0" err="1"/>
            <a:t>bersama</a:t>
          </a:r>
          <a:r>
            <a:rPr lang="en-US" dirty="0"/>
            <a:t> </a:t>
          </a:r>
          <a:r>
            <a:rPr lang="en-US" dirty="0" err="1"/>
            <a:t>atau</a:t>
          </a:r>
          <a:r>
            <a:rPr lang="en-US" dirty="0"/>
            <a:t> </a:t>
          </a:r>
          <a:r>
            <a:rPr lang="en-US" dirty="0" err="1"/>
            <a:t>pengelolaan</a:t>
          </a:r>
          <a:r>
            <a:rPr lang="en-US" dirty="0"/>
            <a:t> </a:t>
          </a:r>
          <a:r>
            <a:rPr lang="en-US" dirty="0" err="1"/>
            <a:t>entitas</a:t>
          </a:r>
          <a:r>
            <a:rPr lang="en-US" dirty="0"/>
            <a:t>.</a:t>
          </a:r>
          <a:endParaRPr lang="id-ID" dirty="0"/>
        </a:p>
      </dgm:t>
    </dgm:pt>
    <dgm:pt modelId="{4F52322C-CEE6-4723-96FD-0746D40B3703}" type="parTrans" cxnId="{E24F4292-BF33-44CF-A442-953865634503}">
      <dgm:prSet/>
      <dgm:spPr/>
      <dgm:t>
        <a:bodyPr/>
        <a:lstStyle/>
        <a:p>
          <a:endParaRPr lang="id-ID"/>
        </a:p>
      </dgm:t>
    </dgm:pt>
    <dgm:pt modelId="{0130EBE6-E0E2-4C92-A521-535E4BEA6109}" type="sibTrans" cxnId="{E24F4292-BF33-44CF-A442-953865634503}">
      <dgm:prSet/>
      <dgm:spPr/>
      <dgm:t>
        <a:bodyPr/>
        <a:lstStyle/>
        <a:p>
          <a:endParaRPr lang="id-ID"/>
        </a:p>
      </dgm:t>
    </dgm:pt>
    <dgm:pt modelId="{AC5D97A0-0310-4DB9-ABB8-96D7EC29CFFD}">
      <dgm:prSet/>
      <dgm:spPr/>
      <dgm:t>
        <a:bodyPr/>
        <a:lstStyle/>
        <a:p>
          <a:pPr rtl="0"/>
          <a:r>
            <a:rPr lang="en-US" dirty="0" err="1"/>
            <a:t>aset</a:t>
          </a:r>
          <a:r>
            <a:rPr lang="en-US" dirty="0"/>
            <a:t> </a:t>
          </a:r>
          <a:r>
            <a:rPr lang="en-US" dirty="0">
              <a:sym typeface="Wingdings" panose="05000000000000000000" pitchFamily="2" charset="2"/>
            </a:rPr>
            <a:t></a:t>
          </a:r>
          <a:r>
            <a:rPr lang="en-US" dirty="0"/>
            <a:t> </a:t>
          </a:r>
          <a:r>
            <a:rPr lang="en-US" dirty="0" err="1"/>
            <a:t>aset</a:t>
          </a:r>
          <a:r>
            <a:rPr lang="en-US" dirty="0"/>
            <a:t> </a:t>
          </a:r>
          <a:r>
            <a:rPr lang="en-US" dirty="0" err="1"/>
            <a:t>tetap</a:t>
          </a:r>
          <a:r>
            <a:rPr lang="en-US" dirty="0"/>
            <a:t>,</a:t>
          </a:r>
          <a:endParaRPr lang="id-ID" dirty="0"/>
        </a:p>
      </dgm:t>
    </dgm:pt>
    <dgm:pt modelId="{DF949417-5AF2-43F9-B2C2-FE3B08F4D834}" type="parTrans" cxnId="{3F39EB5A-B381-47D3-9CA5-8B4D58330265}">
      <dgm:prSet/>
      <dgm:spPr/>
      <dgm:t>
        <a:bodyPr/>
        <a:lstStyle/>
        <a:p>
          <a:endParaRPr lang="id-ID"/>
        </a:p>
      </dgm:t>
    </dgm:pt>
    <dgm:pt modelId="{EA2633E0-EB08-4412-8CF3-AC022A4C7DDC}" type="sibTrans" cxnId="{3F39EB5A-B381-47D3-9CA5-8B4D58330265}">
      <dgm:prSet/>
      <dgm:spPr/>
      <dgm:t>
        <a:bodyPr/>
        <a:lstStyle/>
        <a:p>
          <a:endParaRPr lang="id-ID"/>
        </a:p>
      </dgm:t>
    </dgm:pt>
    <dgm:pt modelId="{D70821A0-AE04-4E69-A8AA-1E4A78C2A58E}">
      <dgm:prSet/>
      <dgm:spPr/>
      <dgm:t>
        <a:bodyPr/>
        <a:lstStyle/>
        <a:p>
          <a:pPr rtl="0"/>
          <a:r>
            <a:rPr lang="en-US" dirty="0" err="1"/>
            <a:t>pengelolaan</a:t>
          </a:r>
          <a:r>
            <a:rPr lang="en-US" dirty="0"/>
            <a:t> </a:t>
          </a:r>
          <a:r>
            <a:rPr lang="en-US" dirty="0" err="1"/>
            <a:t>entitas</a:t>
          </a:r>
          <a:r>
            <a:rPr lang="en-US" dirty="0"/>
            <a:t> </a:t>
          </a:r>
          <a:r>
            <a:rPr lang="en-US" dirty="0">
              <a:sym typeface="Wingdings" panose="05000000000000000000" pitchFamily="2" charset="2"/>
            </a:rPr>
            <a:t></a:t>
          </a:r>
          <a:r>
            <a:rPr lang="en-US" dirty="0"/>
            <a:t> </a:t>
          </a:r>
          <a:r>
            <a:rPr lang="en-US" dirty="0" err="1"/>
            <a:t>investasi</a:t>
          </a:r>
          <a:r>
            <a:rPr lang="en-US" dirty="0"/>
            <a:t> </a:t>
          </a:r>
          <a:endParaRPr lang="id-ID" dirty="0"/>
        </a:p>
      </dgm:t>
    </dgm:pt>
    <dgm:pt modelId="{DA7FA618-FA9D-4641-8642-F87C296B8FA8}" type="parTrans" cxnId="{2DBB2C42-658A-43AC-9528-04D45D81BFD9}">
      <dgm:prSet/>
      <dgm:spPr/>
      <dgm:t>
        <a:bodyPr/>
        <a:lstStyle/>
        <a:p>
          <a:endParaRPr lang="id-ID"/>
        </a:p>
      </dgm:t>
    </dgm:pt>
    <dgm:pt modelId="{2DA28331-F58A-449D-A2B0-B49C0AA46F54}" type="sibTrans" cxnId="{2DBB2C42-658A-43AC-9528-04D45D81BFD9}">
      <dgm:prSet/>
      <dgm:spPr/>
      <dgm:t>
        <a:bodyPr/>
        <a:lstStyle/>
        <a:p>
          <a:endParaRPr lang="id-ID"/>
        </a:p>
      </dgm:t>
    </dgm:pt>
    <dgm:pt modelId="{2FFF6215-3B5D-4E3C-AA07-8D916A5D04DD}" type="pres">
      <dgm:prSet presAssocID="{C5161263-B211-436B-91C6-5A4460EEB1B3}" presName="Name0" presStyleCnt="0">
        <dgm:presLayoutVars>
          <dgm:chPref val="1"/>
          <dgm:dir/>
          <dgm:animOne val="branch"/>
          <dgm:animLvl val="lvl"/>
          <dgm:resizeHandles/>
        </dgm:presLayoutVars>
      </dgm:prSet>
      <dgm:spPr/>
    </dgm:pt>
    <dgm:pt modelId="{B108715A-FCC2-47E0-9741-4EE987142541}" type="pres">
      <dgm:prSet presAssocID="{5612CBCF-85EF-478F-853B-8248E81AD18B}" presName="vertOne" presStyleCnt="0"/>
      <dgm:spPr/>
    </dgm:pt>
    <dgm:pt modelId="{C6403628-386F-4655-83FB-AC1730D84CF2}" type="pres">
      <dgm:prSet presAssocID="{5612CBCF-85EF-478F-853B-8248E81AD18B}" presName="txOne" presStyleLbl="node0" presStyleIdx="0" presStyleCnt="1">
        <dgm:presLayoutVars>
          <dgm:chPref val="3"/>
        </dgm:presLayoutVars>
      </dgm:prSet>
      <dgm:spPr/>
    </dgm:pt>
    <dgm:pt modelId="{BE86D80F-5731-410D-8FEE-FB3E3E527594}" type="pres">
      <dgm:prSet presAssocID="{5612CBCF-85EF-478F-853B-8248E81AD18B}" presName="parTransOne" presStyleCnt="0"/>
      <dgm:spPr/>
    </dgm:pt>
    <dgm:pt modelId="{54D13882-69EF-484F-A7E1-0B05E5FE1EB3}" type="pres">
      <dgm:prSet presAssocID="{5612CBCF-85EF-478F-853B-8248E81AD18B}" presName="horzOne" presStyleCnt="0"/>
      <dgm:spPr/>
    </dgm:pt>
    <dgm:pt modelId="{99004326-C7CB-44E0-9FD9-30E396A86339}" type="pres">
      <dgm:prSet presAssocID="{C0C2F2A6-D724-4166-B197-CC2E87E7AB4D}" presName="vertTwo" presStyleCnt="0"/>
      <dgm:spPr/>
    </dgm:pt>
    <dgm:pt modelId="{115EFB65-9AC2-49A4-BA3B-E116BC5111DA}" type="pres">
      <dgm:prSet presAssocID="{C0C2F2A6-D724-4166-B197-CC2E87E7AB4D}" presName="txTwo" presStyleLbl="node2" presStyleIdx="0" presStyleCnt="1">
        <dgm:presLayoutVars>
          <dgm:chPref val="3"/>
        </dgm:presLayoutVars>
      </dgm:prSet>
      <dgm:spPr/>
    </dgm:pt>
    <dgm:pt modelId="{56D0E22B-88A5-4B9A-9421-992D12E5F6A9}" type="pres">
      <dgm:prSet presAssocID="{C0C2F2A6-D724-4166-B197-CC2E87E7AB4D}" presName="parTransTwo" presStyleCnt="0"/>
      <dgm:spPr/>
    </dgm:pt>
    <dgm:pt modelId="{05966E65-ACE9-4D69-B8F1-A7E39D2ED4D3}" type="pres">
      <dgm:prSet presAssocID="{C0C2F2A6-D724-4166-B197-CC2E87E7AB4D}" presName="horzTwo" presStyleCnt="0"/>
      <dgm:spPr/>
    </dgm:pt>
    <dgm:pt modelId="{62491C53-927C-4DB8-9C6B-975CB8F07C39}" type="pres">
      <dgm:prSet presAssocID="{6D63A349-4FE6-4954-856F-6C969A6F3425}" presName="vertThree" presStyleCnt="0"/>
      <dgm:spPr/>
    </dgm:pt>
    <dgm:pt modelId="{82774006-CB73-4813-AD6C-94DE076E765C}" type="pres">
      <dgm:prSet presAssocID="{6D63A349-4FE6-4954-856F-6C969A6F3425}" presName="txThree" presStyleLbl="node3" presStyleIdx="0" presStyleCnt="1">
        <dgm:presLayoutVars>
          <dgm:chPref val="3"/>
        </dgm:presLayoutVars>
      </dgm:prSet>
      <dgm:spPr/>
    </dgm:pt>
    <dgm:pt modelId="{813AE16D-DD8D-4754-80EC-CB1E9437FD70}" type="pres">
      <dgm:prSet presAssocID="{6D63A349-4FE6-4954-856F-6C969A6F3425}" presName="parTransThree" presStyleCnt="0"/>
      <dgm:spPr/>
    </dgm:pt>
    <dgm:pt modelId="{A9F9FBB6-C4B2-4A8D-B94D-29965BBAE3BC}" type="pres">
      <dgm:prSet presAssocID="{6D63A349-4FE6-4954-856F-6C969A6F3425}" presName="horzThree" presStyleCnt="0"/>
      <dgm:spPr/>
    </dgm:pt>
    <dgm:pt modelId="{7138B29D-ADFB-452D-92CC-AE0C0B64B623}" type="pres">
      <dgm:prSet presAssocID="{AC5D97A0-0310-4DB9-ABB8-96D7EC29CFFD}" presName="vertFour" presStyleCnt="0">
        <dgm:presLayoutVars>
          <dgm:chPref val="3"/>
        </dgm:presLayoutVars>
      </dgm:prSet>
      <dgm:spPr/>
    </dgm:pt>
    <dgm:pt modelId="{DEC48DDC-420B-4A22-9463-8F5BF9E0A2B8}" type="pres">
      <dgm:prSet presAssocID="{AC5D97A0-0310-4DB9-ABB8-96D7EC29CFFD}" presName="txFour" presStyleLbl="node4" presStyleIdx="0" presStyleCnt="2">
        <dgm:presLayoutVars>
          <dgm:chPref val="3"/>
        </dgm:presLayoutVars>
      </dgm:prSet>
      <dgm:spPr/>
    </dgm:pt>
    <dgm:pt modelId="{E19EA068-3F2A-4263-BB26-708E19ADE736}" type="pres">
      <dgm:prSet presAssocID="{AC5D97A0-0310-4DB9-ABB8-96D7EC29CFFD}" presName="horzFour" presStyleCnt="0"/>
      <dgm:spPr/>
    </dgm:pt>
    <dgm:pt modelId="{B9255D78-8F06-4528-BF4D-6074B43A0C3E}" type="pres">
      <dgm:prSet presAssocID="{EA2633E0-EB08-4412-8CF3-AC022A4C7DDC}" presName="sibSpaceFour" presStyleCnt="0"/>
      <dgm:spPr/>
    </dgm:pt>
    <dgm:pt modelId="{E3A5EA1D-2B28-4DBF-8DC8-E02A7C33DEB5}" type="pres">
      <dgm:prSet presAssocID="{D70821A0-AE04-4E69-A8AA-1E4A78C2A58E}" presName="vertFour" presStyleCnt="0">
        <dgm:presLayoutVars>
          <dgm:chPref val="3"/>
        </dgm:presLayoutVars>
      </dgm:prSet>
      <dgm:spPr/>
    </dgm:pt>
    <dgm:pt modelId="{35FF9210-D823-4C30-B4C9-94E7043FC831}" type="pres">
      <dgm:prSet presAssocID="{D70821A0-AE04-4E69-A8AA-1E4A78C2A58E}" presName="txFour" presStyleLbl="node4" presStyleIdx="1" presStyleCnt="2">
        <dgm:presLayoutVars>
          <dgm:chPref val="3"/>
        </dgm:presLayoutVars>
      </dgm:prSet>
      <dgm:spPr/>
    </dgm:pt>
    <dgm:pt modelId="{68F3CC47-41DA-4CAF-842A-6A75C98758FE}" type="pres">
      <dgm:prSet presAssocID="{D70821A0-AE04-4E69-A8AA-1E4A78C2A58E}" presName="horzFour" presStyleCnt="0"/>
      <dgm:spPr/>
    </dgm:pt>
  </dgm:ptLst>
  <dgm:cxnLst>
    <dgm:cxn modelId="{8C43C21E-3753-4D61-BF8C-79E0E85AA461}" type="presOf" srcId="{AC5D97A0-0310-4DB9-ABB8-96D7EC29CFFD}" destId="{DEC48DDC-420B-4A22-9463-8F5BF9E0A2B8}" srcOrd="0" destOrd="0" presId="urn:microsoft.com/office/officeart/2005/8/layout/hierarchy4"/>
    <dgm:cxn modelId="{C49B8223-E7E5-405B-965F-B8B5574682CA}" srcId="{C5161263-B211-436B-91C6-5A4460EEB1B3}" destId="{5612CBCF-85EF-478F-853B-8248E81AD18B}" srcOrd="0" destOrd="0" parTransId="{02D1470C-1C3E-42AF-8C2C-3E55BBBA2433}" sibTransId="{9BBF1C6D-C06C-4DE2-A50E-B1FEFB90EDA3}"/>
    <dgm:cxn modelId="{2DBB2C42-658A-43AC-9528-04D45D81BFD9}" srcId="{6D63A349-4FE6-4954-856F-6C969A6F3425}" destId="{D70821A0-AE04-4E69-A8AA-1E4A78C2A58E}" srcOrd="1" destOrd="0" parTransId="{DA7FA618-FA9D-4641-8642-F87C296B8FA8}" sibTransId="{2DA28331-F58A-449D-A2B0-B49C0AA46F54}"/>
    <dgm:cxn modelId="{F268D146-E4D0-4A8A-AFE2-60CCCDCBAE54}" type="presOf" srcId="{C0C2F2A6-D724-4166-B197-CC2E87E7AB4D}" destId="{115EFB65-9AC2-49A4-BA3B-E116BC5111DA}" srcOrd="0" destOrd="0" presId="urn:microsoft.com/office/officeart/2005/8/layout/hierarchy4"/>
    <dgm:cxn modelId="{2BE78768-2B3D-4E3F-BA26-F11F19F310C3}" type="presOf" srcId="{D70821A0-AE04-4E69-A8AA-1E4A78C2A58E}" destId="{35FF9210-D823-4C30-B4C9-94E7043FC831}" srcOrd="0" destOrd="0" presId="urn:microsoft.com/office/officeart/2005/8/layout/hierarchy4"/>
    <dgm:cxn modelId="{774EA469-73F2-437D-BBAB-9917617FF1EA}" type="presOf" srcId="{C5161263-B211-436B-91C6-5A4460EEB1B3}" destId="{2FFF6215-3B5D-4E3C-AA07-8D916A5D04DD}" srcOrd="0" destOrd="0" presId="urn:microsoft.com/office/officeart/2005/8/layout/hierarchy4"/>
    <dgm:cxn modelId="{3C25E16C-6B89-42FE-9BFF-EA0DF224D279}" type="presOf" srcId="{6D63A349-4FE6-4954-856F-6C969A6F3425}" destId="{82774006-CB73-4813-AD6C-94DE076E765C}" srcOrd="0" destOrd="0" presId="urn:microsoft.com/office/officeart/2005/8/layout/hierarchy4"/>
    <dgm:cxn modelId="{5970504F-D58B-4D26-ADA4-2BBE5A18CEE1}" srcId="{5612CBCF-85EF-478F-853B-8248E81AD18B}" destId="{C0C2F2A6-D724-4166-B197-CC2E87E7AB4D}" srcOrd="0" destOrd="0" parTransId="{8F66865D-C828-4EF2-9D6D-775D1CA6B65B}" sibTransId="{A53B17C5-B568-4D2B-9AFA-0E29E0704CF8}"/>
    <dgm:cxn modelId="{3F39EB5A-B381-47D3-9CA5-8B4D58330265}" srcId="{6D63A349-4FE6-4954-856F-6C969A6F3425}" destId="{AC5D97A0-0310-4DB9-ABB8-96D7EC29CFFD}" srcOrd="0" destOrd="0" parTransId="{DF949417-5AF2-43F9-B2C2-FE3B08F4D834}" sibTransId="{EA2633E0-EB08-4412-8CF3-AC022A4C7DDC}"/>
    <dgm:cxn modelId="{E24F4292-BF33-44CF-A442-953865634503}" srcId="{C0C2F2A6-D724-4166-B197-CC2E87E7AB4D}" destId="{6D63A349-4FE6-4954-856F-6C969A6F3425}" srcOrd="0" destOrd="0" parTransId="{4F52322C-CEE6-4723-96FD-0746D40B3703}" sibTransId="{0130EBE6-E0E2-4C92-A521-535E4BEA6109}"/>
    <dgm:cxn modelId="{4B3807F0-A123-4DCE-BE26-307F19E0563A}" type="presOf" srcId="{5612CBCF-85EF-478F-853B-8248E81AD18B}" destId="{C6403628-386F-4655-83FB-AC1730D84CF2}" srcOrd="0" destOrd="0" presId="urn:microsoft.com/office/officeart/2005/8/layout/hierarchy4"/>
    <dgm:cxn modelId="{A3379714-0D01-4FFB-9A1A-42CB860637EC}" type="presParOf" srcId="{2FFF6215-3B5D-4E3C-AA07-8D916A5D04DD}" destId="{B108715A-FCC2-47E0-9741-4EE987142541}" srcOrd="0" destOrd="0" presId="urn:microsoft.com/office/officeart/2005/8/layout/hierarchy4"/>
    <dgm:cxn modelId="{8F5A5254-4174-400F-8A4E-55415BAFFA10}" type="presParOf" srcId="{B108715A-FCC2-47E0-9741-4EE987142541}" destId="{C6403628-386F-4655-83FB-AC1730D84CF2}" srcOrd="0" destOrd="0" presId="urn:microsoft.com/office/officeart/2005/8/layout/hierarchy4"/>
    <dgm:cxn modelId="{8483D79B-EB02-495E-A898-A1E138737944}" type="presParOf" srcId="{B108715A-FCC2-47E0-9741-4EE987142541}" destId="{BE86D80F-5731-410D-8FEE-FB3E3E527594}" srcOrd="1" destOrd="0" presId="urn:microsoft.com/office/officeart/2005/8/layout/hierarchy4"/>
    <dgm:cxn modelId="{CD57E8CD-D4EC-4CF0-9DA4-D342EE620F8A}" type="presParOf" srcId="{B108715A-FCC2-47E0-9741-4EE987142541}" destId="{54D13882-69EF-484F-A7E1-0B05E5FE1EB3}" srcOrd="2" destOrd="0" presId="urn:microsoft.com/office/officeart/2005/8/layout/hierarchy4"/>
    <dgm:cxn modelId="{B5EB4FFA-2C1C-4C4D-AA04-AD0E5CB2C118}" type="presParOf" srcId="{54D13882-69EF-484F-A7E1-0B05E5FE1EB3}" destId="{99004326-C7CB-44E0-9FD9-30E396A86339}" srcOrd="0" destOrd="0" presId="urn:microsoft.com/office/officeart/2005/8/layout/hierarchy4"/>
    <dgm:cxn modelId="{04090794-8F4A-4EDC-AFA3-0E4573D73F49}" type="presParOf" srcId="{99004326-C7CB-44E0-9FD9-30E396A86339}" destId="{115EFB65-9AC2-49A4-BA3B-E116BC5111DA}" srcOrd="0" destOrd="0" presId="urn:microsoft.com/office/officeart/2005/8/layout/hierarchy4"/>
    <dgm:cxn modelId="{BCF6F412-0A99-4070-89FD-A8498B068393}" type="presParOf" srcId="{99004326-C7CB-44E0-9FD9-30E396A86339}" destId="{56D0E22B-88A5-4B9A-9421-992D12E5F6A9}" srcOrd="1" destOrd="0" presId="urn:microsoft.com/office/officeart/2005/8/layout/hierarchy4"/>
    <dgm:cxn modelId="{E46EE32C-2E9E-41D5-940A-5FA43D4E1256}" type="presParOf" srcId="{99004326-C7CB-44E0-9FD9-30E396A86339}" destId="{05966E65-ACE9-4D69-B8F1-A7E39D2ED4D3}" srcOrd="2" destOrd="0" presId="urn:microsoft.com/office/officeart/2005/8/layout/hierarchy4"/>
    <dgm:cxn modelId="{E8B34168-DC78-43B5-85AB-FD9EA200A651}" type="presParOf" srcId="{05966E65-ACE9-4D69-B8F1-A7E39D2ED4D3}" destId="{62491C53-927C-4DB8-9C6B-975CB8F07C39}" srcOrd="0" destOrd="0" presId="urn:microsoft.com/office/officeart/2005/8/layout/hierarchy4"/>
    <dgm:cxn modelId="{8E9415CE-9BEB-4FA0-848B-D2CC21E8E576}" type="presParOf" srcId="{62491C53-927C-4DB8-9C6B-975CB8F07C39}" destId="{82774006-CB73-4813-AD6C-94DE076E765C}" srcOrd="0" destOrd="0" presId="urn:microsoft.com/office/officeart/2005/8/layout/hierarchy4"/>
    <dgm:cxn modelId="{D0C6708A-40A8-47DB-95DA-A840A0425C84}" type="presParOf" srcId="{62491C53-927C-4DB8-9C6B-975CB8F07C39}" destId="{813AE16D-DD8D-4754-80EC-CB1E9437FD70}" srcOrd="1" destOrd="0" presId="urn:microsoft.com/office/officeart/2005/8/layout/hierarchy4"/>
    <dgm:cxn modelId="{F51C21D8-94E8-478A-A441-A1296AA54FEA}" type="presParOf" srcId="{62491C53-927C-4DB8-9C6B-975CB8F07C39}" destId="{A9F9FBB6-C4B2-4A8D-B94D-29965BBAE3BC}" srcOrd="2" destOrd="0" presId="urn:microsoft.com/office/officeart/2005/8/layout/hierarchy4"/>
    <dgm:cxn modelId="{49D8D882-8DC4-4D8C-8779-F8CEEA4748DF}" type="presParOf" srcId="{A9F9FBB6-C4B2-4A8D-B94D-29965BBAE3BC}" destId="{7138B29D-ADFB-452D-92CC-AE0C0B64B623}" srcOrd="0" destOrd="0" presId="urn:microsoft.com/office/officeart/2005/8/layout/hierarchy4"/>
    <dgm:cxn modelId="{4E8F4C25-8609-4A43-B4DF-6C6A89DC8BEF}" type="presParOf" srcId="{7138B29D-ADFB-452D-92CC-AE0C0B64B623}" destId="{DEC48DDC-420B-4A22-9463-8F5BF9E0A2B8}" srcOrd="0" destOrd="0" presId="urn:microsoft.com/office/officeart/2005/8/layout/hierarchy4"/>
    <dgm:cxn modelId="{8BBECCAF-7546-4CF5-BF9B-E6F893DF5A3F}" type="presParOf" srcId="{7138B29D-ADFB-452D-92CC-AE0C0B64B623}" destId="{E19EA068-3F2A-4263-BB26-708E19ADE736}" srcOrd="1" destOrd="0" presId="urn:microsoft.com/office/officeart/2005/8/layout/hierarchy4"/>
    <dgm:cxn modelId="{B2067B5A-BC15-46E4-9A48-D6A1515DCB8D}" type="presParOf" srcId="{A9F9FBB6-C4B2-4A8D-B94D-29965BBAE3BC}" destId="{B9255D78-8F06-4528-BF4D-6074B43A0C3E}" srcOrd="1" destOrd="0" presId="urn:microsoft.com/office/officeart/2005/8/layout/hierarchy4"/>
    <dgm:cxn modelId="{9949F52E-0775-4763-A477-67DEAFF35955}" type="presParOf" srcId="{A9F9FBB6-C4B2-4A8D-B94D-29965BBAE3BC}" destId="{E3A5EA1D-2B28-4DBF-8DC8-E02A7C33DEB5}" srcOrd="2" destOrd="0" presId="urn:microsoft.com/office/officeart/2005/8/layout/hierarchy4"/>
    <dgm:cxn modelId="{0A73A18F-E343-42B4-9696-4D6C5148414A}" type="presParOf" srcId="{E3A5EA1D-2B28-4DBF-8DC8-E02A7C33DEB5}" destId="{35FF9210-D823-4C30-B4C9-94E7043FC831}" srcOrd="0" destOrd="0" presId="urn:microsoft.com/office/officeart/2005/8/layout/hierarchy4"/>
    <dgm:cxn modelId="{CF95DB1A-997F-4DDD-B1FF-433DDFC7A1F0}" type="presParOf" srcId="{E3A5EA1D-2B28-4DBF-8DC8-E02A7C33DEB5}" destId="{68F3CC47-41DA-4CAF-842A-6A75C98758F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945E950F-0093-429E-A9B5-A3899240B3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67EA94EB-21DC-462A-A4E6-316D6BB69668}">
      <dgm:prSet/>
      <dgm:spPr/>
      <dgm:t>
        <a:bodyPr/>
        <a:lstStyle/>
        <a:p>
          <a:pPr rtl="0"/>
          <a:r>
            <a:rPr lang="en-US" b="1"/>
            <a:t>BTO </a:t>
          </a:r>
          <a:r>
            <a:rPr lang="en-US" b="1">
              <a:sym typeface="Wingdings" panose="05000000000000000000" pitchFamily="2" charset="2"/>
            </a:rPr>
            <a:t></a:t>
          </a:r>
          <a:r>
            <a:rPr lang="en-US" b="1"/>
            <a:t> Built Transfer Operate, Bangun Serah Operasi</a:t>
          </a:r>
          <a:endParaRPr lang="id-ID"/>
        </a:p>
      </dgm:t>
    </dgm:pt>
    <dgm:pt modelId="{6EA2D34D-6365-40DE-8510-6AAC873EDBE2}" type="parTrans" cxnId="{2798BFFF-B93B-4242-8C9B-C2F2CAD42611}">
      <dgm:prSet/>
      <dgm:spPr/>
      <dgm:t>
        <a:bodyPr/>
        <a:lstStyle/>
        <a:p>
          <a:endParaRPr lang="id-ID"/>
        </a:p>
      </dgm:t>
    </dgm:pt>
    <dgm:pt modelId="{5082CDBA-22C0-41A9-8E43-43FDCBDD4F1C}" type="sibTrans" cxnId="{2798BFFF-B93B-4242-8C9B-C2F2CAD42611}">
      <dgm:prSet/>
      <dgm:spPr/>
      <dgm:t>
        <a:bodyPr/>
        <a:lstStyle/>
        <a:p>
          <a:endParaRPr lang="id-ID"/>
        </a:p>
      </dgm:t>
    </dgm:pt>
    <dgm:pt modelId="{5CC223E9-81A3-4DC6-B5B8-4F417CDD9262}">
      <dgm:prSet/>
      <dgm:spPr/>
      <dgm:t>
        <a:bodyPr/>
        <a:lstStyle/>
        <a:p>
          <a:pPr rtl="0"/>
          <a:r>
            <a:rPr lang="en-US"/>
            <a:t>Dibangun mitra, setelah selesai aset diserahkan, </a:t>
          </a:r>
          <a:endParaRPr lang="id-ID"/>
        </a:p>
      </dgm:t>
    </dgm:pt>
    <dgm:pt modelId="{3CDC28CF-1DF1-4364-9C40-2DBD8A7B42D6}" type="parTrans" cxnId="{E90E0BE6-3382-47D6-B8CA-9226C8AE7A80}">
      <dgm:prSet/>
      <dgm:spPr/>
      <dgm:t>
        <a:bodyPr/>
        <a:lstStyle/>
        <a:p>
          <a:endParaRPr lang="id-ID"/>
        </a:p>
      </dgm:t>
    </dgm:pt>
    <dgm:pt modelId="{68CAA245-C35C-4661-857D-A1F8599EBD27}" type="sibTrans" cxnId="{E90E0BE6-3382-47D6-B8CA-9226C8AE7A80}">
      <dgm:prSet/>
      <dgm:spPr/>
      <dgm:t>
        <a:bodyPr/>
        <a:lstStyle/>
        <a:p>
          <a:endParaRPr lang="id-ID"/>
        </a:p>
      </dgm:t>
    </dgm:pt>
    <dgm:pt modelId="{215FC7DF-E616-4828-8AFD-B3070746204A}">
      <dgm:prSet/>
      <dgm:spPr/>
      <dgm:t>
        <a:bodyPr/>
        <a:lstStyle/>
        <a:p>
          <a:pPr rtl="0"/>
          <a:r>
            <a:rPr lang="en-US"/>
            <a:t>Mitra atau pemerintah mengoperasikan</a:t>
          </a:r>
          <a:endParaRPr lang="id-ID"/>
        </a:p>
      </dgm:t>
    </dgm:pt>
    <dgm:pt modelId="{3312BD69-E860-46F2-894A-E5B530FD3716}" type="parTrans" cxnId="{3A105924-A6A8-43A1-82FE-68E4F97079E7}">
      <dgm:prSet/>
      <dgm:spPr/>
      <dgm:t>
        <a:bodyPr/>
        <a:lstStyle/>
        <a:p>
          <a:endParaRPr lang="id-ID"/>
        </a:p>
      </dgm:t>
    </dgm:pt>
    <dgm:pt modelId="{0934FA5B-CEC6-48D5-85FE-8812D15C6F40}" type="sibTrans" cxnId="{3A105924-A6A8-43A1-82FE-68E4F97079E7}">
      <dgm:prSet/>
      <dgm:spPr/>
      <dgm:t>
        <a:bodyPr/>
        <a:lstStyle/>
        <a:p>
          <a:endParaRPr lang="id-ID"/>
        </a:p>
      </dgm:t>
    </dgm:pt>
    <dgm:pt modelId="{FFD716E6-CE11-4FE2-88DE-5ABAB71349BA}">
      <dgm:prSet/>
      <dgm:spPr/>
      <dgm:t>
        <a:bodyPr/>
        <a:lstStyle/>
        <a:p>
          <a:pPr rtl="0"/>
          <a:r>
            <a:rPr lang="en-US"/>
            <a:t>Aset diakui saat penyerahan, diberikan klasifikasi khusus </a:t>
          </a:r>
          <a:r>
            <a:rPr lang="en-US" b="1"/>
            <a:t>aset kerjasama  </a:t>
          </a:r>
          <a:r>
            <a:rPr lang="en-US"/>
            <a:t>dan dicatat utang sebesar nilai kini pembayaran di masa depan .</a:t>
          </a:r>
          <a:endParaRPr lang="id-ID"/>
        </a:p>
      </dgm:t>
    </dgm:pt>
    <dgm:pt modelId="{93416DA0-DE08-4100-9460-571288DCBFAD}" type="parTrans" cxnId="{38913D3A-2405-44A9-BC1C-911F0F0697DE}">
      <dgm:prSet/>
      <dgm:spPr/>
      <dgm:t>
        <a:bodyPr/>
        <a:lstStyle/>
        <a:p>
          <a:endParaRPr lang="id-ID"/>
        </a:p>
      </dgm:t>
    </dgm:pt>
    <dgm:pt modelId="{15ED1FBF-6949-4645-84ED-95EC04B408C9}" type="sibTrans" cxnId="{38913D3A-2405-44A9-BC1C-911F0F0697DE}">
      <dgm:prSet/>
      <dgm:spPr/>
      <dgm:t>
        <a:bodyPr/>
        <a:lstStyle/>
        <a:p>
          <a:endParaRPr lang="id-ID"/>
        </a:p>
      </dgm:t>
    </dgm:pt>
    <dgm:pt modelId="{BBA3F7B8-FE9D-46E5-AC15-798ABE828AF8}">
      <dgm:prSet/>
      <dgm:spPr/>
      <dgm:t>
        <a:bodyPr/>
        <a:lstStyle/>
        <a:p>
          <a:pPr rtl="0"/>
          <a:r>
            <a:rPr lang="en-US"/>
            <a:t>Setelah kontrak selesai, dikembalikan menjadi aset tetap</a:t>
          </a:r>
          <a:endParaRPr lang="id-ID"/>
        </a:p>
      </dgm:t>
    </dgm:pt>
    <dgm:pt modelId="{D02769ED-D09D-4227-8944-060CB8BF68A3}" type="parTrans" cxnId="{CEA090D2-4821-47D0-9E8E-5E7BA3CFB1E9}">
      <dgm:prSet/>
      <dgm:spPr/>
      <dgm:t>
        <a:bodyPr/>
        <a:lstStyle/>
        <a:p>
          <a:endParaRPr lang="id-ID"/>
        </a:p>
      </dgm:t>
    </dgm:pt>
    <dgm:pt modelId="{FAD7506A-FE2B-4602-9A0C-AC337EB3AFA6}" type="sibTrans" cxnId="{CEA090D2-4821-47D0-9E8E-5E7BA3CFB1E9}">
      <dgm:prSet/>
      <dgm:spPr/>
      <dgm:t>
        <a:bodyPr/>
        <a:lstStyle/>
        <a:p>
          <a:endParaRPr lang="id-ID"/>
        </a:p>
      </dgm:t>
    </dgm:pt>
    <dgm:pt modelId="{A0DA06F5-7221-4076-8E72-196A5D9DF56A}">
      <dgm:prSet/>
      <dgm:spPr/>
      <dgm:t>
        <a:bodyPr/>
        <a:lstStyle/>
        <a:p>
          <a:pPr rtl="0"/>
          <a:r>
            <a:rPr lang="en-US" b="1"/>
            <a:t>BOT </a:t>
          </a:r>
          <a:r>
            <a:rPr lang="en-US" b="1">
              <a:sym typeface="Wingdings" panose="05000000000000000000" pitchFamily="2" charset="2"/>
            </a:rPr>
            <a:t></a:t>
          </a:r>
          <a:r>
            <a:rPr lang="en-US" b="1"/>
            <a:t> Built Operate Transfer, Bangun Operasi Serah</a:t>
          </a:r>
          <a:endParaRPr lang="id-ID"/>
        </a:p>
      </dgm:t>
    </dgm:pt>
    <dgm:pt modelId="{D191CD48-C14C-4B10-AAD6-FF155C1CD570}" type="parTrans" cxnId="{567BBF59-5B31-439A-A0BF-B97F26F7FD85}">
      <dgm:prSet/>
      <dgm:spPr/>
      <dgm:t>
        <a:bodyPr/>
        <a:lstStyle/>
        <a:p>
          <a:endParaRPr lang="id-ID"/>
        </a:p>
      </dgm:t>
    </dgm:pt>
    <dgm:pt modelId="{CB2315CE-08BD-41BB-B989-09CB2123A4C8}" type="sibTrans" cxnId="{567BBF59-5B31-439A-A0BF-B97F26F7FD85}">
      <dgm:prSet/>
      <dgm:spPr/>
      <dgm:t>
        <a:bodyPr/>
        <a:lstStyle/>
        <a:p>
          <a:endParaRPr lang="id-ID"/>
        </a:p>
      </dgm:t>
    </dgm:pt>
    <dgm:pt modelId="{6CEBE74F-EC97-4C75-ADD0-6033E73704BF}">
      <dgm:prSet/>
      <dgm:spPr/>
      <dgm:t>
        <a:bodyPr/>
        <a:lstStyle/>
        <a:p>
          <a:pPr rtl="0"/>
          <a:r>
            <a:rPr lang="en-US"/>
            <a:t>Dibangun mitra, setelah selesai digunakan sampai akhir kontrak, baru diserahkan</a:t>
          </a:r>
          <a:endParaRPr lang="id-ID"/>
        </a:p>
      </dgm:t>
    </dgm:pt>
    <dgm:pt modelId="{C0C4ED73-6D12-46AF-BA15-B0DCF08C2647}" type="parTrans" cxnId="{911DF7D2-594E-468B-BEFD-F8B3DE413921}">
      <dgm:prSet/>
      <dgm:spPr/>
      <dgm:t>
        <a:bodyPr/>
        <a:lstStyle/>
        <a:p>
          <a:endParaRPr lang="id-ID"/>
        </a:p>
      </dgm:t>
    </dgm:pt>
    <dgm:pt modelId="{10520D46-D2FF-4DDD-8F12-A9C51A70D167}" type="sibTrans" cxnId="{911DF7D2-594E-468B-BEFD-F8B3DE413921}">
      <dgm:prSet/>
      <dgm:spPr/>
      <dgm:t>
        <a:bodyPr/>
        <a:lstStyle/>
        <a:p>
          <a:endParaRPr lang="id-ID"/>
        </a:p>
      </dgm:t>
    </dgm:pt>
    <dgm:pt modelId="{431CBFF6-8A6C-45E3-A4F0-32092195AF8F}">
      <dgm:prSet/>
      <dgm:spPr/>
      <dgm:t>
        <a:bodyPr/>
        <a:lstStyle/>
        <a:p>
          <a:pPr rtl="0"/>
          <a:r>
            <a:rPr lang="en-US"/>
            <a:t>Mitra mengoperasikan, pemerintah </a:t>
          </a:r>
          <a:r>
            <a:rPr lang="id-ID"/>
            <a:t>memperoleh</a:t>
          </a:r>
          <a:r>
            <a:rPr lang="en-US"/>
            <a:t> pendapatan</a:t>
          </a:r>
          <a:endParaRPr lang="id-ID"/>
        </a:p>
      </dgm:t>
    </dgm:pt>
    <dgm:pt modelId="{8A4C2FAB-AD8F-48BF-BE2F-7851ECE47275}" type="parTrans" cxnId="{AD971611-73B4-41D6-864F-1FB086E4A40F}">
      <dgm:prSet/>
      <dgm:spPr/>
      <dgm:t>
        <a:bodyPr/>
        <a:lstStyle/>
        <a:p>
          <a:endParaRPr lang="id-ID"/>
        </a:p>
      </dgm:t>
    </dgm:pt>
    <dgm:pt modelId="{0F8124DC-588D-4CC5-AE0E-584EFC227496}" type="sibTrans" cxnId="{AD971611-73B4-41D6-864F-1FB086E4A40F}">
      <dgm:prSet/>
      <dgm:spPr/>
      <dgm:t>
        <a:bodyPr/>
        <a:lstStyle/>
        <a:p>
          <a:endParaRPr lang="id-ID"/>
        </a:p>
      </dgm:t>
    </dgm:pt>
    <dgm:pt modelId="{4BC8DE00-29FA-4408-81F0-E30081F38603}">
      <dgm:prSet/>
      <dgm:spPr/>
      <dgm:t>
        <a:bodyPr/>
        <a:lstStyle/>
        <a:p>
          <a:pPr rtl="0"/>
          <a:r>
            <a:rPr lang="en-US" dirty="0" err="1"/>
            <a:t>Aset</a:t>
          </a:r>
          <a:r>
            <a:rPr lang="en-US" dirty="0"/>
            <a:t> </a:t>
          </a:r>
          <a:r>
            <a:rPr lang="en-US" dirty="0" err="1"/>
            <a:t>diakui</a:t>
          </a:r>
          <a:r>
            <a:rPr lang="en-US" dirty="0"/>
            <a:t> </a:t>
          </a:r>
          <a:r>
            <a:rPr lang="en-US" dirty="0" err="1"/>
            <a:t>setelah</a:t>
          </a:r>
          <a:r>
            <a:rPr lang="en-US" dirty="0"/>
            <a:t> </a:t>
          </a:r>
          <a:r>
            <a:rPr lang="en-US" dirty="0" err="1"/>
            <a:t>penyerahan</a:t>
          </a:r>
          <a:r>
            <a:rPr lang="en-US" dirty="0"/>
            <a:t>, </a:t>
          </a:r>
          <a:r>
            <a:rPr lang="en-US" dirty="0" err="1"/>
            <a:t>selama</a:t>
          </a:r>
          <a:r>
            <a:rPr lang="en-US" dirty="0"/>
            <a:t> </a:t>
          </a:r>
          <a:r>
            <a:rPr lang="en-US" dirty="0" err="1"/>
            <a:t>kontrak</a:t>
          </a:r>
          <a:r>
            <a:rPr lang="en-US" dirty="0"/>
            <a:t> </a:t>
          </a:r>
          <a:r>
            <a:rPr lang="en-US" dirty="0" err="1"/>
            <a:t>bangunan</a:t>
          </a:r>
          <a:r>
            <a:rPr lang="en-US" dirty="0"/>
            <a:t> </a:t>
          </a:r>
          <a:r>
            <a:rPr lang="en-US" dirty="0" err="1"/>
            <a:t>tidak</a:t>
          </a:r>
          <a:r>
            <a:rPr lang="en-US" dirty="0"/>
            <a:t> </a:t>
          </a:r>
          <a:r>
            <a:rPr lang="en-US" dirty="0" err="1"/>
            <a:t>diakui</a:t>
          </a:r>
          <a:r>
            <a:rPr lang="en-US" dirty="0"/>
            <a:t>, </a:t>
          </a:r>
          <a:r>
            <a:rPr lang="en-US" dirty="0" err="1"/>
            <a:t>tanah</a:t>
          </a:r>
          <a:r>
            <a:rPr lang="en-US" dirty="0"/>
            <a:t> </a:t>
          </a:r>
          <a:r>
            <a:rPr lang="en-US" dirty="0" err="1"/>
            <a:t>diklasifikasi</a:t>
          </a:r>
          <a:r>
            <a:rPr lang="id-ID" dirty="0" err="1"/>
            <a:t>kan</a:t>
          </a:r>
          <a:r>
            <a:rPr lang="id-ID" dirty="0"/>
            <a:t> </a:t>
          </a:r>
          <a:r>
            <a:rPr lang="en-US" dirty="0" err="1"/>
            <a:t>aset</a:t>
          </a:r>
          <a:r>
            <a:rPr lang="en-US" dirty="0"/>
            <a:t> </a:t>
          </a:r>
          <a:r>
            <a:rPr lang="en-US" dirty="0" err="1"/>
            <a:t>kerjasama</a:t>
          </a:r>
          <a:r>
            <a:rPr lang="en-US" dirty="0"/>
            <a:t>,. </a:t>
          </a:r>
          <a:endParaRPr lang="id-ID" dirty="0"/>
        </a:p>
      </dgm:t>
    </dgm:pt>
    <dgm:pt modelId="{2AA98BA5-F203-4ADC-AC78-49084B715EE4}" type="parTrans" cxnId="{84D68E0C-0D2D-4BE6-B3C9-7FFF0505DC28}">
      <dgm:prSet/>
      <dgm:spPr/>
      <dgm:t>
        <a:bodyPr/>
        <a:lstStyle/>
        <a:p>
          <a:endParaRPr lang="id-ID"/>
        </a:p>
      </dgm:t>
    </dgm:pt>
    <dgm:pt modelId="{841420A1-45F1-476F-BA4D-388ED267DD8B}" type="sibTrans" cxnId="{84D68E0C-0D2D-4BE6-B3C9-7FFF0505DC28}">
      <dgm:prSet/>
      <dgm:spPr/>
      <dgm:t>
        <a:bodyPr/>
        <a:lstStyle/>
        <a:p>
          <a:endParaRPr lang="id-ID"/>
        </a:p>
      </dgm:t>
    </dgm:pt>
    <dgm:pt modelId="{3A56A80E-F320-427E-B5FC-367E612E3379}">
      <dgm:prSet/>
      <dgm:spPr/>
      <dgm:t>
        <a:bodyPr/>
        <a:lstStyle/>
        <a:p>
          <a:pPr rtl="0"/>
          <a:r>
            <a:rPr lang="en-US"/>
            <a:t>Setelah kontrak selesai tanah dan bangunan yang diserahkan akan </a:t>
          </a:r>
          <a:r>
            <a:rPr lang="id-ID"/>
            <a:t>direklasifikasikan </a:t>
          </a:r>
          <a:r>
            <a:rPr lang="en-US"/>
            <a:t>menjadi aset tetap.</a:t>
          </a:r>
          <a:endParaRPr lang="id-ID"/>
        </a:p>
      </dgm:t>
    </dgm:pt>
    <dgm:pt modelId="{BA791409-B979-4D31-A13F-6E0120D0E883}" type="parTrans" cxnId="{3B52D6D0-62AE-4D77-9F15-983B176C95FB}">
      <dgm:prSet/>
      <dgm:spPr/>
      <dgm:t>
        <a:bodyPr/>
        <a:lstStyle/>
        <a:p>
          <a:endParaRPr lang="id-ID"/>
        </a:p>
      </dgm:t>
    </dgm:pt>
    <dgm:pt modelId="{7A5DE610-E9A6-4600-8A22-8BAAC3E374DB}" type="sibTrans" cxnId="{3B52D6D0-62AE-4D77-9F15-983B176C95FB}">
      <dgm:prSet/>
      <dgm:spPr/>
      <dgm:t>
        <a:bodyPr/>
        <a:lstStyle/>
        <a:p>
          <a:endParaRPr lang="id-ID"/>
        </a:p>
      </dgm:t>
    </dgm:pt>
    <dgm:pt modelId="{5A47C78D-50F0-4230-BA3E-186946164C06}" type="pres">
      <dgm:prSet presAssocID="{945E950F-0093-429E-A9B5-A3899240B3F4}" presName="linear" presStyleCnt="0">
        <dgm:presLayoutVars>
          <dgm:animLvl val="lvl"/>
          <dgm:resizeHandles val="exact"/>
        </dgm:presLayoutVars>
      </dgm:prSet>
      <dgm:spPr/>
    </dgm:pt>
    <dgm:pt modelId="{7EC8228C-9AAC-4950-B98C-2CC2819D15B6}" type="pres">
      <dgm:prSet presAssocID="{67EA94EB-21DC-462A-A4E6-316D6BB69668}" presName="parentText" presStyleLbl="node1" presStyleIdx="0" presStyleCnt="2">
        <dgm:presLayoutVars>
          <dgm:chMax val="0"/>
          <dgm:bulletEnabled val="1"/>
        </dgm:presLayoutVars>
      </dgm:prSet>
      <dgm:spPr/>
    </dgm:pt>
    <dgm:pt modelId="{2C21860B-8E1E-4DB9-AAD8-63A9C8BB9032}" type="pres">
      <dgm:prSet presAssocID="{67EA94EB-21DC-462A-A4E6-316D6BB69668}" presName="childText" presStyleLbl="revTx" presStyleIdx="0" presStyleCnt="2">
        <dgm:presLayoutVars>
          <dgm:bulletEnabled val="1"/>
        </dgm:presLayoutVars>
      </dgm:prSet>
      <dgm:spPr/>
    </dgm:pt>
    <dgm:pt modelId="{AC73D666-4F32-4973-AA49-88B52A0F90C7}" type="pres">
      <dgm:prSet presAssocID="{A0DA06F5-7221-4076-8E72-196A5D9DF56A}" presName="parentText" presStyleLbl="node1" presStyleIdx="1" presStyleCnt="2">
        <dgm:presLayoutVars>
          <dgm:chMax val="0"/>
          <dgm:bulletEnabled val="1"/>
        </dgm:presLayoutVars>
      </dgm:prSet>
      <dgm:spPr/>
    </dgm:pt>
    <dgm:pt modelId="{64965AF2-6E12-45E9-92AD-07E636473A46}" type="pres">
      <dgm:prSet presAssocID="{A0DA06F5-7221-4076-8E72-196A5D9DF56A}" presName="childText" presStyleLbl="revTx" presStyleIdx="1" presStyleCnt="2">
        <dgm:presLayoutVars>
          <dgm:bulletEnabled val="1"/>
        </dgm:presLayoutVars>
      </dgm:prSet>
      <dgm:spPr/>
    </dgm:pt>
  </dgm:ptLst>
  <dgm:cxnLst>
    <dgm:cxn modelId="{382B9E03-EA1A-4417-B634-FE287DB83BA3}" type="presOf" srcId="{5CC223E9-81A3-4DC6-B5B8-4F417CDD9262}" destId="{2C21860B-8E1E-4DB9-AAD8-63A9C8BB9032}" srcOrd="0" destOrd="0" presId="urn:microsoft.com/office/officeart/2005/8/layout/vList2"/>
    <dgm:cxn modelId="{84D68E0C-0D2D-4BE6-B3C9-7FFF0505DC28}" srcId="{A0DA06F5-7221-4076-8E72-196A5D9DF56A}" destId="{4BC8DE00-29FA-4408-81F0-E30081F38603}" srcOrd="2" destOrd="0" parTransId="{2AA98BA5-F203-4ADC-AC78-49084B715EE4}" sibTransId="{841420A1-45F1-476F-BA4D-388ED267DD8B}"/>
    <dgm:cxn modelId="{AD971611-73B4-41D6-864F-1FB086E4A40F}" srcId="{A0DA06F5-7221-4076-8E72-196A5D9DF56A}" destId="{431CBFF6-8A6C-45E3-A4F0-32092195AF8F}" srcOrd="1" destOrd="0" parTransId="{8A4C2FAB-AD8F-48BF-BE2F-7851ECE47275}" sibTransId="{0F8124DC-588D-4CC5-AE0E-584EFC227496}"/>
    <dgm:cxn modelId="{D516FE1E-E7BC-4486-80B8-E1D83020512F}" type="presOf" srcId="{67EA94EB-21DC-462A-A4E6-316D6BB69668}" destId="{7EC8228C-9AAC-4950-B98C-2CC2819D15B6}" srcOrd="0" destOrd="0" presId="urn:microsoft.com/office/officeart/2005/8/layout/vList2"/>
    <dgm:cxn modelId="{3A105924-A6A8-43A1-82FE-68E4F97079E7}" srcId="{67EA94EB-21DC-462A-A4E6-316D6BB69668}" destId="{215FC7DF-E616-4828-8AFD-B3070746204A}" srcOrd="1" destOrd="0" parTransId="{3312BD69-E860-46F2-894A-E5B530FD3716}" sibTransId="{0934FA5B-CEC6-48D5-85FE-8812D15C6F40}"/>
    <dgm:cxn modelId="{9E2A0628-13CF-4285-8B58-E1717A84720B}" type="presOf" srcId="{A0DA06F5-7221-4076-8E72-196A5D9DF56A}" destId="{AC73D666-4F32-4973-AA49-88B52A0F90C7}" srcOrd="0" destOrd="0" presId="urn:microsoft.com/office/officeart/2005/8/layout/vList2"/>
    <dgm:cxn modelId="{38913D3A-2405-44A9-BC1C-911F0F0697DE}" srcId="{67EA94EB-21DC-462A-A4E6-316D6BB69668}" destId="{FFD716E6-CE11-4FE2-88DE-5ABAB71349BA}" srcOrd="2" destOrd="0" parTransId="{93416DA0-DE08-4100-9460-571288DCBFAD}" sibTransId="{15ED1FBF-6949-4645-84ED-95EC04B408C9}"/>
    <dgm:cxn modelId="{5EF7454A-3EBE-48AA-A5D4-F53BFBB050A2}" type="presOf" srcId="{FFD716E6-CE11-4FE2-88DE-5ABAB71349BA}" destId="{2C21860B-8E1E-4DB9-AAD8-63A9C8BB9032}" srcOrd="0" destOrd="2" presId="urn:microsoft.com/office/officeart/2005/8/layout/vList2"/>
    <dgm:cxn modelId="{567BBF59-5B31-439A-A0BF-B97F26F7FD85}" srcId="{945E950F-0093-429E-A9B5-A3899240B3F4}" destId="{A0DA06F5-7221-4076-8E72-196A5D9DF56A}" srcOrd="1" destOrd="0" parTransId="{D191CD48-C14C-4B10-AAD6-FF155C1CD570}" sibTransId="{CB2315CE-08BD-41BB-B989-09CB2123A4C8}"/>
    <dgm:cxn modelId="{64260A89-28DC-46FD-8297-73594549B305}" type="presOf" srcId="{BBA3F7B8-FE9D-46E5-AC15-798ABE828AF8}" destId="{2C21860B-8E1E-4DB9-AAD8-63A9C8BB9032}" srcOrd="0" destOrd="3" presId="urn:microsoft.com/office/officeart/2005/8/layout/vList2"/>
    <dgm:cxn modelId="{5FDFB39B-42EA-47EF-9B32-D85C4D42B2DB}" type="presOf" srcId="{945E950F-0093-429E-A9B5-A3899240B3F4}" destId="{5A47C78D-50F0-4230-BA3E-186946164C06}" srcOrd="0" destOrd="0" presId="urn:microsoft.com/office/officeart/2005/8/layout/vList2"/>
    <dgm:cxn modelId="{180AAC9C-03C4-4C91-8CC9-828E0599B4D3}" type="presOf" srcId="{431CBFF6-8A6C-45E3-A4F0-32092195AF8F}" destId="{64965AF2-6E12-45E9-92AD-07E636473A46}" srcOrd="0" destOrd="1" presId="urn:microsoft.com/office/officeart/2005/8/layout/vList2"/>
    <dgm:cxn modelId="{016003BE-5238-4BDF-8806-6FFB180CBCB8}" type="presOf" srcId="{215FC7DF-E616-4828-8AFD-B3070746204A}" destId="{2C21860B-8E1E-4DB9-AAD8-63A9C8BB9032}" srcOrd="0" destOrd="1" presId="urn:microsoft.com/office/officeart/2005/8/layout/vList2"/>
    <dgm:cxn modelId="{D28A48C9-CA04-424A-995D-0EF6DFF7EAC8}" type="presOf" srcId="{3A56A80E-F320-427E-B5FC-367E612E3379}" destId="{64965AF2-6E12-45E9-92AD-07E636473A46}" srcOrd="0" destOrd="3" presId="urn:microsoft.com/office/officeart/2005/8/layout/vList2"/>
    <dgm:cxn modelId="{3B52D6D0-62AE-4D77-9F15-983B176C95FB}" srcId="{A0DA06F5-7221-4076-8E72-196A5D9DF56A}" destId="{3A56A80E-F320-427E-B5FC-367E612E3379}" srcOrd="3" destOrd="0" parTransId="{BA791409-B979-4D31-A13F-6E0120D0E883}" sibTransId="{7A5DE610-E9A6-4600-8A22-8BAAC3E374DB}"/>
    <dgm:cxn modelId="{CEA090D2-4821-47D0-9E8E-5E7BA3CFB1E9}" srcId="{67EA94EB-21DC-462A-A4E6-316D6BB69668}" destId="{BBA3F7B8-FE9D-46E5-AC15-798ABE828AF8}" srcOrd="3" destOrd="0" parTransId="{D02769ED-D09D-4227-8944-060CB8BF68A3}" sibTransId="{FAD7506A-FE2B-4602-9A0C-AC337EB3AFA6}"/>
    <dgm:cxn modelId="{911DF7D2-594E-468B-BEFD-F8B3DE413921}" srcId="{A0DA06F5-7221-4076-8E72-196A5D9DF56A}" destId="{6CEBE74F-EC97-4C75-ADD0-6033E73704BF}" srcOrd="0" destOrd="0" parTransId="{C0C4ED73-6D12-46AF-BA15-B0DCF08C2647}" sibTransId="{10520D46-D2FF-4DDD-8F12-A9C51A70D167}"/>
    <dgm:cxn modelId="{02DDA7D8-FA07-40AE-B0A5-171368DCF691}" type="presOf" srcId="{4BC8DE00-29FA-4408-81F0-E30081F38603}" destId="{64965AF2-6E12-45E9-92AD-07E636473A46}" srcOrd="0" destOrd="2" presId="urn:microsoft.com/office/officeart/2005/8/layout/vList2"/>
    <dgm:cxn modelId="{E90E0BE6-3382-47D6-B8CA-9226C8AE7A80}" srcId="{67EA94EB-21DC-462A-A4E6-316D6BB69668}" destId="{5CC223E9-81A3-4DC6-B5B8-4F417CDD9262}" srcOrd="0" destOrd="0" parTransId="{3CDC28CF-1DF1-4364-9C40-2DBD8A7B42D6}" sibTransId="{68CAA245-C35C-4661-857D-A1F8599EBD27}"/>
    <dgm:cxn modelId="{61C076F5-94EC-4B22-86FE-E3AFE6860DB1}" type="presOf" srcId="{6CEBE74F-EC97-4C75-ADD0-6033E73704BF}" destId="{64965AF2-6E12-45E9-92AD-07E636473A46}" srcOrd="0" destOrd="0" presId="urn:microsoft.com/office/officeart/2005/8/layout/vList2"/>
    <dgm:cxn modelId="{2798BFFF-B93B-4242-8C9B-C2F2CAD42611}" srcId="{945E950F-0093-429E-A9B5-A3899240B3F4}" destId="{67EA94EB-21DC-462A-A4E6-316D6BB69668}" srcOrd="0" destOrd="0" parTransId="{6EA2D34D-6365-40DE-8510-6AAC873EDBE2}" sibTransId="{5082CDBA-22C0-41A9-8E43-43FDCBDD4F1C}"/>
    <dgm:cxn modelId="{686E0E3B-2ED1-4856-A391-AF439CE752C2}" type="presParOf" srcId="{5A47C78D-50F0-4230-BA3E-186946164C06}" destId="{7EC8228C-9AAC-4950-B98C-2CC2819D15B6}" srcOrd="0" destOrd="0" presId="urn:microsoft.com/office/officeart/2005/8/layout/vList2"/>
    <dgm:cxn modelId="{90D5ED7C-177E-4B8E-8A17-7EB4AEB578CB}" type="presParOf" srcId="{5A47C78D-50F0-4230-BA3E-186946164C06}" destId="{2C21860B-8E1E-4DB9-AAD8-63A9C8BB9032}" srcOrd="1" destOrd="0" presId="urn:microsoft.com/office/officeart/2005/8/layout/vList2"/>
    <dgm:cxn modelId="{44443897-B382-4936-B12E-8A1106BDD9FF}" type="presParOf" srcId="{5A47C78D-50F0-4230-BA3E-186946164C06}" destId="{AC73D666-4F32-4973-AA49-88B52A0F90C7}" srcOrd="2" destOrd="0" presId="urn:microsoft.com/office/officeart/2005/8/layout/vList2"/>
    <dgm:cxn modelId="{2F9F02B4-2844-4885-BFD5-EE64B0058EC0}" type="presParOf" srcId="{5A47C78D-50F0-4230-BA3E-186946164C06}" destId="{64965AF2-6E12-45E9-92AD-07E636473A4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0493EDF4-1C7E-4F8D-9B0E-9815F11ECA60}" type="doc">
      <dgm:prSet loTypeId="urn:microsoft.com/office/officeart/2005/8/layout/bList2" loCatId="list" qsTypeId="urn:microsoft.com/office/officeart/2005/8/quickstyle/simple1" qsCatId="simple" csTypeId="urn:microsoft.com/office/officeart/2005/8/colors/accent1_2" csCatId="accent1"/>
      <dgm:spPr/>
      <dgm:t>
        <a:bodyPr/>
        <a:lstStyle/>
        <a:p>
          <a:endParaRPr lang="id-ID"/>
        </a:p>
      </dgm:t>
    </dgm:pt>
    <dgm:pt modelId="{6C307041-379D-4ACE-BCB8-40DFE702081B}">
      <dgm:prSet/>
      <dgm:spPr/>
      <dgm:t>
        <a:bodyPr/>
        <a:lstStyle/>
        <a:p>
          <a:pPr rtl="0"/>
          <a:r>
            <a:rPr lang="en-US" dirty="0"/>
            <a:t>yang proses </a:t>
          </a:r>
          <a:r>
            <a:rPr lang="en-US" dirty="0" err="1"/>
            <a:t>perolehannya</a:t>
          </a:r>
          <a:r>
            <a:rPr lang="en-US" dirty="0"/>
            <a:t> </a:t>
          </a:r>
          <a:r>
            <a:rPr lang="en-US" dirty="0" err="1"/>
            <a:t>dan</a:t>
          </a:r>
          <a:r>
            <a:rPr lang="en-US" dirty="0"/>
            <a:t>/</a:t>
          </a:r>
          <a:r>
            <a:rPr lang="en-US" dirty="0" err="1"/>
            <a:t>atau</a:t>
          </a:r>
          <a:r>
            <a:rPr lang="en-US" dirty="0"/>
            <a:t> </a:t>
          </a:r>
          <a:r>
            <a:rPr lang="en-US" dirty="0" err="1"/>
            <a:t>pembangunannya</a:t>
          </a:r>
          <a:r>
            <a:rPr lang="en-US" dirty="0"/>
            <a:t> </a:t>
          </a:r>
          <a:r>
            <a:rPr lang="en-US" dirty="0" err="1"/>
            <a:t>membutuhkan</a:t>
          </a:r>
          <a:r>
            <a:rPr lang="en-US" dirty="0"/>
            <a:t> suatu </a:t>
          </a:r>
          <a:r>
            <a:rPr lang="en-US" dirty="0" err="1"/>
            <a:t>periode</a:t>
          </a:r>
          <a:r>
            <a:rPr lang="en-US" dirty="0"/>
            <a:t> </a:t>
          </a:r>
          <a:r>
            <a:rPr lang="en-US" dirty="0" err="1"/>
            <a:t>tertentu</a:t>
          </a:r>
          <a:r>
            <a:rPr lang="en-US" dirty="0"/>
            <a:t> </a:t>
          </a:r>
          <a:r>
            <a:rPr lang="en-US" dirty="0" err="1"/>
            <a:t>dan</a:t>
          </a:r>
          <a:r>
            <a:rPr lang="en-US" dirty="0"/>
            <a:t> </a:t>
          </a:r>
          <a:r>
            <a:rPr lang="en-US" dirty="0" err="1"/>
            <a:t>belum</a:t>
          </a:r>
          <a:r>
            <a:rPr lang="en-US" dirty="0"/>
            <a:t> </a:t>
          </a:r>
          <a:r>
            <a:rPr lang="en-US" dirty="0" err="1"/>
            <a:t>selesai</a:t>
          </a:r>
          <a:endParaRPr lang="id-ID" dirty="0"/>
        </a:p>
      </dgm:t>
    </dgm:pt>
    <dgm:pt modelId="{EB7DA28C-A719-480B-8BAA-64F19350415C}" type="parTrans" cxnId="{AAC1A8BB-5577-4602-A3D9-C6C019814469}">
      <dgm:prSet/>
      <dgm:spPr/>
      <dgm:t>
        <a:bodyPr/>
        <a:lstStyle/>
        <a:p>
          <a:endParaRPr lang="id-ID"/>
        </a:p>
      </dgm:t>
    </dgm:pt>
    <dgm:pt modelId="{F92A324D-49CF-46C6-B136-0EF40752E320}" type="sibTrans" cxnId="{AAC1A8BB-5577-4602-A3D9-C6C019814469}">
      <dgm:prSet/>
      <dgm:spPr/>
      <dgm:t>
        <a:bodyPr/>
        <a:lstStyle/>
        <a:p>
          <a:endParaRPr lang="id-ID"/>
        </a:p>
      </dgm:t>
    </dgm:pt>
    <dgm:pt modelId="{1EAC7053-86F4-4EC9-9423-482E526A7C2D}">
      <dgm:prSet/>
      <dgm:spPr/>
      <dgm:t>
        <a:bodyPr/>
        <a:lstStyle/>
        <a:p>
          <a:pPr rtl="0"/>
          <a:r>
            <a:rPr lang="en-US"/>
            <a:t>Tanah</a:t>
          </a:r>
          <a:endParaRPr lang="id-ID"/>
        </a:p>
      </dgm:t>
    </dgm:pt>
    <dgm:pt modelId="{54442C93-1ABC-4A8A-ABD4-6CF6FF26BEE5}" type="parTrans" cxnId="{C15A9941-E135-439E-AD68-BE847048A8FA}">
      <dgm:prSet/>
      <dgm:spPr/>
      <dgm:t>
        <a:bodyPr/>
        <a:lstStyle/>
        <a:p>
          <a:endParaRPr lang="id-ID"/>
        </a:p>
      </dgm:t>
    </dgm:pt>
    <dgm:pt modelId="{FF6A3781-B2BF-4850-8BAD-0ED00FE31CEF}" type="sibTrans" cxnId="{C15A9941-E135-439E-AD68-BE847048A8FA}">
      <dgm:prSet/>
      <dgm:spPr/>
      <dgm:t>
        <a:bodyPr/>
        <a:lstStyle/>
        <a:p>
          <a:endParaRPr lang="id-ID"/>
        </a:p>
      </dgm:t>
    </dgm:pt>
    <dgm:pt modelId="{4CF9C204-6A40-4EE6-BFF0-531BA8CB2F63}">
      <dgm:prSet/>
      <dgm:spPr/>
      <dgm:t>
        <a:bodyPr/>
        <a:lstStyle/>
        <a:p>
          <a:pPr rtl="0"/>
          <a:r>
            <a:rPr lang="en-US"/>
            <a:t>Peralatan dan Mesin</a:t>
          </a:r>
          <a:endParaRPr lang="id-ID"/>
        </a:p>
      </dgm:t>
    </dgm:pt>
    <dgm:pt modelId="{76A842C1-CEEF-4C73-A22F-1EDFB5D22EE1}" type="parTrans" cxnId="{18322EBB-7803-4679-BAD9-9950EDFA99DC}">
      <dgm:prSet/>
      <dgm:spPr/>
      <dgm:t>
        <a:bodyPr/>
        <a:lstStyle/>
        <a:p>
          <a:endParaRPr lang="id-ID"/>
        </a:p>
      </dgm:t>
    </dgm:pt>
    <dgm:pt modelId="{1D6E9B18-C428-4DBC-B161-84EEF9B93248}" type="sibTrans" cxnId="{18322EBB-7803-4679-BAD9-9950EDFA99DC}">
      <dgm:prSet/>
      <dgm:spPr/>
      <dgm:t>
        <a:bodyPr/>
        <a:lstStyle/>
        <a:p>
          <a:endParaRPr lang="id-ID"/>
        </a:p>
      </dgm:t>
    </dgm:pt>
    <dgm:pt modelId="{048DA55B-8920-49AB-B570-98687AFA7395}">
      <dgm:prSet/>
      <dgm:spPr/>
      <dgm:t>
        <a:bodyPr/>
        <a:lstStyle/>
        <a:p>
          <a:pPr rtl="0"/>
          <a:r>
            <a:rPr lang="en-US"/>
            <a:t>Gedung dan Bangunan</a:t>
          </a:r>
          <a:endParaRPr lang="id-ID"/>
        </a:p>
      </dgm:t>
    </dgm:pt>
    <dgm:pt modelId="{9EF2B0C3-D37E-458E-A5C1-FE098B4701FA}" type="parTrans" cxnId="{812BD4BC-565A-4842-8A76-0C33975DD246}">
      <dgm:prSet/>
      <dgm:spPr/>
      <dgm:t>
        <a:bodyPr/>
        <a:lstStyle/>
        <a:p>
          <a:endParaRPr lang="id-ID"/>
        </a:p>
      </dgm:t>
    </dgm:pt>
    <dgm:pt modelId="{224ADEF5-8AC3-4455-B7CE-675828550E66}" type="sibTrans" cxnId="{812BD4BC-565A-4842-8A76-0C33975DD246}">
      <dgm:prSet/>
      <dgm:spPr/>
      <dgm:t>
        <a:bodyPr/>
        <a:lstStyle/>
        <a:p>
          <a:endParaRPr lang="id-ID"/>
        </a:p>
      </dgm:t>
    </dgm:pt>
    <dgm:pt modelId="{DD04448F-DC6F-4DB1-802B-106996D070B2}">
      <dgm:prSet/>
      <dgm:spPr/>
      <dgm:t>
        <a:bodyPr/>
        <a:lstStyle/>
        <a:p>
          <a:pPr rtl="0"/>
          <a:r>
            <a:rPr lang="en-US" dirty="0" err="1"/>
            <a:t>Jalan</a:t>
          </a:r>
          <a:r>
            <a:rPr lang="en-US" dirty="0"/>
            <a:t>, </a:t>
          </a:r>
          <a:r>
            <a:rPr lang="en-US" dirty="0" err="1"/>
            <a:t>irigasi</a:t>
          </a:r>
          <a:r>
            <a:rPr lang="en-US" dirty="0"/>
            <a:t> </a:t>
          </a:r>
          <a:r>
            <a:rPr lang="en-US" dirty="0" err="1"/>
            <a:t>dan</a:t>
          </a:r>
          <a:r>
            <a:rPr lang="en-US" dirty="0"/>
            <a:t> </a:t>
          </a:r>
          <a:r>
            <a:rPr lang="en-US" dirty="0" err="1"/>
            <a:t>Jaringan</a:t>
          </a:r>
          <a:endParaRPr lang="id-ID" dirty="0"/>
        </a:p>
      </dgm:t>
    </dgm:pt>
    <dgm:pt modelId="{F4A9B26B-5B81-4588-A90D-F06CF32A3B34}" type="parTrans" cxnId="{82887E87-231C-4AF0-BFDA-4C63A1BA4A26}">
      <dgm:prSet/>
      <dgm:spPr/>
      <dgm:t>
        <a:bodyPr/>
        <a:lstStyle/>
        <a:p>
          <a:endParaRPr lang="id-ID"/>
        </a:p>
      </dgm:t>
    </dgm:pt>
    <dgm:pt modelId="{7BC64907-4926-4A68-A7CA-51D2CFE08CEE}" type="sibTrans" cxnId="{82887E87-231C-4AF0-BFDA-4C63A1BA4A26}">
      <dgm:prSet/>
      <dgm:spPr/>
      <dgm:t>
        <a:bodyPr/>
        <a:lstStyle/>
        <a:p>
          <a:endParaRPr lang="id-ID"/>
        </a:p>
      </dgm:t>
    </dgm:pt>
    <dgm:pt modelId="{D8490113-42AF-4B09-95ED-50BA5393994C}">
      <dgm:prSet/>
      <dgm:spPr/>
      <dgm:t>
        <a:bodyPr/>
        <a:lstStyle/>
        <a:p>
          <a:pPr rtl="0"/>
          <a:r>
            <a:rPr lang="en-US" dirty="0" err="1"/>
            <a:t>Aset</a:t>
          </a:r>
          <a:r>
            <a:rPr lang="en-US" dirty="0"/>
            <a:t> </a:t>
          </a:r>
          <a:r>
            <a:rPr lang="en-US" dirty="0" err="1"/>
            <a:t>tetap</a:t>
          </a:r>
          <a:r>
            <a:rPr lang="en-US" dirty="0"/>
            <a:t> </a:t>
          </a:r>
          <a:r>
            <a:rPr lang="en-US" dirty="0" err="1"/>
            <a:t>lainnya</a:t>
          </a:r>
          <a:endParaRPr lang="id-ID" dirty="0"/>
        </a:p>
      </dgm:t>
    </dgm:pt>
    <dgm:pt modelId="{B0E65097-31D0-45C8-99FA-E010FB547930}" type="parTrans" cxnId="{70B93FEC-BF97-41BA-84B2-C18BC7AAE425}">
      <dgm:prSet/>
      <dgm:spPr/>
      <dgm:t>
        <a:bodyPr/>
        <a:lstStyle/>
        <a:p>
          <a:endParaRPr lang="id-ID"/>
        </a:p>
      </dgm:t>
    </dgm:pt>
    <dgm:pt modelId="{27086446-E5BA-47C7-BB65-065AE8E50130}" type="sibTrans" cxnId="{70B93FEC-BF97-41BA-84B2-C18BC7AAE425}">
      <dgm:prSet/>
      <dgm:spPr/>
      <dgm:t>
        <a:bodyPr/>
        <a:lstStyle/>
        <a:p>
          <a:endParaRPr lang="id-ID"/>
        </a:p>
      </dgm:t>
    </dgm:pt>
    <dgm:pt modelId="{FAE0D577-94FE-4647-8EE6-5FC9A7319701}">
      <dgm:prSet/>
      <dgm:spPr/>
      <dgm:t>
        <a:bodyPr/>
        <a:lstStyle/>
        <a:p>
          <a:pPr rtl="0"/>
          <a:endParaRPr lang="id-ID"/>
        </a:p>
      </dgm:t>
    </dgm:pt>
    <dgm:pt modelId="{07CFF31D-1BF3-467F-8B3B-848098E78372}" type="parTrans" cxnId="{8FB8C003-5241-4706-9261-5964C2BB43C8}">
      <dgm:prSet/>
      <dgm:spPr/>
      <dgm:t>
        <a:bodyPr/>
        <a:lstStyle/>
        <a:p>
          <a:endParaRPr lang="id-ID"/>
        </a:p>
      </dgm:t>
    </dgm:pt>
    <dgm:pt modelId="{674F10CE-12B2-4899-AAC7-1844E10CC3B1}" type="sibTrans" cxnId="{8FB8C003-5241-4706-9261-5964C2BB43C8}">
      <dgm:prSet/>
      <dgm:spPr/>
      <dgm:t>
        <a:bodyPr/>
        <a:lstStyle/>
        <a:p>
          <a:endParaRPr lang="id-ID"/>
        </a:p>
      </dgm:t>
    </dgm:pt>
    <dgm:pt modelId="{9F2B0135-A4C0-4347-9118-5F06DC596251}" type="pres">
      <dgm:prSet presAssocID="{0493EDF4-1C7E-4F8D-9B0E-9815F11ECA60}" presName="diagram" presStyleCnt="0">
        <dgm:presLayoutVars>
          <dgm:dir/>
          <dgm:animLvl val="lvl"/>
          <dgm:resizeHandles val="exact"/>
        </dgm:presLayoutVars>
      </dgm:prSet>
      <dgm:spPr/>
    </dgm:pt>
    <dgm:pt modelId="{06A05E87-BD49-4CE6-95CC-A4D79E80FF77}" type="pres">
      <dgm:prSet presAssocID="{6C307041-379D-4ACE-BCB8-40DFE702081B}" presName="compNode" presStyleCnt="0"/>
      <dgm:spPr/>
    </dgm:pt>
    <dgm:pt modelId="{0A20B95B-6B78-4D4F-9E95-A13BD7EDF2E1}" type="pres">
      <dgm:prSet presAssocID="{6C307041-379D-4ACE-BCB8-40DFE702081B}" presName="childRect" presStyleLbl="bgAcc1" presStyleIdx="0" presStyleCnt="1">
        <dgm:presLayoutVars>
          <dgm:bulletEnabled val="1"/>
        </dgm:presLayoutVars>
      </dgm:prSet>
      <dgm:spPr/>
    </dgm:pt>
    <dgm:pt modelId="{0F14845F-1106-49C8-8498-7BA8548C4798}" type="pres">
      <dgm:prSet presAssocID="{6C307041-379D-4ACE-BCB8-40DFE702081B}" presName="parentText" presStyleLbl="node1" presStyleIdx="0" presStyleCnt="0">
        <dgm:presLayoutVars>
          <dgm:chMax val="0"/>
          <dgm:bulletEnabled val="1"/>
        </dgm:presLayoutVars>
      </dgm:prSet>
      <dgm:spPr/>
    </dgm:pt>
    <dgm:pt modelId="{86969525-AE4C-49AC-824C-F5049CA38995}" type="pres">
      <dgm:prSet presAssocID="{6C307041-379D-4ACE-BCB8-40DFE702081B}" presName="parentRect" presStyleLbl="alignNode1" presStyleIdx="0" presStyleCnt="1"/>
      <dgm:spPr/>
    </dgm:pt>
    <dgm:pt modelId="{FB71193D-B249-43B3-8A83-E5DE4E6A31F8}" type="pres">
      <dgm:prSet presAssocID="{6C307041-379D-4ACE-BCB8-40DFE702081B}" presName="adorn" presStyleLbl="fgAccFollowNode1" presStyleIdx="0" presStyleCnt="1"/>
      <dgm:spPr/>
    </dgm:pt>
  </dgm:ptLst>
  <dgm:cxnLst>
    <dgm:cxn modelId="{8FB8C003-5241-4706-9261-5964C2BB43C8}" srcId="{6C307041-379D-4ACE-BCB8-40DFE702081B}" destId="{FAE0D577-94FE-4647-8EE6-5FC9A7319701}" srcOrd="5" destOrd="0" parTransId="{07CFF31D-1BF3-467F-8B3B-848098E78372}" sibTransId="{674F10CE-12B2-4899-AAC7-1844E10CC3B1}"/>
    <dgm:cxn modelId="{C184321E-B87A-4666-B3FC-2B5F1F28895A}" type="presOf" srcId="{D8490113-42AF-4B09-95ED-50BA5393994C}" destId="{0A20B95B-6B78-4D4F-9E95-A13BD7EDF2E1}" srcOrd="0" destOrd="4" presId="urn:microsoft.com/office/officeart/2005/8/layout/bList2"/>
    <dgm:cxn modelId="{D87C625D-85A7-4F73-9695-E4B41C3B7477}" type="presOf" srcId="{0493EDF4-1C7E-4F8D-9B0E-9815F11ECA60}" destId="{9F2B0135-A4C0-4347-9118-5F06DC596251}" srcOrd="0" destOrd="0" presId="urn:microsoft.com/office/officeart/2005/8/layout/bList2"/>
    <dgm:cxn modelId="{3F35105E-E4AA-4CE7-BD0E-B8981BF38A0B}" type="presOf" srcId="{6C307041-379D-4ACE-BCB8-40DFE702081B}" destId="{86969525-AE4C-49AC-824C-F5049CA38995}" srcOrd="1" destOrd="0" presId="urn:microsoft.com/office/officeart/2005/8/layout/bList2"/>
    <dgm:cxn modelId="{C15A9941-E135-439E-AD68-BE847048A8FA}" srcId="{6C307041-379D-4ACE-BCB8-40DFE702081B}" destId="{1EAC7053-86F4-4EC9-9423-482E526A7C2D}" srcOrd="0" destOrd="0" parTransId="{54442C93-1ABC-4A8A-ABD4-6CF6FF26BEE5}" sibTransId="{FF6A3781-B2BF-4850-8BAD-0ED00FE31CEF}"/>
    <dgm:cxn modelId="{F3037A7D-F50C-4A18-AA81-4C5EBDBBCEF9}" type="presOf" srcId="{6C307041-379D-4ACE-BCB8-40DFE702081B}" destId="{0F14845F-1106-49C8-8498-7BA8548C4798}" srcOrd="0" destOrd="0" presId="urn:microsoft.com/office/officeart/2005/8/layout/bList2"/>
    <dgm:cxn modelId="{E745A984-3C39-40F8-B0CA-06089D9BB2FB}" type="presOf" srcId="{048DA55B-8920-49AB-B570-98687AFA7395}" destId="{0A20B95B-6B78-4D4F-9E95-A13BD7EDF2E1}" srcOrd="0" destOrd="2" presId="urn:microsoft.com/office/officeart/2005/8/layout/bList2"/>
    <dgm:cxn modelId="{82887E87-231C-4AF0-BFDA-4C63A1BA4A26}" srcId="{6C307041-379D-4ACE-BCB8-40DFE702081B}" destId="{DD04448F-DC6F-4DB1-802B-106996D070B2}" srcOrd="3" destOrd="0" parTransId="{F4A9B26B-5B81-4588-A90D-F06CF32A3B34}" sibTransId="{7BC64907-4926-4A68-A7CA-51D2CFE08CEE}"/>
    <dgm:cxn modelId="{2584F787-769C-4476-A2B8-C670ACBD8F5E}" type="presOf" srcId="{FAE0D577-94FE-4647-8EE6-5FC9A7319701}" destId="{0A20B95B-6B78-4D4F-9E95-A13BD7EDF2E1}" srcOrd="0" destOrd="5" presId="urn:microsoft.com/office/officeart/2005/8/layout/bList2"/>
    <dgm:cxn modelId="{4A84FCA9-A169-4A86-BE43-70BDD05C45B9}" type="presOf" srcId="{1EAC7053-86F4-4EC9-9423-482E526A7C2D}" destId="{0A20B95B-6B78-4D4F-9E95-A13BD7EDF2E1}" srcOrd="0" destOrd="0" presId="urn:microsoft.com/office/officeart/2005/8/layout/bList2"/>
    <dgm:cxn modelId="{18322EBB-7803-4679-BAD9-9950EDFA99DC}" srcId="{6C307041-379D-4ACE-BCB8-40DFE702081B}" destId="{4CF9C204-6A40-4EE6-BFF0-531BA8CB2F63}" srcOrd="1" destOrd="0" parTransId="{76A842C1-CEEF-4C73-A22F-1EDFB5D22EE1}" sibTransId="{1D6E9B18-C428-4DBC-B161-84EEF9B93248}"/>
    <dgm:cxn modelId="{AAC1A8BB-5577-4602-A3D9-C6C019814469}" srcId="{0493EDF4-1C7E-4F8D-9B0E-9815F11ECA60}" destId="{6C307041-379D-4ACE-BCB8-40DFE702081B}" srcOrd="0" destOrd="0" parTransId="{EB7DA28C-A719-480B-8BAA-64F19350415C}" sibTransId="{F92A324D-49CF-46C6-B136-0EF40752E320}"/>
    <dgm:cxn modelId="{812BD4BC-565A-4842-8A76-0C33975DD246}" srcId="{6C307041-379D-4ACE-BCB8-40DFE702081B}" destId="{048DA55B-8920-49AB-B570-98687AFA7395}" srcOrd="2" destOrd="0" parTransId="{9EF2B0C3-D37E-458E-A5C1-FE098B4701FA}" sibTransId="{224ADEF5-8AC3-4455-B7CE-675828550E66}"/>
    <dgm:cxn modelId="{515E17D4-101E-4A74-8AAA-2B3717CEF203}" type="presOf" srcId="{4CF9C204-6A40-4EE6-BFF0-531BA8CB2F63}" destId="{0A20B95B-6B78-4D4F-9E95-A13BD7EDF2E1}" srcOrd="0" destOrd="1" presId="urn:microsoft.com/office/officeart/2005/8/layout/bList2"/>
    <dgm:cxn modelId="{596097DD-D30B-4C1C-9776-157CA6181A31}" type="presOf" srcId="{DD04448F-DC6F-4DB1-802B-106996D070B2}" destId="{0A20B95B-6B78-4D4F-9E95-A13BD7EDF2E1}" srcOrd="0" destOrd="3" presId="urn:microsoft.com/office/officeart/2005/8/layout/bList2"/>
    <dgm:cxn modelId="{70B93FEC-BF97-41BA-84B2-C18BC7AAE425}" srcId="{6C307041-379D-4ACE-BCB8-40DFE702081B}" destId="{D8490113-42AF-4B09-95ED-50BA5393994C}" srcOrd="4" destOrd="0" parTransId="{B0E65097-31D0-45C8-99FA-E010FB547930}" sibTransId="{27086446-E5BA-47C7-BB65-065AE8E50130}"/>
    <dgm:cxn modelId="{A9BD8594-73F9-4ACF-BE4F-F1E516C2D127}" type="presParOf" srcId="{9F2B0135-A4C0-4347-9118-5F06DC596251}" destId="{06A05E87-BD49-4CE6-95CC-A4D79E80FF77}" srcOrd="0" destOrd="0" presId="urn:microsoft.com/office/officeart/2005/8/layout/bList2"/>
    <dgm:cxn modelId="{984A76AA-A385-4FF7-9BA7-2556800920DB}" type="presParOf" srcId="{06A05E87-BD49-4CE6-95CC-A4D79E80FF77}" destId="{0A20B95B-6B78-4D4F-9E95-A13BD7EDF2E1}" srcOrd="0" destOrd="0" presId="urn:microsoft.com/office/officeart/2005/8/layout/bList2"/>
    <dgm:cxn modelId="{9B9F3574-C9A1-4E37-8D8B-B02C019F68B1}" type="presParOf" srcId="{06A05E87-BD49-4CE6-95CC-A4D79E80FF77}" destId="{0F14845F-1106-49C8-8498-7BA8548C4798}" srcOrd="1" destOrd="0" presId="urn:microsoft.com/office/officeart/2005/8/layout/bList2"/>
    <dgm:cxn modelId="{B5C9C425-A1B0-4741-9D6A-7B47145FFB14}" type="presParOf" srcId="{06A05E87-BD49-4CE6-95CC-A4D79E80FF77}" destId="{86969525-AE4C-49AC-824C-F5049CA38995}" srcOrd="2" destOrd="0" presId="urn:microsoft.com/office/officeart/2005/8/layout/bList2"/>
    <dgm:cxn modelId="{8B9C3E4C-5B8C-48EF-B285-AC081F0CE1F9}" type="presParOf" srcId="{06A05E87-BD49-4CE6-95CC-A4D79E80FF77}" destId="{FB71193D-B249-43B3-8A83-E5DE4E6A31F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39210FF7-2BE5-44A8-BF01-286847F51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7D65A46D-8748-4645-8357-D46A2836C9C6}">
      <dgm:prSet/>
      <dgm:spPr/>
      <dgm:t>
        <a:bodyPr/>
        <a:lstStyle/>
        <a:p>
          <a:pPr rtl="0"/>
          <a:r>
            <a:rPr lang="en-US" dirty="0" err="1"/>
            <a:t>kontrak</a:t>
          </a:r>
          <a:r>
            <a:rPr lang="en-US" dirty="0"/>
            <a:t> </a:t>
          </a:r>
          <a:r>
            <a:rPr lang="en-US" dirty="0" err="1"/>
            <a:t>untuk</a:t>
          </a:r>
          <a:r>
            <a:rPr lang="en-US" dirty="0"/>
            <a:t> </a:t>
          </a:r>
          <a:r>
            <a:rPr lang="en-US" dirty="0" err="1"/>
            <a:t>perolehan</a:t>
          </a:r>
          <a:r>
            <a:rPr lang="en-US" dirty="0"/>
            <a:t> </a:t>
          </a:r>
          <a:r>
            <a:rPr lang="en-US" dirty="0" err="1"/>
            <a:t>jasa</a:t>
          </a:r>
          <a:r>
            <a:rPr lang="en-US" dirty="0"/>
            <a:t> yang </a:t>
          </a:r>
          <a:r>
            <a:rPr lang="en-US" dirty="0" err="1"/>
            <a:t>berhubungan</a:t>
          </a:r>
          <a:r>
            <a:rPr lang="en-US" dirty="0"/>
            <a:t> </a:t>
          </a:r>
          <a:r>
            <a:rPr lang="en-US" dirty="0" err="1"/>
            <a:t>langsung</a:t>
          </a:r>
          <a:r>
            <a:rPr lang="en-US" dirty="0"/>
            <a:t> </a:t>
          </a:r>
          <a:r>
            <a:rPr lang="en-US" dirty="0" err="1"/>
            <a:t>dengan</a:t>
          </a:r>
          <a:r>
            <a:rPr lang="en-US" dirty="0"/>
            <a:t> </a:t>
          </a:r>
          <a:r>
            <a:rPr lang="en-US" dirty="0" err="1"/>
            <a:t>perencanaan</a:t>
          </a:r>
          <a:r>
            <a:rPr lang="en-US" dirty="0"/>
            <a:t> </a:t>
          </a:r>
          <a:r>
            <a:rPr lang="en-US" dirty="0" err="1"/>
            <a:t>konstruksi</a:t>
          </a:r>
          <a:r>
            <a:rPr lang="en-US" dirty="0"/>
            <a:t> </a:t>
          </a:r>
          <a:r>
            <a:rPr lang="en-US" dirty="0" err="1"/>
            <a:t>aset</a:t>
          </a:r>
          <a:r>
            <a:rPr lang="en-US" dirty="0"/>
            <a:t>, </a:t>
          </a:r>
          <a:r>
            <a:rPr lang="en-US" dirty="0" err="1"/>
            <a:t>seperti</a:t>
          </a:r>
          <a:r>
            <a:rPr lang="en-US" dirty="0"/>
            <a:t> </a:t>
          </a:r>
          <a:r>
            <a:rPr lang="en-US" dirty="0" err="1"/>
            <a:t>jasa</a:t>
          </a:r>
          <a:r>
            <a:rPr lang="en-US" dirty="0"/>
            <a:t> </a:t>
          </a:r>
          <a:r>
            <a:rPr lang="en-US" dirty="0" err="1"/>
            <a:t>arsitektur</a:t>
          </a:r>
          <a:r>
            <a:rPr lang="en-US" dirty="0"/>
            <a:t>;</a:t>
          </a:r>
          <a:endParaRPr lang="id-ID" dirty="0"/>
        </a:p>
      </dgm:t>
    </dgm:pt>
    <dgm:pt modelId="{C2712BDB-6CB7-4D5A-8424-F25559A4B780}" type="parTrans" cxnId="{6D482566-7FA3-4B24-A528-27DCF503C955}">
      <dgm:prSet/>
      <dgm:spPr/>
      <dgm:t>
        <a:bodyPr/>
        <a:lstStyle/>
        <a:p>
          <a:endParaRPr lang="id-ID"/>
        </a:p>
      </dgm:t>
    </dgm:pt>
    <dgm:pt modelId="{01D74988-B2FC-4BAC-BC3C-E05BF743F00B}" type="sibTrans" cxnId="{6D482566-7FA3-4B24-A528-27DCF503C955}">
      <dgm:prSet/>
      <dgm:spPr/>
      <dgm:t>
        <a:bodyPr/>
        <a:lstStyle/>
        <a:p>
          <a:endParaRPr lang="id-ID"/>
        </a:p>
      </dgm:t>
    </dgm:pt>
    <dgm:pt modelId="{CDD545D8-E944-49DA-9EE4-52EB89DC3F31}">
      <dgm:prSet/>
      <dgm:spPr/>
      <dgm:t>
        <a:bodyPr/>
        <a:lstStyle/>
        <a:p>
          <a:pPr rtl="0"/>
          <a:r>
            <a:rPr lang="en-US"/>
            <a:t>kontrak untuk perolehan atau konstruksi aset;</a:t>
          </a:r>
          <a:endParaRPr lang="id-ID"/>
        </a:p>
      </dgm:t>
    </dgm:pt>
    <dgm:pt modelId="{FB4B8107-4E08-4A87-B0FE-07C2A7DAEB7D}" type="parTrans" cxnId="{26EDD0DD-DE15-41F2-AB4C-2DBB93217CCE}">
      <dgm:prSet/>
      <dgm:spPr/>
      <dgm:t>
        <a:bodyPr/>
        <a:lstStyle/>
        <a:p>
          <a:endParaRPr lang="id-ID"/>
        </a:p>
      </dgm:t>
    </dgm:pt>
    <dgm:pt modelId="{4FCFF796-472B-4A2B-89B1-278CB8E4673A}" type="sibTrans" cxnId="{26EDD0DD-DE15-41F2-AB4C-2DBB93217CCE}">
      <dgm:prSet/>
      <dgm:spPr/>
      <dgm:t>
        <a:bodyPr/>
        <a:lstStyle/>
        <a:p>
          <a:endParaRPr lang="id-ID"/>
        </a:p>
      </dgm:t>
    </dgm:pt>
    <dgm:pt modelId="{52EC1B1E-407E-46A1-8058-00C6E699FEE5}">
      <dgm:prSet/>
      <dgm:spPr/>
      <dgm:t>
        <a:bodyPr/>
        <a:lstStyle/>
        <a:p>
          <a:pPr rtl="0"/>
          <a:r>
            <a:rPr lang="en-US" dirty="0" err="1"/>
            <a:t>kontrak</a:t>
          </a:r>
          <a:r>
            <a:rPr lang="en-US" dirty="0"/>
            <a:t> </a:t>
          </a:r>
          <a:r>
            <a:rPr lang="en-US" dirty="0" err="1"/>
            <a:t>untuk</a:t>
          </a:r>
          <a:r>
            <a:rPr lang="en-US" dirty="0"/>
            <a:t> </a:t>
          </a:r>
          <a:r>
            <a:rPr lang="en-US" dirty="0" err="1"/>
            <a:t>perolehan</a:t>
          </a:r>
          <a:r>
            <a:rPr lang="en-US" dirty="0"/>
            <a:t> </a:t>
          </a:r>
          <a:r>
            <a:rPr lang="en-US" dirty="0" err="1"/>
            <a:t>jasa</a:t>
          </a:r>
          <a:r>
            <a:rPr lang="en-US" dirty="0"/>
            <a:t> yang </a:t>
          </a:r>
          <a:r>
            <a:rPr lang="en-US" dirty="0" err="1"/>
            <a:t>berhubungan</a:t>
          </a:r>
          <a:r>
            <a:rPr lang="en-US" dirty="0"/>
            <a:t> </a:t>
          </a:r>
          <a:r>
            <a:rPr lang="en-US" dirty="0" err="1"/>
            <a:t>langsung</a:t>
          </a:r>
          <a:r>
            <a:rPr lang="en-US" dirty="0"/>
            <a:t> </a:t>
          </a:r>
          <a:r>
            <a:rPr lang="en-US" dirty="0" err="1"/>
            <a:t>dengan</a:t>
          </a:r>
          <a:r>
            <a:rPr lang="en-US" dirty="0"/>
            <a:t> </a:t>
          </a:r>
          <a:r>
            <a:rPr lang="en-US" dirty="0" err="1"/>
            <a:t>pengawasan</a:t>
          </a:r>
          <a:r>
            <a:rPr lang="en-US" dirty="0"/>
            <a:t> </a:t>
          </a:r>
          <a:r>
            <a:rPr lang="en-US" dirty="0" err="1"/>
            <a:t>konstruksi</a:t>
          </a:r>
          <a:r>
            <a:rPr lang="en-US" dirty="0"/>
            <a:t> </a:t>
          </a:r>
          <a:r>
            <a:rPr lang="en-US" dirty="0" err="1"/>
            <a:t>aset</a:t>
          </a:r>
          <a:endParaRPr lang="id-ID" dirty="0"/>
        </a:p>
      </dgm:t>
    </dgm:pt>
    <dgm:pt modelId="{3D48892E-1D7F-49B3-87B3-B3922984021A}" type="parTrans" cxnId="{D0C9F760-E148-445D-B2E0-1075679E8178}">
      <dgm:prSet/>
      <dgm:spPr/>
      <dgm:t>
        <a:bodyPr/>
        <a:lstStyle/>
        <a:p>
          <a:endParaRPr lang="id-ID"/>
        </a:p>
      </dgm:t>
    </dgm:pt>
    <dgm:pt modelId="{722CC658-FE15-40C9-9859-167C7E6AAB0A}" type="sibTrans" cxnId="{D0C9F760-E148-445D-B2E0-1075679E8178}">
      <dgm:prSet/>
      <dgm:spPr/>
      <dgm:t>
        <a:bodyPr/>
        <a:lstStyle/>
        <a:p>
          <a:endParaRPr lang="id-ID"/>
        </a:p>
      </dgm:t>
    </dgm:pt>
    <dgm:pt modelId="{51A5CA6B-74E4-4FF9-886E-EB96EC8133BC}">
      <dgm:prSet/>
      <dgm:spPr/>
      <dgm:t>
        <a:bodyPr/>
        <a:lstStyle/>
        <a:p>
          <a:pPr rtl="0"/>
          <a:r>
            <a:rPr lang="en-US"/>
            <a:t>kontrak untuk membongkar atau merestorasi aset dan restorasi lingkungan.</a:t>
          </a:r>
          <a:endParaRPr lang="id-ID"/>
        </a:p>
      </dgm:t>
    </dgm:pt>
    <dgm:pt modelId="{E51BD1C1-D3C4-4941-9B98-A861707E22D4}" type="parTrans" cxnId="{19A8B1D8-D132-465D-8641-D7B709E16566}">
      <dgm:prSet/>
      <dgm:spPr/>
      <dgm:t>
        <a:bodyPr/>
        <a:lstStyle/>
        <a:p>
          <a:endParaRPr lang="id-ID"/>
        </a:p>
      </dgm:t>
    </dgm:pt>
    <dgm:pt modelId="{F84655A2-C373-4F54-9181-8DCEAD912442}" type="sibTrans" cxnId="{19A8B1D8-D132-465D-8641-D7B709E16566}">
      <dgm:prSet/>
      <dgm:spPr/>
      <dgm:t>
        <a:bodyPr/>
        <a:lstStyle/>
        <a:p>
          <a:endParaRPr lang="id-ID"/>
        </a:p>
      </dgm:t>
    </dgm:pt>
    <dgm:pt modelId="{C5FC893F-7E38-47D7-86D8-EBA04D3CD7CE}" type="pres">
      <dgm:prSet presAssocID="{39210FF7-2BE5-44A8-BF01-286847F51BEA}" presName="linear" presStyleCnt="0">
        <dgm:presLayoutVars>
          <dgm:animLvl val="lvl"/>
          <dgm:resizeHandles val="exact"/>
        </dgm:presLayoutVars>
      </dgm:prSet>
      <dgm:spPr/>
    </dgm:pt>
    <dgm:pt modelId="{C68F046E-C1A9-453F-9989-78C50F25B309}" type="pres">
      <dgm:prSet presAssocID="{7D65A46D-8748-4645-8357-D46A2836C9C6}" presName="parentText" presStyleLbl="node1" presStyleIdx="0" presStyleCnt="4">
        <dgm:presLayoutVars>
          <dgm:chMax val="0"/>
          <dgm:bulletEnabled val="1"/>
        </dgm:presLayoutVars>
      </dgm:prSet>
      <dgm:spPr/>
    </dgm:pt>
    <dgm:pt modelId="{075AC3B0-0573-43EF-BF75-227856A2BB51}" type="pres">
      <dgm:prSet presAssocID="{01D74988-B2FC-4BAC-BC3C-E05BF743F00B}" presName="spacer" presStyleCnt="0"/>
      <dgm:spPr/>
    </dgm:pt>
    <dgm:pt modelId="{4E0BDA0F-1710-4417-A0B8-320AB83F2C96}" type="pres">
      <dgm:prSet presAssocID="{CDD545D8-E944-49DA-9EE4-52EB89DC3F31}" presName="parentText" presStyleLbl="node1" presStyleIdx="1" presStyleCnt="4">
        <dgm:presLayoutVars>
          <dgm:chMax val="0"/>
          <dgm:bulletEnabled val="1"/>
        </dgm:presLayoutVars>
      </dgm:prSet>
      <dgm:spPr/>
    </dgm:pt>
    <dgm:pt modelId="{9F478247-CF64-4DEE-90C2-27DC70B15A67}" type="pres">
      <dgm:prSet presAssocID="{4FCFF796-472B-4A2B-89B1-278CB8E4673A}" presName="spacer" presStyleCnt="0"/>
      <dgm:spPr/>
    </dgm:pt>
    <dgm:pt modelId="{FC5C1434-1E0C-4627-900D-5E1574EEC0C5}" type="pres">
      <dgm:prSet presAssocID="{52EC1B1E-407E-46A1-8058-00C6E699FEE5}" presName="parentText" presStyleLbl="node1" presStyleIdx="2" presStyleCnt="4">
        <dgm:presLayoutVars>
          <dgm:chMax val="0"/>
          <dgm:bulletEnabled val="1"/>
        </dgm:presLayoutVars>
      </dgm:prSet>
      <dgm:spPr/>
    </dgm:pt>
    <dgm:pt modelId="{79A3A22A-618B-4664-A63A-F9D879088E4D}" type="pres">
      <dgm:prSet presAssocID="{722CC658-FE15-40C9-9859-167C7E6AAB0A}" presName="spacer" presStyleCnt="0"/>
      <dgm:spPr/>
    </dgm:pt>
    <dgm:pt modelId="{46AB2B9E-C56E-46BC-8A0F-5ED249AAA500}" type="pres">
      <dgm:prSet presAssocID="{51A5CA6B-74E4-4FF9-886E-EB96EC8133BC}" presName="parentText" presStyleLbl="node1" presStyleIdx="3" presStyleCnt="4">
        <dgm:presLayoutVars>
          <dgm:chMax val="0"/>
          <dgm:bulletEnabled val="1"/>
        </dgm:presLayoutVars>
      </dgm:prSet>
      <dgm:spPr/>
    </dgm:pt>
  </dgm:ptLst>
  <dgm:cxnLst>
    <dgm:cxn modelId="{D0C9F760-E148-445D-B2E0-1075679E8178}" srcId="{39210FF7-2BE5-44A8-BF01-286847F51BEA}" destId="{52EC1B1E-407E-46A1-8058-00C6E699FEE5}" srcOrd="2" destOrd="0" parTransId="{3D48892E-1D7F-49B3-87B3-B3922984021A}" sibTransId="{722CC658-FE15-40C9-9859-167C7E6AAB0A}"/>
    <dgm:cxn modelId="{6D482566-7FA3-4B24-A528-27DCF503C955}" srcId="{39210FF7-2BE5-44A8-BF01-286847F51BEA}" destId="{7D65A46D-8748-4645-8357-D46A2836C9C6}" srcOrd="0" destOrd="0" parTransId="{C2712BDB-6CB7-4D5A-8424-F25559A4B780}" sibTransId="{01D74988-B2FC-4BAC-BC3C-E05BF743F00B}"/>
    <dgm:cxn modelId="{564B9881-DDD5-4D83-9A79-D9C5F0654033}" type="presOf" srcId="{52EC1B1E-407E-46A1-8058-00C6E699FEE5}" destId="{FC5C1434-1E0C-4627-900D-5E1574EEC0C5}" srcOrd="0" destOrd="0" presId="urn:microsoft.com/office/officeart/2005/8/layout/vList2"/>
    <dgm:cxn modelId="{C502E596-B1E1-4FA3-8C39-917B39DD9C7D}" type="presOf" srcId="{51A5CA6B-74E4-4FF9-886E-EB96EC8133BC}" destId="{46AB2B9E-C56E-46BC-8A0F-5ED249AAA500}" srcOrd="0" destOrd="0" presId="urn:microsoft.com/office/officeart/2005/8/layout/vList2"/>
    <dgm:cxn modelId="{9ACC9C9E-F429-4FE5-A3BD-328479F21574}" type="presOf" srcId="{39210FF7-2BE5-44A8-BF01-286847F51BEA}" destId="{C5FC893F-7E38-47D7-86D8-EBA04D3CD7CE}" srcOrd="0" destOrd="0" presId="urn:microsoft.com/office/officeart/2005/8/layout/vList2"/>
    <dgm:cxn modelId="{E2720CA4-D9CB-47FE-BB91-53E87A6B1D0F}" type="presOf" srcId="{CDD545D8-E944-49DA-9EE4-52EB89DC3F31}" destId="{4E0BDA0F-1710-4417-A0B8-320AB83F2C96}" srcOrd="0" destOrd="0" presId="urn:microsoft.com/office/officeart/2005/8/layout/vList2"/>
    <dgm:cxn modelId="{548A98D7-60E6-40E1-BD05-D40BF6F2764E}" type="presOf" srcId="{7D65A46D-8748-4645-8357-D46A2836C9C6}" destId="{C68F046E-C1A9-453F-9989-78C50F25B309}" srcOrd="0" destOrd="0" presId="urn:microsoft.com/office/officeart/2005/8/layout/vList2"/>
    <dgm:cxn modelId="{19A8B1D8-D132-465D-8641-D7B709E16566}" srcId="{39210FF7-2BE5-44A8-BF01-286847F51BEA}" destId="{51A5CA6B-74E4-4FF9-886E-EB96EC8133BC}" srcOrd="3" destOrd="0" parTransId="{E51BD1C1-D3C4-4941-9B98-A861707E22D4}" sibTransId="{F84655A2-C373-4F54-9181-8DCEAD912442}"/>
    <dgm:cxn modelId="{26EDD0DD-DE15-41F2-AB4C-2DBB93217CCE}" srcId="{39210FF7-2BE5-44A8-BF01-286847F51BEA}" destId="{CDD545D8-E944-49DA-9EE4-52EB89DC3F31}" srcOrd="1" destOrd="0" parTransId="{FB4B8107-4E08-4A87-B0FE-07C2A7DAEB7D}" sibTransId="{4FCFF796-472B-4A2B-89B1-278CB8E4673A}"/>
    <dgm:cxn modelId="{A0BC3017-7F31-4382-8FF2-A174D26EEE67}" type="presParOf" srcId="{C5FC893F-7E38-47D7-86D8-EBA04D3CD7CE}" destId="{C68F046E-C1A9-453F-9989-78C50F25B309}" srcOrd="0" destOrd="0" presId="urn:microsoft.com/office/officeart/2005/8/layout/vList2"/>
    <dgm:cxn modelId="{60A29024-F26A-47B4-BBE8-B70B2289F276}" type="presParOf" srcId="{C5FC893F-7E38-47D7-86D8-EBA04D3CD7CE}" destId="{075AC3B0-0573-43EF-BF75-227856A2BB51}" srcOrd="1" destOrd="0" presId="urn:microsoft.com/office/officeart/2005/8/layout/vList2"/>
    <dgm:cxn modelId="{5BBEEA0F-E354-4C12-ACDB-997AEE1AA0D1}" type="presParOf" srcId="{C5FC893F-7E38-47D7-86D8-EBA04D3CD7CE}" destId="{4E0BDA0F-1710-4417-A0B8-320AB83F2C96}" srcOrd="2" destOrd="0" presId="urn:microsoft.com/office/officeart/2005/8/layout/vList2"/>
    <dgm:cxn modelId="{50A3BE59-F8C4-4B7A-BF6C-800CE1494955}" type="presParOf" srcId="{C5FC893F-7E38-47D7-86D8-EBA04D3CD7CE}" destId="{9F478247-CF64-4DEE-90C2-27DC70B15A67}" srcOrd="3" destOrd="0" presId="urn:microsoft.com/office/officeart/2005/8/layout/vList2"/>
    <dgm:cxn modelId="{F239C1BE-7817-42C7-BEAF-16E6E7FDC7CE}" type="presParOf" srcId="{C5FC893F-7E38-47D7-86D8-EBA04D3CD7CE}" destId="{FC5C1434-1E0C-4627-900D-5E1574EEC0C5}" srcOrd="4" destOrd="0" presId="urn:microsoft.com/office/officeart/2005/8/layout/vList2"/>
    <dgm:cxn modelId="{37178706-C1CC-4839-9D3A-4298DA7F9429}" type="presParOf" srcId="{C5FC893F-7E38-47D7-86D8-EBA04D3CD7CE}" destId="{79A3A22A-618B-4664-A63A-F9D879088E4D}" srcOrd="5" destOrd="0" presId="urn:microsoft.com/office/officeart/2005/8/layout/vList2"/>
    <dgm:cxn modelId="{A23B1965-D024-4792-97DC-12CB2B94A772}" type="presParOf" srcId="{C5FC893F-7E38-47D7-86D8-EBA04D3CD7CE}" destId="{46AB2B9E-C56E-46BC-8A0F-5ED249AAA50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9EBF03F3-DA0F-4032-8020-6D6CA6EDA1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C0BC9201-3BE4-4C96-A3F5-F611F2C20B26}">
      <dgm:prSet/>
      <dgm:spPr/>
      <dgm:t>
        <a:bodyPr/>
        <a:lstStyle/>
        <a:p>
          <a:pPr rtl="0"/>
          <a:r>
            <a:rPr lang="en-US"/>
            <a:t>Proposal terpisah telah diajukan untuk setiap aset;</a:t>
          </a:r>
          <a:endParaRPr lang="id-ID"/>
        </a:p>
      </dgm:t>
    </dgm:pt>
    <dgm:pt modelId="{090BD948-F253-4DDC-A312-6B807D254D9B}" type="parTrans" cxnId="{25E501DC-0FF8-4E9A-A9AD-A4616E26E883}">
      <dgm:prSet/>
      <dgm:spPr/>
      <dgm:t>
        <a:bodyPr/>
        <a:lstStyle/>
        <a:p>
          <a:endParaRPr lang="id-ID"/>
        </a:p>
      </dgm:t>
    </dgm:pt>
    <dgm:pt modelId="{6D9CE484-F23F-4118-8917-E92067C01D19}" type="sibTrans" cxnId="{25E501DC-0FF8-4E9A-A9AD-A4616E26E883}">
      <dgm:prSet/>
      <dgm:spPr/>
      <dgm:t>
        <a:bodyPr/>
        <a:lstStyle/>
        <a:p>
          <a:endParaRPr lang="id-ID"/>
        </a:p>
      </dgm:t>
    </dgm:pt>
    <dgm:pt modelId="{BB9296B5-6C5F-4B2A-81B5-DEAE7475209A}">
      <dgm:prSet/>
      <dgm:spPr/>
      <dgm:t>
        <a:bodyPr/>
        <a:lstStyle/>
        <a:p>
          <a:pPr rtl="0"/>
          <a:r>
            <a:rPr lang="en-US"/>
            <a:t>Setiap  aset telah dinegosiasikan secara terpisah dan kontraktor serta pemberi kerja dapat menerima atau menolak bagian kontrak yang berhubungan dengan masing-masing aset tersebut;</a:t>
          </a:r>
          <a:endParaRPr lang="id-ID"/>
        </a:p>
      </dgm:t>
    </dgm:pt>
    <dgm:pt modelId="{C59037B6-C914-4EF5-BBA7-FF6929B9F81A}" type="parTrans" cxnId="{986E7E1F-379E-4ECF-A210-B2A48842983C}">
      <dgm:prSet/>
      <dgm:spPr/>
      <dgm:t>
        <a:bodyPr/>
        <a:lstStyle/>
        <a:p>
          <a:endParaRPr lang="id-ID"/>
        </a:p>
      </dgm:t>
    </dgm:pt>
    <dgm:pt modelId="{9122CC77-E2F1-470E-820A-6C238E7A8834}" type="sibTrans" cxnId="{986E7E1F-379E-4ECF-A210-B2A48842983C}">
      <dgm:prSet/>
      <dgm:spPr/>
      <dgm:t>
        <a:bodyPr/>
        <a:lstStyle/>
        <a:p>
          <a:endParaRPr lang="id-ID"/>
        </a:p>
      </dgm:t>
    </dgm:pt>
    <dgm:pt modelId="{9721716E-61E1-44CD-996A-067DEB116B34}">
      <dgm:prSet/>
      <dgm:spPr/>
      <dgm:t>
        <a:bodyPr/>
        <a:lstStyle/>
        <a:p>
          <a:pPr rtl="0"/>
          <a:r>
            <a:rPr lang="en-US"/>
            <a:t>Biaya masing-masing aset dapat diidentifikasikan.</a:t>
          </a:r>
          <a:endParaRPr lang="id-ID"/>
        </a:p>
      </dgm:t>
    </dgm:pt>
    <dgm:pt modelId="{1813843C-95B3-4BB8-8968-B1D26F37DB29}" type="parTrans" cxnId="{31649E60-D2A4-47E2-AD4C-39E70A86B2B8}">
      <dgm:prSet/>
      <dgm:spPr/>
      <dgm:t>
        <a:bodyPr/>
        <a:lstStyle/>
        <a:p>
          <a:endParaRPr lang="id-ID"/>
        </a:p>
      </dgm:t>
    </dgm:pt>
    <dgm:pt modelId="{BD35BCCF-1855-4522-86C7-8EFD3604CA4C}" type="sibTrans" cxnId="{31649E60-D2A4-47E2-AD4C-39E70A86B2B8}">
      <dgm:prSet/>
      <dgm:spPr/>
      <dgm:t>
        <a:bodyPr/>
        <a:lstStyle/>
        <a:p>
          <a:endParaRPr lang="id-ID"/>
        </a:p>
      </dgm:t>
    </dgm:pt>
    <dgm:pt modelId="{694A1E51-9743-4EDD-A079-EEA90F3E0392}" type="pres">
      <dgm:prSet presAssocID="{9EBF03F3-DA0F-4032-8020-6D6CA6EDA119}" presName="linear" presStyleCnt="0">
        <dgm:presLayoutVars>
          <dgm:animLvl val="lvl"/>
          <dgm:resizeHandles val="exact"/>
        </dgm:presLayoutVars>
      </dgm:prSet>
      <dgm:spPr/>
    </dgm:pt>
    <dgm:pt modelId="{8DE56E79-2D36-4CA9-AC15-3027D283D7A9}" type="pres">
      <dgm:prSet presAssocID="{C0BC9201-3BE4-4C96-A3F5-F611F2C20B26}" presName="parentText" presStyleLbl="node1" presStyleIdx="0" presStyleCnt="3">
        <dgm:presLayoutVars>
          <dgm:chMax val="0"/>
          <dgm:bulletEnabled val="1"/>
        </dgm:presLayoutVars>
      </dgm:prSet>
      <dgm:spPr/>
    </dgm:pt>
    <dgm:pt modelId="{2BCE2A52-3B85-4A74-9A0A-EC470A17F520}" type="pres">
      <dgm:prSet presAssocID="{6D9CE484-F23F-4118-8917-E92067C01D19}" presName="spacer" presStyleCnt="0"/>
      <dgm:spPr/>
    </dgm:pt>
    <dgm:pt modelId="{CEAB186C-162B-4115-92F4-0019C27C8205}" type="pres">
      <dgm:prSet presAssocID="{BB9296B5-6C5F-4B2A-81B5-DEAE7475209A}" presName="parentText" presStyleLbl="node1" presStyleIdx="1" presStyleCnt="3">
        <dgm:presLayoutVars>
          <dgm:chMax val="0"/>
          <dgm:bulletEnabled val="1"/>
        </dgm:presLayoutVars>
      </dgm:prSet>
      <dgm:spPr/>
    </dgm:pt>
    <dgm:pt modelId="{FFB3C8B0-28F2-4E2D-89CD-E8949CA769B1}" type="pres">
      <dgm:prSet presAssocID="{9122CC77-E2F1-470E-820A-6C238E7A8834}" presName="spacer" presStyleCnt="0"/>
      <dgm:spPr/>
    </dgm:pt>
    <dgm:pt modelId="{0C51A6B0-A92A-45A1-B328-09F51F7FBC72}" type="pres">
      <dgm:prSet presAssocID="{9721716E-61E1-44CD-996A-067DEB116B34}" presName="parentText" presStyleLbl="node1" presStyleIdx="2" presStyleCnt="3">
        <dgm:presLayoutVars>
          <dgm:chMax val="0"/>
          <dgm:bulletEnabled val="1"/>
        </dgm:presLayoutVars>
      </dgm:prSet>
      <dgm:spPr/>
    </dgm:pt>
  </dgm:ptLst>
  <dgm:cxnLst>
    <dgm:cxn modelId="{986E7E1F-379E-4ECF-A210-B2A48842983C}" srcId="{9EBF03F3-DA0F-4032-8020-6D6CA6EDA119}" destId="{BB9296B5-6C5F-4B2A-81B5-DEAE7475209A}" srcOrd="1" destOrd="0" parTransId="{C59037B6-C914-4EF5-BBA7-FF6929B9F81A}" sibTransId="{9122CC77-E2F1-470E-820A-6C238E7A8834}"/>
    <dgm:cxn modelId="{B11A8028-C77C-4F2F-BC8E-E083D15B6D11}" type="presOf" srcId="{BB9296B5-6C5F-4B2A-81B5-DEAE7475209A}" destId="{CEAB186C-162B-4115-92F4-0019C27C8205}" srcOrd="0" destOrd="0" presId="urn:microsoft.com/office/officeart/2005/8/layout/vList2"/>
    <dgm:cxn modelId="{31649E60-D2A4-47E2-AD4C-39E70A86B2B8}" srcId="{9EBF03F3-DA0F-4032-8020-6D6CA6EDA119}" destId="{9721716E-61E1-44CD-996A-067DEB116B34}" srcOrd="2" destOrd="0" parTransId="{1813843C-95B3-4BB8-8968-B1D26F37DB29}" sibTransId="{BD35BCCF-1855-4522-86C7-8EFD3604CA4C}"/>
    <dgm:cxn modelId="{A2D09152-039C-4E88-B8F3-4AA448BD9CB0}" type="presOf" srcId="{C0BC9201-3BE4-4C96-A3F5-F611F2C20B26}" destId="{8DE56E79-2D36-4CA9-AC15-3027D283D7A9}" srcOrd="0" destOrd="0" presId="urn:microsoft.com/office/officeart/2005/8/layout/vList2"/>
    <dgm:cxn modelId="{E2EF9F91-03D9-43A7-BA75-58399923ACA3}" type="presOf" srcId="{9721716E-61E1-44CD-996A-067DEB116B34}" destId="{0C51A6B0-A92A-45A1-B328-09F51F7FBC72}" srcOrd="0" destOrd="0" presId="urn:microsoft.com/office/officeart/2005/8/layout/vList2"/>
    <dgm:cxn modelId="{25E501DC-0FF8-4E9A-A9AD-A4616E26E883}" srcId="{9EBF03F3-DA0F-4032-8020-6D6CA6EDA119}" destId="{C0BC9201-3BE4-4C96-A3F5-F611F2C20B26}" srcOrd="0" destOrd="0" parTransId="{090BD948-F253-4DDC-A312-6B807D254D9B}" sibTransId="{6D9CE484-F23F-4118-8917-E92067C01D19}"/>
    <dgm:cxn modelId="{E3D756F9-A0C1-47D6-A8A3-DAAA3F3856F2}" type="presOf" srcId="{9EBF03F3-DA0F-4032-8020-6D6CA6EDA119}" destId="{694A1E51-9743-4EDD-A079-EEA90F3E0392}" srcOrd="0" destOrd="0" presId="urn:microsoft.com/office/officeart/2005/8/layout/vList2"/>
    <dgm:cxn modelId="{C863CC7E-DDB5-4932-8641-E86D64DD387C}" type="presParOf" srcId="{694A1E51-9743-4EDD-A079-EEA90F3E0392}" destId="{8DE56E79-2D36-4CA9-AC15-3027D283D7A9}" srcOrd="0" destOrd="0" presId="urn:microsoft.com/office/officeart/2005/8/layout/vList2"/>
    <dgm:cxn modelId="{6DCB4A03-6939-4CC2-95DA-8C21E91DAF87}" type="presParOf" srcId="{694A1E51-9743-4EDD-A079-EEA90F3E0392}" destId="{2BCE2A52-3B85-4A74-9A0A-EC470A17F520}" srcOrd="1" destOrd="0" presId="urn:microsoft.com/office/officeart/2005/8/layout/vList2"/>
    <dgm:cxn modelId="{5815394D-5419-4616-88DB-7B858C4BCE72}" type="presParOf" srcId="{694A1E51-9743-4EDD-A079-EEA90F3E0392}" destId="{CEAB186C-162B-4115-92F4-0019C27C8205}" srcOrd="2" destOrd="0" presId="urn:microsoft.com/office/officeart/2005/8/layout/vList2"/>
    <dgm:cxn modelId="{F1084860-E38C-4311-B608-FC982EAF410F}" type="presParOf" srcId="{694A1E51-9743-4EDD-A079-EEA90F3E0392}" destId="{FFB3C8B0-28F2-4E2D-89CD-E8949CA769B1}" srcOrd="3" destOrd="0" presId="urn:microsoft.com/office/officeart/2005/8/layout/vList2"/>
    <dgm:cxn modelId="{39E5C5B2-452D-47F7-BE82-5B1707D65F07}" type="presParOf" srcId="{694A1E51-9743-4EDD-A079-EEA90F3E0392}" destId="{0C51A6B0-A92A-45A1-B328-09F51F7FBC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9CAFA35B-7471-4B8F-851A-A3693D110F0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d-ID"/>
        </a:p>
      </dgm:t>
    </dgm:pt>
    <dgm:pt modelId="{FA91E6E1-3771-4653-BBA4-E96E548267CE}">
      <dgm:prSet/>
      <dgm:spPr/>
      <dgm:t>
        <a:bodyPr/>
        <a:lstStyle/>
        <a:p>
          <a:pPr rtl="0"/>
          <a:r>
            <a:rPr lang="id-ID"/>
            <a:t>Suatu kontrak dapat berisi klausul yang memungkinkan konstruksi aset tambahan atas permintaan pemberi kerja atau dapat diubah sehingga konstruksi aset tambahan dapat dimasukkan ke dalam kontrak tersebut. Konstruksi tambahan diperlakukan sebagai suatu kontrak konstruksi jika:</a:t>
          </a:r>
        </a:p>
      </dgm:t>
    </dgm:pt>
    <dgm:pt modelId="{08C40DB1-0E04-4F1F-8DA1-16C2DC08A43E}" type="parTrans" cxnId="{EBD56987-E78F-48EB-B3E7-13FED8BE503C}">
      <dgm:prSet/>
      <dgm:spPr/>
      <dgm:t>
        <a:bodyPr/>
        <a:lstStyle/>
        <a:p>
          <a:endParaRPr lang="id-ID"/>
        </a:p>
      </dgm:t>
    </dgm:pt>
    <dgm:pt modelId="{9A5FE464-0D2E-41E4-BCCB-492BD1D9ADC0}" type="sibTrans" cxnId="{EBD56987-E78F-48EB-B3E7-13FED8BE503C}">
      <dgm:prSet/>
      <dgm:spPr/>
      <dgm:t>
        <a:bodyPr/>
        <a:lstStyle/>
        <a:p>
          <a:endParaRPr lang="id-ID"/>
        </a:p>
      </dgm:t>
    </dgm:pt>
    <dgm:pt modelId="{929636D3-3B06-4FC5-9B52-3E1A788AAE8A}">
      <dgm:prSet/>
      <dgm:spPr/>
      <dgm:t>
        <a:bodyPr/>
        <a:lstStyle/>
        <a:p>
          <a:pPr rtl="0"/>
          <a:r>
            <a:rPr lang="id-ID"/>
            <a:t>Aset tambahan tersebut berbeda secara signifikan dalam rancangan, teknologi, atau fungsi dengan aset yang tercakup dalam kontrak semula; atau</a:t>
          </a:r>
        </a:p>
      </dgm:t>
    </dgm:pt>
    <dgm:pt modelId="{D0C1CB07-8C9B-4B3A-A7E6-76048EC59F47}" type="parTrans" cxnId="{E98693E4-DBBA-455E-A172-3AA50932865E}">
      <dgm:prSet/>
      <dgm:spPr/>
      <dgm:t>
        <a:bodyPr/>
        <a:lstStyle/>
        <a:p>
          <a:endParaRPr lang="id-ID"/>
        </a:p>
      </dgm:t>
    </dgm:pt>
    <dgm:pt modelId="{E9F50E71-9FA3-46CE-99FF-3E9B9D098B7A}" type="sibTrans" cxnId="{E98693E4-DBBA-455E-A172-3AA50932865E}">
      <dgm:prSet/>
      <dgm:spPr/>
      <dgm:t>
        <a:bodyPr/>
        <a:lstStyle/>
        <a:p>
          <a:endParaRPr lang="id-ID"/>
        </a:p>
      </dgm:t>
    </dgm:pt>
    <dgm:pt modelId="{7C6703CC-0D3E-4538-8D68-F0A1ADE2118C}">
      <dgm:prSet/>
      <dgm:spPr/>
      <dgm:t>
        <a:bodyPr/>
        <a:lstStyle/>
        <a:p>
          <a:pPr rtl="0"/>
          <a:r>
            <a:rPr lang="id-ID"/>
            <a:t>Harga aset tambahan tersebut ditetapkan tanpa memperhatikan harga kontrak semula</a:t>
          </a:r>
        </a:p>
      </dgm:t>
    </dgm:pt>
    <dgm:pt modelId="{BF8426A7-0BB6-4D39-864B-E376BD9E7B2E}" type="parTrans" cxnId="{EA80ABD0-2DA0-48A6-B2F6-56EBB8743256}">
      <dgm:prSet/>
      <dgm:spPr/>
      <dgm:t>
        <a:bodyPr/>
        <a:lstStyle/>
        <a:p>
          <a:endParaRPr lang="id-ID"/>
        </a:p>
      </dgm:t>
    </dgm:pt>
    <dgm:pt modelId="{438F2CCF-3E4B-4EFF-BCDC-B8D4292C5DA7}" type="sibTrans" cxnId="{EA80ABD0-2DA0-48A6-B2F6-56EBB8743256}">
      <dgm:prSet/>
      <dgm:spPr/>
      <dgm:t>
        <a:bodyPr/>
        <a:lstStyle/>
        <a:p>
          <a:endParaRPr lang="id-ID"/>
        </a:p>
      </dgm:t>
    </dgm:pt>
    <dgm:pt modelId="{07873AFD-DDC0-4EB3-871C-4B74F0E7EDF8}" type="pres">
      <dgm:prSet presAssocID="{9CAFA35B-7471-4B8F-851A-A3693D110F05}" presName="Name0" presStyleCnt="0">
        <dgm:presLayoutVars>
          <dgm:chMax val="7"/>
          <dgm:dir/>
          <dgm:animLvl val="lvl"/>
          <dgm:resizeHandles val="exact"/>
        </dgm:presLayoutVars>
      </dgm:prSet>
      <dgm:spPr/>
    </dgm:pt>
    <dgm:pt modelId="{79D9FCE2-89CA-442D-8471-4CEE7148046F}" type="pres">
      <dgm:prSet presAssocID="{FA91E6E1-3771-4653-BBA4-E96E548267CE}" presName="circle1" presStyleLbl="node1" presStyleIdx="0" presStyleCnt="1"/>
      <dgm:spPr/>
    </dgm:pt>
    <dgm:pt modelId="{691A5A9F-3E00-4497-B0EB-D55A68EB8064}" type="pres">
      <dgm:prSet presAssocID="{FA91E6E1-3771-4653-BBA4-E96E548267CE}" presName="space" presStyleCnt="0"/>
      <dgm:spPr/>
    </dgm:pt>
    <dgm:pt modelId="{544A3472-11A4-4686-B91B-DCA7EA25C048}" type="pres">
      <dgm:prSet presAssocID="{FA91E6E1-3771-4653-BBA4-E96E548267CE}" presName="rect1" presStyleLbl="alignAcc1" presStyleIdx="0" presStyleCnt="1"/>
      <dgm:spPr/>
    </dgm:pt>
    <dgm:pt modelId="{23E589FF-DE4B-4D5F-92E6-827460E48C7C}" type="pres">
      <dgm:prSet presAssocID="{FA91E6E1-3771-4653-BBA4-E96E548267CE}" presName="rect1ParTx" presStyleLbl="alignAcc1" presStyleIdx="0" presStyleCnt="1">
        <dgm:presLayoutVars>
          <dgm:chMax val="1"/>
          <dgm:bulletEnabled val="1"/>
        </dgm:presLayoutVars>
      </dgm:prSet>
      <dgm:spPr/>
    </dgm:pt>
    <dgm:pt modelId="{14D00B8F-F932-491C-BDB3-6E6B31542F22}" type="pres">
      <dgm:prSet presAssocID="{FA91E6E1-3771-4653-BBA4-E96E548267CE}" presName="rect1ChTx" presStyleLbl="alignAcc1" presStyleIdx="0" presStyleCnt="1">
        <dgm:presLayoutVars>
          <dgm:bulletEnabled val="1"/>
        </dgm:presLayoutVars>
      </dgm:prSet>
      <dgm:spPr/>
    </dgm:pt>
  </dgm:ptLst>
  <dgm:cxnLst>
    <dgm:cxn modelId="{88D04204-672C-4AAC-9ADE-D92B701976F8}" type="presOf" srcId="{FA91E6E1-3771-4653-BBA4-E96E548267CE}" destId="{23E589FF-DE4B-4D5F-92E6-827460E48C7C}" srcOrd="1" destOrd="0" presId="urn:microsoft.com/office/officeart/2005/8/layout/target3"/>
    <dgm:cxn modelId="{9A25DB1D-7300-4DBC-8774-9562680ABC26}" type="presOf" srcId="{929636D3-3B06-4FC5-9B52-3E1A788AAE8A}" destId="{14D00B8F-F932-491C-BDB3-6E6B31542F22}" srcOrd="0" destOrd="0" presId="urn:microsoft.com/office/officeart/2005/8/layout/target3"/>
    <dgm:cxn modelId="{CC7F874B-BDB2-471B-BAB8-12CA8590CFAE}" type="presOf" srcId="{FA91E6E1-3771-4653-BBA4-E96E548267CE}" destId="{544A3472-11A4-4686-B91B-DCA7EA25C048}" srcOrd="0" destOrd="0" presId="urn:microsoft.com/office/officeart/2005/8/layout/target3"/>
    <dgm:cxn modelId="{EBD56987-E78F-48EB-B3E7-13FED8BE503C}" srcId="{9CAFA35B-7471-4B8F-851A-A3693D110F05}" destId="{FA91E6E1-3771-4653-BBA4-E96E548267CE}" srcOrd="0" destOrd="0" parTransId="{08C40DB1-0E04-4F1F-8DA1-16C2DC08A43E}" sibTransId="{9A5FE464-0D2E-41E4-BCCB-492BD1D9ADC0}"/>
    <dgm:cxn modelId="{F33C1496-3D72-4345-A15B-DAA124FF8D1D}" type="presOf" srcId="{9CAFA35B-7471-4B8F-851A-A3693D110F05}" destId="{07873AFD-DDC0-4EB3-871C-4B74F0E7EDF8}" srcOrd="0" destOrd="0" presId="urn:microsoft.com/office/officeart/2005/8/layout/target3"/>
    <dgm:cxn modelId="{EA80ABD0-2DA0-48A6-B2F6-56EBB8743256}" srcId="{FA91E6E1-3771-4653-BBA4-E96E548267CE}" destId="{7C6703CC-0D3E-4538-8D68-F0A1ADE2118C}" srcOrd="1" destOrd="0" parTransId="{BF8426A7-0BB6-4D39-864B-E376BD9E7B2E}" sibTransId="{438F2CCF-3E4B-4EFF-BCDC-B8D4292C5DA7}"/>
    <dgm:cxn modelId="{E98693E4-DBBA-455E-A172-3AA50932865E}" srcId="{FA91E6E1-3771-4653-BBA4-E96E548267CE}" destId="{929636D3-3B06-4FC5-9B52-3E1A788AAE8A}" srcOrd="0" destOrd="0" parTransId="{D0C1CB07-8C9B-4B3A-A7E6-76048EC59F47}" sibTransId="{E9F50E71-9FA3-46CE-99FF-3E9B9D098B7A}"/>
    <dgm:cxn modelId="{120700FF-C792-44BF-8308-2FB4B0C5E5C7}" type="presOf" srcId="{7C6703CC-0D3E-4538-8D68-F0A1ADE2118C}" destId="{14D00B8F-F932-491C-BDB3-6E6B31542F22}" srcOrd="0" destOrd="1" presId="urn:microsoft.com/office/officeart/2005/8/layout/target3"/>
    <dgm:cxn modelId="{35A8A4A5-667A-426F-BCD6-6C2437F8C69D}" type="presParOf" srcId="{07873AFD-DDC0-4EB3-871C-4B74F0E7EDF8}" destId="{79D9FCE2-89CA-442D-8471-4CEE7148046F}" srcOrd="0" destOrd="0" presId="urn:microsoft.com/office/officeart/2005/8/layout/target3"/>
    <dgm:cxn modelId="{4691ECE8-F03B-4028-AC40-39F34AF602AF}" type="presParOf" srcId="{07873AFD-DDC0-4EB3-871C-4B74F0E7EDF8}" destId="{691A5A9F-3E00-4497-B0EB-D55A68EB8064}" srcOrd="1" destOrd="0" presId="urn:microsoft.com/office/officeart/2005/8/layout/target3"/>
    <dgm:cxn modelId="{2CE02F1C-EC30-4791-85C4-F193A2E910C5}" type="presParOf" srcId="{07873AFD-DDC0-4EB3-871C-4B74F0E7EDF8}" destId="{544A3472-11A4-4686-B91B-DCA7EA25C048}" srcOrd="2" destOrd="0" presId="urn:microsoft.com/office/officeart/2005/8/layout/target3"/>
    <dgm:cxn modelId="{C06FA535-4E4B-496A-A62B-89E96A90847E}" type="presParOf" srcId="{07873AFD-DDC0-4EB3-871C-4B74F0E7EDF8}" destId="{23E589FF-DE4B-4D5F-92E6-827460E48C7C}" srcOrd="3" destOrd="0" presId="urn:microsoft.com/office/officeart/2005/8/layout/target3"/>
    <dgm:cxn modelId="{21D40665-B453-4D4C-9545-362F36722C90}" type="presParOf" srcId="{07873AFD-DDC0-4EB3-871C-4B74F0E7EDF8}" destId="{14D00B8F-F932-491C-BDB3-6E6B31542F22}"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491F2DEA-C77F-43FE-AB01-A78FB37D9B4E}"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id-ID"/>
        </a:p>
      </dgm:t>
    </dgm:pt>
    <dgm:pt modelId="{801029AF-D96B-457A-94E8-24C3C88FDDDA}">
      <dgm:prSet/>
      <dgm:spPr/>
      <dgm:t>
        <a:bodyPr/>
        <a:lstStyle/>
        <a:p>
          <a:pPr rtl="0"/>
          <a:r>
            <a:rPr lang="en-US"/>
            <a:t>besar kemungkinan bahwa manfaat ekonomi masa yang akan datang berkaitan dengan aset tersebut akan diperoleh;</a:t>
          </a:r>
          <a:endParaRPr lang="id-ID"/>
        </a:p>
      </dgm:t>
    </dgm:pt>
    <dgm:pt modelId="{47C8CE75-579E-4CC9-8047-8A40AC1C5ACB}" type="parTrans" cxnId="{C6F56E8D-DB1A-4159-86A8-E722DF3089A8}">
      <dgm:prSet/>
      <dgm:spPr/>
      <dgm:t>
        <a:bodyPr/>
        <a:lstStyle/>
        <a:p>
          <a:endParaRPr lang="id-ID"/>
        </a:p>
      </dgm:t>
    </dgm:pt>
    <dgm:pt modelId="{E75C3E36-969D-42D6-9684-6534D438A283}" type="sibTrans" cxnId="{C6F56E8D-DB1A-4159-86A8-E722DF3089A8}">
      <dgm:prSet/>
      <dgm:spPr/>
      <dgm:t>
        <a:bodyPr/>
        <a:lstStyle/>
        <a:p>
          <a:endParaRPr lang="id-ID"/>
        </a:p>
      </dgm:t>
    </dgm:pt>
    <dgm:pt modelId="{5A41F66D-75E3-471E-8B8E-7A69C8FEBBB9}">
      <dgm:prSet/>
      <dgm:spPr/>
      <dgm:t>
        <a:bodyPr/>
        <a:lstStyle/>
        <a:p>
          <a:pPr rtl="0"/>
          <a:r>
            <a:rPr lang="en-US"/>
            <a:t>biaya perolehan  tersebut dapat diukur secara andal; dan</a:t>
          </a:r>
          <a:endParaRPr lang="id-ID"/>
        </a:p>
      </dgm:t>
    </dgm:pt>
    <dgm:pt modelId="{FA3D40F7-F273-42E0-8CA9-0013E2A06D18}" type="parTrans" cxnId="{6B9AF605-D207-4530-9AED-A8F14122AAE7}">
      <dgm:prSet/>
      <dgm:spPr/>
      <dgm:t>
        <a:bodyPr/>
        <a:lstStyle/>
        <a:p>
          <a:endParaRPr lang="id-ID"/>
        </a:p>
      </dgm:t>
    </dgm:pt>
    <dgm:pt modelId="{C5E361CE-A258-4947-BAAC-580D61615B3F}" type="sibTrans" cxnId="{6B9AF605-D207-4530-9AED-A8F14122AAE7}">
      <dgm:prSet/>
      <dgm:spPr/>
      <dgm:t>
        <a:bodyPr/>
        <a:lstStyle/>
        <a:p>
          <a:endParaRPr lang="id-ID"/>
        </a:p>
      </dgm:t>
    </dgm:pt>
    <dgm:pt modelId="{DB4BB140-724C-4B31-8F0E-29D67C58397F}">
      <dgm:prSet/>
      <dgm:spPr/>
      <dgm:t>
        <a:bodyPr/>
        <a:lstStyle/>
        <a:p>
          <a:pPr rtl="0"/>
          <a:r>
            <a:rPr lang="en-US"/>
            <a:t>aset tersebut masih dalam proses pengerjaan.</a:t>
          </a:r>
          <a:endParaRPr lang="id-ID"/>
        </a:p>
      </dgm:t>
    </dgm:pt>
    <dgm:pt modelId="{40E732B0-750E-4274-A350-D157DF6CFAAD}" type="parTrans" cxnId="{594D08C3-1723-40FC-AEBA-8C12B0402EFA}">
      <dgm:prSet/>
      <dgm:spPr/>
      <dgm:t>
        <a:bodyPr/>
        <a:lstStyle/>
        <a:p>
          <a:endParaRPr lang="id-ID"/>
        </a:p>
      </dgm:t>
    </dgm:pt>
    <dgm:pt modelId="{ED4890C2-02BA-446C-8A26-22090CEBC7F7}" type="sibTrans" cxnId="{594D08C3-1723-40FC-AEBA-8C12B0402EFA}">
      <dgm:prSet/>
      <dgm:spPr/>
      <dgm:t>
        <a:bodyPr/>
        <a:lstStyle/>
        <a:p>
          <a:endParaRPr lang="id-ID"/>
        </a:p>
      </dgm:t>
    </dgm:pt>
    <dgm:pt modelId="{8B8E6389-F1CE-4E41-B806-3F885FBE838A}" type="pres">
      <dgm:prSet presAssocID="{491F2DEA-C77F-43FE-AB01-A78FB37D9B4E}" presName="linear" presStyleCnt="0">
        <dgm:presLayoutVars>
          <dgm:dir/>
          <dgm:resizeHandles val="exact"/>
        </dgm:presLayoutVars>
      </dgm:prSet>
      <dgm:spPr/>
    </dgm:pt>
    <dgm:pt modelId="{B0F7827D-EFA1-47C9-9725-DCA1EE6460B1}" type="pres">
      <dgm:prSet presAssocID="{801029AF-D96B-457A-94E8-24C3C88FDDDA}" presName="comp" presStyleCnt="0"/>
      <dgm:spPr/>
    </dgm:pt>
    <dgm:pt modelId="{FC756725-2C87-44E8-81CA-3840AECE2AAD}" type="pres">
      <dgm:prSet presAssocID="{801029AF-D96B-457A-94E8-24C3C88FDDDA}" presName="box" presStyleLbl="node1" presStyleIdx="0" presStyleCnt="3"/>
      <dgm:spPr/>
    </dgm:pt>
    <dgm:pt modelId="{9B33290E-BAD8-411D-A0D7-21967A38DF6F}" type="pres">
      <dgm:prSet presAssocID="{801029AF-D96B-457A-94E8-24C3C88FDDDA}" presName="img" presStyleLbl="fgImgPlace1" presStyleIdx="0" presStyleCnt="3"/>
      <dgm:spPr/>
    </dgm:pt>
    <dgm:pt modelId="{D4AE3C98-B3E3-4852-8CDD-604513A2CF42}" type="pres">
      <dgm:prSet presAssocID="{801029AF-D96B-457A-94E8-24C3C88FDDDA}" presName="text" presStyleLbl="node1" presStyleIdx="0" presStyleCnt="3">
        <dgm:presLayoutVars>
          <dgm:bulletEnabled val="1"/>
        </dgm:presLayoutVars>
      </dgm:prSet>
      <dgm:spPr/>
    </dgm:pt>
    <dgm:pt modelId="{5F715E86-ADFD-4A59-8051-E52B3860EDC1}" type="pres">
      <dgm:prSet presAssocID="{E75C3E36-969D-42D6-9684-6534D438A283}" presName="spacer" presStyleCnt="0"/>
      <dgm:spPr/>
    </dgm:pt>
    <dgm:pt modelId="{C2CA946F-FFFE-4533-930A-65BDFDA90FCB}" type="pres">
      <dgm:prSet presAssocID="{5A41F66D-75E3-471E-8B8E-7A69C8FEBBB9}" presName="comp" presStyleCnt="0"/>
      <dgm:spPr/>
    </dgm:pt>
    <dgm:pt modelId="{3111503B-8032-4780-A76E-A62A347964E1}" type="pres">
      <dgm:prSet presAssocID="{5A41F66D-75E3-471E-8B8E-7A69C8FEBBB9}" presName="box" presStyleLbl="node1" presStyleIdx="1" presStyleCnt="3"/>
      <dgm:spPr/>
    </dgm:pt>
    <dgm:pt modelId="{E7BC135F-EF50-4407-BC70-375964131086}" type="pres">
      <dgm:prSet presAssocID="{5A41F66D-75E3-471E-8B8E-7A69C8FEBBB9}" presName="img" presStyleLbl="fgImgPlace1" presStyleIdx="1" presStyleCnt="3"/>
      <dgm:spPr/>
    </dgm:pt>
    <dgm:pt modelId="{EC8B3B1A-B36C-474F-8B94-E2AB98B0C55C}" type="pres">
      <dgm:prSet presAssocID="{5A41F66D-75E3-471E-8B8E-7A69C8FEBBB9}" presName="text" presStyleLbl="node1" presStyleIdx="1" presStyleCnt="3">
        <dgm:presLayoutVars>
          <dgm:bulletEnabled val="1"/>
        </dgm:presLayoutVars>
      </dgm:prSet>
      <dgm:spPr/>
    </dgm:pt>
    <dgm:pt modelId="{DFF9E469-E1F9-4938-8697-DC126E112C4C}" type="pres">
      <dgm:prSet presAssocID="{C5E361CE-A258-4947-BAAC-580D61615B3F}" presName="spacer" presStyleCnt="0"/>
      <dgm:spPr/>
    </dgm:pt>
    <dgm:pt modelId="{8E61A9A5-3F68-4F09-8083-0FB3EE7640EC}" type="pres">
      <dgm:prSet presAssocID="{DB4BB140-724C-4B31-8F0E-29D67C58397F}" presName="comp" presStyleCnt="0"/>
      <dgm:spPr/>
    </dgm:pt>
    <dgm:pt modelId="{1E954F6F-0D80-4BB6-911B-572F96CBE948}" type="pres">
      <dgm:prSet presAssocID="{DB4BB140-724C-4B31-8F0E-29D67C58397F}" presName="box" presStyleLbl="node1" presStyleIdx="2" presStyleCnt="3"/>
      <dgm:spPr/>
    </dgm:pt>
    <dgm:pt modelId="{B13BE94C-216F-429F-A746-5DC52BA19E29}" type="pres">
      <dgm:prSet presAssocID="{DB4BB140-724C-4B31-8F0E-29D67C58397F}" presName="img" presStyleLbl="fgImgPlace1" presStyleIdx="2" presStyleCnt="3"/>
      <dgm:spPr/>
    </dgm:pt>
    <dgm:pt modelId="{0CAA479A-E437-4673-BB56-B0E85F47A0B9}" type="pres">
      <dgm:prSet presAssocID="{DB4BB140-724C-4B31-8F0E-29D67C58397F}" presName="text" presStyleLbl="node1" presStyleIdx="2" presStyleCnt="3">
        <dgm:presLayoutVars>
          <dgm:bulletEnabled val="1"/>
        </dgm:presLayoutVars>
      </dgm:prSet>
      <dgm:spPr/>
    </dgm:pt>
  </dgm:ptLst>
  <dgm:cxnLst>
    <dgm:cxn modelId="{6B9AF605-D207-4530-9AED-A8F14122AAE7}" srcId="{491F2DEA-C77F-43FE-AB01-A78FB37D9B4E}" destId="{5A41F66D-75E3-471E-8B8E-7A69C8FEBBB9}" srcOrd="1" destOrd="0" parTransId="{FA3D40F7-F273-42E0-8CA9-0013E2A06D18}" sibTransId="{C5E361CE-A258-4947-BAAC-580D61615B3F}"/>
    <dgm:cxn modelId="{8D1B8544-EC89-4B3C-9872-BC79F3E507FF}" type="presOf" srcId="{DB4BB140-724C-4B31-8F0E-29D67C58397F}" destId="{1E954F6F-0D80-4BB6-911B-572F96CBE948}" srcOrd="0" destOrd="0" presId="urn:microsoft.com/office/officeart/2005/8/layout/vList4"/>
    <dgm:cxn modelId="{50076148-71F2-405F-9C50-4EE1CCA09786}" type="presOf" srcId="{491F2DEA-C77F-43FE-AB01-A78FB37D9B4E}" destId="{8B8E6389-F1CE-4E41-B806-3F885FBE838A}" srcOrd="0" destOrd="0" presId="urn:microsoft.com/office/officeart/2005/8/layout/vList4"/>
    <dgm:cxn modelId="{B0BB2058-9064-4F32-B61A-1239FBF492D1}" type="presOf" srcId="{801029AF-D96B-457A-94E8-24C3C88FDDDA}" destId="{FC756725-2C87-44E8-81CA-3840AECE2AAD}" srcOrd="0" destOrd="0" presId="urn:microsoft.com/office/officeart/2005/8/layout/vList4"/>
    <dgm:cxn modelId="{1D858780-E866-475B-8C9E-6D285FA23BEE}" type="presOf" srcId="{DB4BB140-724C-4B31-8F0E-29D67C58397F}" destId="{0CAA479A-E437-4673-BB56-B0E85F47A0B9}" srcOrd="1" destOrd="0" presId="urn:microsoft.com/office/officeart/2005/8/layout/vList4"/>
    <dgm:cxn modelId="{C6F56E8D-DB1A-4159-86A8-E722DF3089A8}" srcId="{491F2DEA-C77F-43FE-AB01-A78FB37D9B4E}" destId="{801029AF-D96B-457A-94E8-24C3C88FDDDA}" srcOrd="0" destOrd="0" parTransId="{47C8CE75-579E-4CC9-8047-8A40AC1C5ACB}" sibTransId="{E75C3E36-969D-42D6-9684-6534D438A283}"/>
    <dgm:cxn modelId="{53282FBE-6AB7-4627-8D7C-5341210DCCE4}" type="presOf" srcId="{801029AF-D96B-457A-94E8-24C3C88FDDDA}" destId="{D4AE3C98-B3E3-4852-8CDD-604513A2CF42}" srcOrd="1" destOrd="0" presId="urn:microsoft.com/office/officeart/2005/8/layout/vList4"/>
    <dgm:cxn modelId="{594D08C3-1723-40FC-AEBA-8C12B0402EFA}" srcId="{491F2DEA-C77F-43FE-AB01-A78FB37D9B4E}" destId="{DB4BB140-724C-4B31-8F0E-29D67C58397F}" srcOrd="2" destOrd="0" parTransId="{40E732B0-750E-4274-A350-D157DF6CFAAD}" sibTransId="{ED4890C2-02BA-446C-8A26-22090CEBC7F7}"/>
    <dgm:cxn modelId="{D84468D0-0FDF-4756-B2BD-84E874FE2403}" type="presOf" srcId="{5A41F66D-75E3-471E-8B8E-7A69C8FEBBB9}" destId="{3111503B-8032-4780-A76E-A62A347964E1}" srcOrd="0" destOrd="0" presId="urn:microsoft.com/office/officeart/2005/8/layout/vList4"/>
    <dgm:cxn modelId="{EB919EFC-726B-4740-9BE4-73EBD30E10C9}" type="presOf" srcId="{5A41F66D-75E3-471E-8B8E-7A69C8FEBBB9}" destId="{EC8B3B1A-B36C-474F-8B94-E2AB98B0C55C}" srcOrd="1" destOrd="0" presId="urn:microsoft.com/office/officeart/2005/8/layout/vList4"/>
    <dgm:cxn modelId="{F429CF29-9009-4E13-A7EC-2F5F755EBBBE}" type="presParOf" srcId="{8B8E6389-F1CE-4E41-B806-3F885FBE838A}" destId="{B0F7827D-EFA1-47C9-9725-DCA1EE6460B1}" srcOrd="0" destOrd="0" presId="urn:microsoft.com/office/officeart/2005/8/layout/vList4"/>
    <dgm:cxn modelId="{AF69C818-E2D3-40C9-9062-AD3727A2978F}" type="presParOf" srcId="{B0F7827D-EFA1-47C9-9725-DCA1EE6460B1}" destId="{FC756725-2C87-44E8-81CA-3840AECE2AAD}" srcOrd="0" destOrd="0" presId="urn:microsoft.com/office/officeart/2005/8/layout/vList4"/>
    <dgm:cxn modelId="{96A441E7-1BA6-475B-BFDE-32B43272F2EE}" type="presParOf" srcId="{B0F7827D-EFA1-47C9-9725-DCA1EE6460B1}" destId="{9B33290E-BAD8-411D-A0D7-21967A38DF6F}" srcOrd="1" destOrd="0" presId="urn:microsoft.com/office/officeart/2005/8/layout/vList4"/>
    <dgm:cxn modelId="{DFAAD388-0661-4F8A-AC0B-A23DF275CE53}" type="presParOf" srcId="{B0F7827D-EFA1-47C9-9725-DCA1EE6460B1}" destId="{D4AE3C98-B3E3-4852-8CDD-604513A2CF42}" srcOrd="2" destOrd="0" presId="urn:microsoft.com/office/officeart/2005/8/layout/vList4"/>
    <dgm:cxn modelId="{46143292-F165-4F38-AC04-77293E43AEB3}" type="presParOf" srcId="{8B8E6389-F1CE-4E41-B806-3F885FBE838A}" destId="{5F715E86-ADFD-4A59-8051-E52B3860EDC1}" srcOrd="1" destOrd="0" presId="urn:microsoft.com/office/officeart/2005/8/layout/vList4"/>
    <dgm:cxn modelId="{EA1FF830-E7FB-4084-AE45-CEAC4A1BA952}" type="presParOf" srcId="{8B8E6389-F1CE-4E41-B806-3F885FBE838A}" destId="{C2CA946F-FFFE-4533-930A-65BDFDA90FCB}" srcOrd="2" destOrd="0" presId="urn:microsoft.com/office/officeart/2005/8/layout/vList4"/>
    <dgm:cxn modelId="{7F7D58FB-12FA-4B57-82EB-26C9121DA856}" type="presParOf" srcId="{C2CA946F-FFFE-4533-930A-65BDFDA90FCB}" destId="{3111503B-8032-4780-A76E-A62A347964E1}" srcOrd="0" destOrd="0" presId="urn:microsoft.com/office/officeart/2005/8/layout/vList4"/>
    <dgm:cxn modelId="{1A63FAFB-EDBF-4B3C-B80B-07FAA6F27406}" type="presParOf" srcId="{C2CA946F-FFFE-4533-930A-65BDFDA90FCB}" destId="{E7BC135F-EF50-4407-BC70-375964131086}" srcOrd="1" destOrd="0" presId="urn:microsoft.com/office/officeart/2005/8/layout/vList4"/>
    <dgm:cxn modelId="{C3DA2DA7-9AD8-4A2F-B3F6-15CA8F3110B3}" type="presParOf" srcId="{C2CA946F-FFFE-4533-930A-65BDFDA90FCB}" destId="{EC8B3B1A-B36C-474F-8B94-E2AB98B0C55C}" srcOrd="2" destOrd="0" presId="urn:microsoft.com/office/officeart/2005/8/layout/vList4"/>
    <dgm:cxn modelId="{111604E9-CA58-4A29-82A0-50A127D218C2}" type="presParOf" srcId="{8B8E6389-F1CE-4E41-B806-3F885FBE838A}" destId="{DFF9E469-E1F9-4938-8697-DC126E112C4C}" srcOrd="3" destOrd="0" presId="urn:microsoft.com/office/officeart/2005/8/layout/vList4"/>
    <dgm:cxn modelId="{8CC952A8-5AC6-47C6-A662-4B07829A2070}" type="presParOf" srcId="{8B8E6389-F1CE-4E41-B806-3F885FBE838A}" destId="{8E61A9A5-3F68-4F09-8083-0FB3EE7640EC}" srcOrd="4" destOrd="0" presId="urn:microsoft.com/office/officeart/2005/8/layout/vList4"/>
    <dgm:cxn modelId="{AE0274F4-57B2-46F8-8C5A-0E08D86E6E05}" type="presParOf" srcId="{8E61A9A5-3F68-4F09-8083-0FB3EE7640EC}" destId="{1E954F6F-0D80-4BB6-911B-572F96CBE948}" srcOrd="0" destOrd="0" presId="urn:microsoft.com/office/officeart/2005/8/layout/vList4"/>
    <dgm:cxn modelId="{1BB550A5-C158-40D3-869A-D42C6A16834B}" type="presParOf" srcId="{8E61A9A5-3F68-4F09-8083-0FB3EE7640EC}" destId="{B13BE94C-216F-429F-A746-5DC52BA19E29}" srcOrd="1" destOrd="0" presId="urn:microsoft.com/office/officeart/2005/8/layout/vList4"/>
    <dgm:cxn modelId="{6F16E8C5-766B-4DD0-9DEB-BCA21F80DCAC}" type="presParOf" srcId="{8E61A9A5-3F68-4F09-8083-0FB3EE7640EC}" destId="{0CAA479A-E437-4673-BB56-B0E85F47A0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6EB3AAF2-4638-4891-A564-FD8DC383C8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0B2B5284-B4D3-41E7-9960-756D2DDEBF4F}">
      <dgm:prSet/>
      <dgm:spPr/>
      <dgm:t>
        <a:bodyPr/>
        <a:lstStyle/>
        <a:p>
          <a:pPr rtl="0"/>
          <a:r>
            <a:rPr lang="it-IT" dirty="0"/>
            <a:t>Secara Swakelola:</a:t>
          </a:r>
          <a:endParaRPr lang="id-ID" dirty="0"/>
        </a:p>
      </dgm:t>
    </dgm:pt>
    <dgm:pt modelId="{E5E2204D-A1F1-4763-9223-0AF8149ECA7A}" type="parTrans" cxnId="{5A769130-F7D8-4D52-B113-42E1ACAAAEFD}">
      <dgm:prSet/>
      <dgm:spPr/>
      <dgm:t>
        <a:bodyPr/>
        <a:lstStyle/>
        <a:p>
          <a:endParaRPr lang="id-ID"/>
        </a:p>
      </dgm:t>
    </dgm:pt>
    <dgm:pt modelId="{F6790393-5C19-4E1D-8CA7-E0AA13EB7EC2}" type="sibTrans" cxnId="{5A769130-F7D8-4D52-B113-42E1ACAAAEFD}">
      <dgm:prSet/>
      <dgm:spPr/>
      <dgm:t>
        <a:bodyPr/>
        <a:lstStyle/>
        <a:p>
          <a:endParaRPr lang="id-ID"/>
        </a:p>
      </dgm:t>
    </dgm:pt>
    <dgm:pt modelId="{A7D12120-AD0D-42B8-AB33-C68646CD764B}">
      <dgm:prSet/>
      <dgm:spPr/>
      <dgm:t>
        <a:bodyPr/>
        <a:lstStyle/>
        <a:p>
          <a:pPr rtl="0"/>
          <a:r>
            <a:rPr lang="it-IT"/>
            <a:t>biaya yang berhubungan langsung dengan konstruksi;</a:t>
          </a:r>
          <a:endParaRPr lang="id-ID"/>
        </a:p>
      </dgm:t>
    </dgm:pt>
    <dgm:pt modelId="{6D8582ED-3059-41D7-8EC5-A823E1AFF849}" type="parTrans" cxnId="{DD1EB363-2BEE-4760-809F-E70EC5168857}">
      <dgm:prSet/>
      <dgm:spPr/>
      <dgm:t>
        <a:bodyPr/>
        <a:lstStyle/>
        <a:p>
          <a:endParaRPr lang="id-ID"/>
        </a:p>
      </dgm:t>
    </dgm:pt>
    <dgm:pt modelId="{309EA574-8B95-4010-B1A7-35B2F77D27BE}" type="sibTrans" cxnId="{DD1EB363-2BEE-4760-809F-E70EC5168857}">
      <dgm:prSet/>
      <dgm:spPr/>
      <dgm:t>
        <a:bodyPr/>
        <a:lstStyle/>
        <a:p>
          <a:endParaRPr lang="id-ID"/>
        </a:p>
      </dgm:t>
    </dgm:pt>
    <dgm:pt modelId="{C1C8EC75-5880-4F9E-9CDD-74C107708862}">
      <dgm:prSet/>
      <dgm:spPr/>
      <dgm:t>
        <a:bodyPr/>
        <a:lstStyle/>
        <a:p>
          <a:pPr rtl="0"/>
          <a:r>
            <a:rPr lang="it-IT"/>
            <a:t>biaya yang dapat diatribusikan pada kegiatan pada umumnya dan dapat dialokasikan ke konstruksi tersebut;</a:t>
          </a:r>
          <a:endParaRPr lang="id-ID"/>
        </a:p>
      </dgm:t>
    </dgm:pt>
    <dgm:pt modelId="{0F62DA6C-020B-47D4-BD86-ADDCFD40D8E9}" type="parTrans" cxnId="{F70B4997-1661-4DA1-A368-DF601FC917B5}">
      <dgm:prSet/>
      <dgm:spPr/>
      <dgm:t>
        <a:bodyPr/>
        <a:lstStyle/>
        <a:p>
          <a:endParaRPr lang="id-ID"/>
        </a:p>
      </dgm:t>
    </dgm:pt>
    <dgm:pt modelId="{C0CF2513-3B74-49C5-BC7B-27BF89FC276E}" type="sibTrans" cxnId="{F70B4997-1661-4DA1-A368-DF601FC917B5}">
      <dgm:prSet/>
      <dgm:spPr/>
      <dgm:t>
        <a:bodyPr/>
        <a:lstStyle/>
        <a:p>
          <a:endParaRPr lang="id-ID"/>
        </a:p>
      </dgm:t>
    </dgm:pt>
    <dgm:pt modelId="{AA362E68-D1A7-4250-934F-63D2E70B3DFC}">
      <dgm:prSet/>
      <dgm:spPr/>
      <dgm:t>
        <a:bodyPr/>
        <a:lstStyle/>
        <a:p>
          <a:pPr rtl="0"/>
          <a:r>
            <a:rPr lang="it-IT"/>
            <a:t>biaya lain yang secara khusus dibebankan sehubungan konstruksi ybs.</a:t>
          </a:r>
          <a:endParaRPr lang="id-ID"/>
        </a:p>
      </dgm:t>
    </dgm:pt>
    <dgm:pt modelId="{8811F5C0-7F8A-40E9-9DFB-368FDDB9A290}" type="parTrans" cxnId="{3B32A185-8FBB-4BCC-A1B8-522431F424AF}">
      <dgm:prSet/>
      <dgm:spPr/>
      <dgm:t>
        <a:bodyPr/>
        <a:lstStyle/>
        <a:p>
          <a:endParaRPr lang="id-ID"/>
        </a:p>
      </dgm:t>
    </dgm:pt>
    <dgm:pt modelId="{4B8A9C18-D709-4E0E-BF91-A53F3F06D1DA}" type="sibTrans" cxnId="{3B32A185-8FBB-4BCC-A1B8-522431F424AF}">
      <dgm:prSet/>
      <dgm:spPr/>
      <dgm:t>
        <a:bodyPr/>
        <a:lstStyle/>
        <a:p>
          <a:endParaRPr lang="id-ID"/>
        </a:p>
      </dgm:t>
    </dgm:pt>
    <dgm:pt modelId="{9B55DF8B-C8E3-4A63-87F8-EB9E9673BD2B}">
      <dgm:prSet/>
      <dgm:spPr/>
      <dgm:t>
        <a:bodyPr/>
        <a:lstStyle/>
        <a:p>
          <a:pPr rtl="0"/>
          <a:r>
            <a:rPr lang="it-IT"/>
            <a:t>Secara Kontrak:</a:t>
          </a:r>
          <a:endParaRPr lang="id-ID"/>
        </a:p>
      </dgm:t>
    </dgm:pt>
    <dgm:pt modelId="{F428424E-9BAC-47F2-A2E6-C52BE21B5C09}" type="parTrans" cxnId="{ED04A7AA-FFBF-4D00-AF20-010ED2F0C758}">
      <dgm:prSet/>
      <dgm:spPr/>
      <dgm:t>
        <a:bodyPr/>
        <a:lstStyle/>
        <a:p>
          <a:endParaRPr lang="id-ID"/>
        </a:p>
      </dgm:t>
    </dgm:pt>
    <dgm:pt modelId="{7C42F415-C213-46A3-85C3-CFACFEBAA102}" type="sibTrans" cxnId="{ED04A7AA-FFBF-4D00-AF20-010ED2F0C758}">
      <dgm:prSet/>
      <dgm:spPr/>
      <dgm:t>
        <a:bodyPr/>
        <a:lstStyle/>
        <a:p>
          <a:endParaRPr lang="id-ID"/>
        </a:p>
      </dgm:t>
    </dgm:pt>
    <dgm:pt modelId="{2AAF4BAF-375C-43CD-B8D5-11D322E2AEC7}">
      <dgm:prSet/>
      <dgm:spPr/>
      <dgm:t>
        <a:bodyPr/>
        <a:lstStyle/>
        <a:p>
          <a:pPr rtl="0"/>
          <a:r>
            <a:rPr lang="it-IT"/>
            <a:t>Termin yang telah dibayarkan;</a:t>
          </a:r>
          <a:endParaRPr lang="id-ID"/>
        </a:p>
      </dgm:t>
    </dgm:pt>
    <dgm:pt modelId="{7739D166-DF51-43D0-AC1D-1A46072B1568}" type="parTrans" cxnId="{1D227986-BA9D-4614-9F3D-0FC951441CBD}">
      <dgm:prSet/>
      <dgm:spPr/>
      <dgm:t>
        <a:bodyPr/>
        <a:lstStyle/>
        <a:p>
          <a:endParaRPr lang="id-ID"/>
        </a:p>
      </dgm:t>
    </dgm:pt>
    <dgm:pt modelId="{33FDE4B0-9B96-4B35-BDC9-B64044C8FA6C}" type="sibTrans" cxnId="{1D227986-BA9D-4614-9F3D-0FC951441CBD}">
      <dgm:prSet/>
      <dgm:spPr/>
      <dgm:t>
        <a:bodyPr/>
        <a:lstStyle/>
        <a:p>
          <a:endParaRPr lang="id-ID"/>
        </a:p>
      </dgm:t>
    </dgm:pt>
    <dgm:pt modelId="{F407538F-5444-4614-8E96-F3515F438162}">
      <dgm:prSet/>
      <dgm:spPr/>
      <dgm:t>
        <a:bodyPr/>
        <a:lstStyle/>
        <a:p>
          <a:pPr rtl="0"/>
          <a:r>
            <a:rPr lang="it-IT"/>
            <a:t>Kewajiban yang msh harus  dibayar;</a:t>
          </a:r>
          <a:endParaRPr lang="id-ID"/>
        </a:p>
      </dgm:t>
    </dgm:pt>
    <dgm:pt modelId="{926CC99B-B0C3-47F8-9C69-1C0BB4EC4CC5}" type="parTrans" cxnId="{0DF7E7C4-E68B-4E1C-9D59-1B9E6E7FF739}">
      <dgm:prSet/>
      <dgm:spPr/>
      <dgm:t>
        <a:bodyPr/>
        <a:lstStyle/>
        <a:p>
          <a:endParaRPr lang="id-ID"/>
        </a:p>
      </dgm:t>
    </dgm:pt>
    <dgm:pt modelId="{2AF51739-1116-418D-985A-DCC420C8A427}" type="sibTrans" cxnId="{0DF7E7C4-E68B-4E1C-9D59-1B9E6E7FF739}">
      <dgm:prSet/>
      <dgm:spPr/>
      <dgm:t>
        <a:bodyPr/>
        <a:lstStyle/>
        <a:p>
          <a:endParaRPr lang="id-ID"/>
        </a:p>
      </dgm:t>
    </dgm:pt>
    <dgm:pt modelId="{F3E3C960-DF99-4A51-ABE2-6C567EDA8B8A}">
      <dgm:prSet/>
      <dgm:spPr/>
      <dgm:t>
        <a:bodyPr/>
        <a:lstStyle/>
        <a:p>
          <a:pPr rtl="0"/>
          <a:r>
            <a:rPr lang="it-IT"/>
            <a:t>Pembayaran klaim kepada kontraktor/pihak ketiga, misalnya klaim karena keterlambatan yang disebabkan oleh pemberi kerja</a:t>
          </a:r>
          <a:endParaRPr lang="id-ID"/>
        </a:p>
      </dgm:t>
    </dgm:pt>
    <dgm:pt modelId="{55DBEA90-782D-4350-ABAD-B5AE600E37C9}" type="parTrans" cxnId="{593C7D2F-B97F-4FEE-979C-956B1107BDEA}">
      <dgm:prSet/>
      <dgm:spPr/>
      <dgm:t>
        <a:bodyPr/>
        <a:lstStyle/>
        <a:p>
          <a:endParaRPr lang="id-ID"/>
        </a:p>
      </dgm:t>
    </dgm:pt>
    <dgm:pt modelId="{5D323F67-F027-4BDB-A538-75895C2F3AE0}" type="sibTrans" cxnId="{593C7D2F-B97F-4FEE-979C-956B1107BDEA}">
      <dgm:prSet/>
      <dgm:spPr/>
      <dgm:t>
        <a:bodyPr/>
        <a:lstStyle/>
        <a:p>
          <a:endParaRPr lang="id-ID"/>
        </a:p>
      </dgm:t>
    </dgm:pt>
    <dgm:pt modelId="{FF165F56-A750-4D71-B92E-035DA93E2FFA}">
      <dgm:prSet/>
      <dgm:spPr/>
      <dgm:t>
        <a:bodyPr/>
        <a:lstStyle/>
        <a:p>
          <a:pPr rtl="0"/>
          <a:endParaRPr lang="id-ID"/>
        </a:p>
      </dgm:t>
    </dgm:pt>
    <dgm:pt modelId="{EF16C3E1-4B38-48E5-8339-49BEF902FE1F}" type="parTrans" cxnId="{8887FE1F-D0DB-4CB1-A4CD-5AC0E12C75CC}">
      <dgm:prSet/>
      <dgm:spPr/>
      <dgm:t>
        <a:bodyPr/>
        <a:lstStyle/>
        <a:p>
          <a:endParaRPr lang="id-ID"/>
        </a:p>
      </dgm:t>
    </dgm:pt>
    <dgm:pt modelId="{49609476-4ED8-4DA0-AB95-29A61B175300}" type="sibTrans" cxnId="{8887FE1F-D0DB-4CB1-A4CD-5AC0E12C75CC}">
      <dgm:prSet/>
      <dgm:spPr/>
      <dgm:t>
        <a:bodyPr/>
        <a:lstStyle/>
        <a:p>
          <a:endParaRPr lang="id-ID"/>
        </a:p>
      </dgm:t>
    </dgm:pt>
    <dgm:pt modelId="{2FAA96DD-26D9-41B0-BB69-08D26F7F3CDB}" type="pres">
      <dgm:prSet presAssocID="{6EB3AAF2-4638-4891-A564-FD8DC383C842}" presName="linear" presStyleCnt="0">
        <dgm:presLayoutVars>
          <dgm:animLvl val="lvl"/>
          <dgm:resizeHandles val="exact"/>
        </dgm:presLayoutVars>
      </dgm:prSet>
      <dgm:spPr/>
    </dgm:pt>
    <dgm:pt modelId="{37C1A4B6-62E8-4A2E-8183-CFB2AE73531C}" type="pres">
      <dgm:prSet presAssocID="{0B2B5284-B4D3-41E7-9960-756D2DDEBF4F}" presName="parentText" presStyleLbl="node1" presStyleIdx="0" presStyleCnt="2">
        <dgm:presLayoutVars>
          <dgm:chMax val="0"/>
          <dgm:bulletEnabled val="1"/>
        </dgm:presLayoutVars>
      </dgm:prSet>
      <dgm:spPr/>
    </dgm:pt>
    <dgm:pt modelId="{ABA259BE-CECD-4C82-A8B3-C083CAD28D2C}" type="pres">
      <dgm:prSet presAssocID="{0B2B5284-B4D3-41E7-9960-756D2DDEBF4F}" presName="childText" presStyleLbl="revTx" presStyleIdx="0" presStyleCnt="2">
        <dgm:presLayoutVars>
          <dgm:bulletEnabled val="1"/>
        </dgm:presLayoutVars>
      </dgm:prSet>
      <dgm:spPr/>
    </dgm:pt>
    <dgm:pt modelId="{CE038B4D-9205-48EB-8C5A-09BFC4292EFE}" type="pres">
      <dgm:prSet presAssocID="{9B55DF8B-C8E3-4A63-87F8-EB9E9673BD2B}" presName="parentText" presStyleLbl="node1" presStyleIdx="1" presStyleCnt="2">
        <dgm:presLayoutVars>
          <dgm:chMax val="0"/>
          <dgm:bulletEnabled val="1"/>
        </dgm:presLayoutVars>
      </dgm:prSet>
      <dgm:spPr/>
    </dgm:pt>
    <dgm:pt modelId="{B38A1F71-97E6-4848-BDAC-FC0A34125AAF}" type="pres">
      <dgm:prSet presAssocID="{9B55DF8B-C8E3-4A63-87F8-EB9E9673BD2B}" presName="childText" presStyleLbl="revTx" presStyleIdx="1" presStyleCnt="2">
        <dgm:presLayoutVars>
          <dgm:bulletEnabled val="1"/>
        </dgm:presLayoutVars>
      </dgm:prSet>
      <dgm:spPr/>
    </dgm:pt>
  </dgm:ptLst>
  <dgm:cxnLst>
    <dgm:cxn modelId="{8887FE1F-D0DB-4CB1-A4CD-5AC0E12C75CC}" srcId="{F3E3C960-DF99-4A51-ABE2-6C567EDA8B8A}" destId="{FF165F56-A750-4D71-B92E-035DA93E2FFA}" srcOrd="0" destOrd="0" parTransId="{EF16C3E1-4B38-48E5-8339-49BEF902FE1F}" sibTransId="{49609476-4ED8-4DA0-AB95-29A61B175300}"/>
    <dgm:cxn modelId="{5844142E-A107-4B1D-B6CB-B09809B82EE4}" type="presOf" srcId="{2AAF4BAF-375C-43CD-B8D5-11D322E2AEC7}" destId="{B38A1F71-97E6-4848-BDAC-FC0A34125AAF}" srcOrd="0" destOrd="0" presId="urn:microsoft.com/office/officeart/2005/8/layout/vList2"/>
    <dgm:cxn modelId="{593C7D2F-B97F-4FEE-979C-956B1107BDEA}" srcId="{9B55DF8B-C8E3-4A63-87F8-EB9E9673BD2B}" destId="{F3E3C960-DF99-4A51-ABE2-6C567EDA8B8A}" srcOrd="2" destOrd="0" parTransId="{55DBEA90-782D-4350-ABAD-B5AE600E37C9}" sibTransId="{5D323F67-F027-4BDB-A538-75895C2F3AE0}"/>
    <dgm:cxn modelId="{5A769130-F7D8-4D52-B113-42E1ACAAAEFD}" srcId="{6EB3AAF2-4638-4891-A564-FD8DC383C842}" destId="{0B2B5284-B4D3-41E7-9960-756D2DDEBF4F}" srcOrd="0" destOrd="0" parTransId="{E5E2204D-A1F1-4763-9223-0AF8149ECA7A}" sibTransId="{F6790393-5C19-4E1D-8CA7-E0AA13EB7EC2}"/>
    <dgm:cxn modelId="{45EB4C42-F55F-4433-AAFD-FC4C04A1506F}" type="presOf" srcId="{F3E3C960-DF99-4A51-ABE2-6C567EDA8B8A}" destId="{B38A1F71-97E6-4848-BDAC-FC0A34125AAF}" srcOrd="0" destOrd="2" presId="urn:microsoft.com/office/officeart/2005/8/layout/vList2"/>
    <dgm:cxn modelId="{DD1EB363-2BEE-4760-809F-E70EC5168857}" srcId="{0B2B5284-B4D3-41E7-9960-756D2DDEBF4F}" destId="{A7D12120-AD0D-42B8-AB33-C68646CD764B}" srcOrd="0" destOrd="0" parTransId="{6D8582ED-3059-41D7-8EC5-A823E1AFF849}" sibTransId="{309EA574-8B95-4010-B1A7-35B2F77D27BE}"/>
    <dgm:cxn modelId="{0457B467-DBD2-4EBA-BFB5-4522BCF29863}" type="presOf" srcId="{FF165F56-A750-4D71-B92E-035DA93E2FFA}" destId="{B38A1F71-97E6-4848-BDAC-FC0A34125AAF}" srcOrd="0" destOrd="3" presId="urn:microsoft.com/office/officeart/2005/8/layout/vList2"/>
    <dgm:cxn modelId="{74AACF6E-375E-4A77-84EE-D5158E0566DC}" type="presOf" srcId="{AA362E68-D1A7-4250-934F-63D2E70B3DFC}" destId="{ABA259BE-CECD-4C82-A8B3-C083CAD28D2C}" srcOrd="0" destOrd="2" presId="urn:microsoft.com/office/officeart/2005/8/layout/vList2"/>
    <dgm:cxn modelId="{3B32A185-8FBB-4BCC-A1B8-522431F424AF}" srcId="{0B2B5284-B4D3-41E7-9960-756D2DDEBF4F}" destId="{AA362E68-D1A7-4250-934F-63D2E70B3DFC}" srcOrd="2" destOrd="0" parTransId="{8811F5C0-7F8A-40E9-9DFB-368FDDB9A290}" sibTransId="{4B8A9C18-D709-4E0E-BF91-A53F3F06D1DA}"/>
    <dgm:cxn modelId="{1D227986-BA9D-4614-9F3D-0FC951441CBD}" srcId="{9B55DF8B-C8E3-4A63-87F8-EB9E9673BD2B}" destId="{2AAF4BAF-375C-43CD-B8D5-11D322E2AEC7}" srcOrd="0" destOrd="0" parTransId="{7739D166-DF51-43D0-AC1D-1A46072B1568}" sibTransId="{33FDE4B0-9B96-4B35-BDC9-B64044C8FA6C}"/>
    <dgm:cxn modelId="{F70B4997-1661-4DA1-A368-DF601FC917B5}" srcId="{0B2B5284-B4D3-41E7-9960-756D2DDEBF4F}" destId="{C1C8EC75-5880-4F9E-9CDD-74C107708862}" srcOrd="1" destOrd="0" parTransId="{0F62DA6C-020B-47D4-BD86-ADDCFD40D8E9}" sibTransId="{C0CF2513-3B74-49C5-BC7B-27BF89FC276E}"/>
    <dgm:cxn modelId="{ED04A7AA-FFBF-4D00-AF20-010ED2F0C758}" srcId="{6EB3AAF2-4638-4891-A564-FD8DC383C842}" destId="{9B55DF8B-C8E3-4A63-87F8-EB9E9673BD2B}" srcOrd="1" destOrd="0" parTransId="{F428424E-9BAC-47F2-A2E6-C52BE21B5C09}" sibTransId="{7C42F415-C213-46A3-85C3-CFACFEBAA102}"/>
    <dgm:cxn modelId="{9C7AB3B6-2C5E-40B5-890C-F3725F2D4CAD}" type="presOf" srcId="{9B55DF8B-C8E3-4A63-87F8-EB9E9673BD2B}" destId="{CE038B4D-9205-48EB-8C5A-09BFC4292EFE}" srcOrd="0" destOrd="0" presId="urn:microsoft.com/office/officeart/2005/8/layout/vList2"/>
    <dgm:cxn modelId="{0DF7E7C4-E68B-4E1C-9D59-1B9E6E7FF739}" srcId="{9B55DF8B-C8E3-4A63-87F8-EB9E9673BD2B}" destId="{F407538F-5444-4614-8E96-F3515F438162}" srcOrd="1" destOrd="0" parTransId="{926CC99B-B0C3-47F8-9C69-1C0BB4EC4CC5}" sibTransId="{2AF51739-1116-418D-985A-DCC420C8A427}"/>
    <dgm:cxn modelId="{EAEDE1CB-3641-4BA9-89B7-B4D162A6C0D0}" type="presOf" srcId="{0B2B5284-B4D3-41E7-9960-756D2DDEBF4F}" destId="{37C1A4B6-62E8-4A2E-8183-CFB2AE73531C}" srcOrd="0" destOrd="0" presId="urn:microsoft.com/office/officeart/2005/8/layout/vList2"/>
    <dgm:cxn modelId="{A2EF02DF-5623-4606-854E-C5365EDD9D58}" type="presOf" srcId="{6EB3AAF2-4638-4891-A564-FD8DC383C842}" destId="{2FAA96DD-26D9-41B0-BB69-08D26F7F3CDB}" srcOrd="0" destOrd="0" presId="urn:microsoft.com/office/officeart/2005/8/layout/vList2"/>
    <dgm:cxn modelId="{B12348E6-FCEA-4773-B29C-87B3DF5F8BCC}" type="presOf" srcId="{C1C8EC75-5880-4F9E-9CDD-74C107708862}" destId="{ABA259BE-CECD-4C82-A8B3-C083CAD28D2C}" srcOrd="0" destOrd="1" presId="urn:microsoft.com/office/officeart/2005/8/layout/vList2"/>
    <dgm:cxn modelId="{DECE49E6-EF9C-446D-B3C0-BB144B4F5DEA}" type="presOf" srcId="{F407538F-5444-4614-8E96-F3515F438162}" destId="{B38A1F71-97E6-4848-BDAC-FC0A34125AAF}" srcOrd="0" destOrd="1" presId="urn:microsoft.com/office/officeart/2005/8/layout/vList2"/>
    <dgm:cxn modelId="{ED5D47F2-9513-481F-A6C0-03F8F5FDD77E}" type="presOf" srcId="{A7D12120-AD0D-42B8-AB33-C68646CD764B}" destId="{ABA259BE-CECD-4C82-A8B3-C083CAD28D2C}" srcOrd="0" destOrd="0" presId="urn:microsoft.com/office/officeart/2005/8/layout/vList2"/>
    <dgm:cxn modelId="{85D02A28-7822-4CD8-81C5-6513A284EC5E}" type="presParOf" srcId="{2FAA96DD-26D9-41B0-BB69-08D26F7F3CDB}" destId="{37C1A4B6-62E8-4A2E-8183-CFB2AE73531C}" srcOrd="0" destOrd="0" presId="urn:microsoft.com/office/officeart/2005/8/layout/vList2"/>
    <dgm:cxn modelId="{7E98A16C-7753-4A65-964B-F72C18EECAB6}" type="presParOf" srcId="{2FAA96DD-26D9-41B0-BB69-08D26F7F3CDB}" destId="{ABA259BE-CECD-4C82-A8B3-C083CAD28D2C}" srcOrd="1" destOrd="0" presId="urn:microsoft.com/office/officeart/2005/8/layout/vList2"/>
    <dgm:cxn modelId="{0C711322-1A29-4CB3-B50A-A478496947FB}" type="presParOf" srcId="{2FAA96DD-26D9-41B0-BB69-08D26F7F3CDB}" destId="{CE038B4D-9205-48EB-8C5A-09BFC4292EFE}" srcOrd="2" destOrd="0" presId="urn:microsoft.com/office/officeart/2005/8/layout/vList2"/>
    <dgm:cxn modelId="{2D267C42-09FB-4E37-ACE3-9891F09B265C}" type="presParOf" srcId="{2FAA96DD-26D9-41B0-BB69-08D26F7F3CDB}" destId="{B38A1F71-97E6-4848-BDAC-FC0A34125AA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C4E9F5-D9E4-433A-A4B8-21289DCAF5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AF4179B8-687E-4ED4-B2A2-DFF49D38859A}">
      <dgm:prSet/>
      <dgm:spPr/>
      <dgm:t>
        <a:bodyPr/>
        <a:lstStyle/>
        <a:p>
          <a:pPr rtl="0"/>
          <a:r>
            <a:rPr lang="id-ID" dirty="0"/>
            <a:t>Merupakan Laporan </a:t>
          </a:r>
          <a:r>
            <a:rPr lang="en-US" dirty="0"/>
            <a:t>yang m</a:t>
          </a:r>
          <a:r>
            <a:rPr lang="id-ID" dirty="0" err="1"/>
            <a:t>enyajikan</a:t>
          </a:r>
          <a:r>
            <a:rPr lang="id-ID" dirty="0"/>
            <a:t> pos-pos sebagai berikut</a:t>
          </a:r>
        </a:p>
      </dgm:t>
    </dgm:pt>
    <dgm:pt modelId="{29CB7D9E-7029-400C-B21C-09E7A687C41C}" type="parTrans" cxnId="{4B3D90E4-EE01-489F-855C-18864EB9930A}">
      <dgm:prSet/>
      <dgm:spPr/>
      <dgm:t>
        <a:bodyPr/>
        <a:lstStyle/>
        <a:p>
          <a:endParaRPr lang="id-ID"/>
        </a:p>
      </dgm:t>
    </dgm:pt>
    <dgm:pt modelId="{7DE33A57-FEA4-487C-AB80-143CD24B1074}" type="sibTrans" cxnId="{4B3D90E4-EE01-489F-855C-18864EB9930A}">
      <dgm:prSet/>
      <dgm:spPr/>
      <dgm:t>
        <a:bodyPr/>
        <a:lstStyle/>
        <a:p>
          <a:endParaRPr lang="id-ID"/>
        </a:p>
      </dgm:t>
    </dgm:pt>
    <dgm:pt modelId="{058E3EFE-B4A2-455C-A1C7-B48252F35501}">
      <dgm:prSet/>
      <dgm:spPr/>
      <dgm:t>
        <a:bodyPr/>
        <a:lstStyle/>
        <a:p>
          <a:pPr rtl="0"/>
          <a:r>
            <a:rPr lang="id-ID"/>
            <a:t>Pendapatan-LO dari kegiatan operasional;</a:t>
          </a:r>
        </a:p>
      </dgm:t>
    </dgm:pt>
    <dgm:pt modelId="{FED1A4C0-A369-42BE-BE5A-3BAC8315596A}" type="parTrans" cxnId="{BED0F660-A2B3-4894-8409-D90880F22F14}">
      <dgm:prSet/>
      <dgm:spPr/>
      <dgm:t>
        <a:bodyPr/>
        <a:lstStyle/>
        <a:p>
          <a:endParaRPr lang="id-ID"/>
        </a:p>
      </dgm:t>
    </dgm:pt>
    <dgm:pt modelId="{56040ACD-FAAF-4FAA-80BA-AE6A1AA2A8A1}" type="sibTrans" cxnId="{BED0F660-A2B3-4894-8409-D90880F22F14}">
      <dgm:prSet/>
      <dgm:spPr/>
      <dgm:t>
        <a:bodyPr/>
        <a:lstStyle/>
        <a:p>
          <a:endParaRPr lang="id-ID"/>
        </a:p>
      </dgm:t>
    </dgm:pt>
    <dgm:pt modelId="{E7ACF875-7080-46A0-A7B2-DD6455181F98}">
      <dgm:prSet/>
      <dgm:spPr/>
      <dgm:t>
        <a:bodyPr/>
        <a:lstStyle/>
        <a:p>
          <a:pPr rtl="0"/>
          <a:r>
            <a:rPr lang="id-ID"/>
            <a:t>Beban dari kegiatan operasional ; </a:t>
          </a:r>
        </a:p>
      </dgm:t>
    </dgm:pt>
    <dgm:pt modelId="{2C6BE5C4-1E89-49A1-B853-3F7843F06053}" type="parTrans" cxnId="{DF1FCC52-9E16-4C9D-A361-4F0FD8B17C1E}">
      <dgm:prSet/>
      <dgm:spPr/>
      <dgm:t>
        <a:bodyPr/>
        <a:lstStyle/>
        <a:p>
          <a:endParaRPr lang="id-ID"/>
        </a:p>
      </dgm:t>
    </dgm:pt>
    <dgm:pt modelId="{6C87C96E-422D-4512-82FD-BAF1507B03A2}" type="sibTrans" cxnId="{DF1FCC52-9E16-4C9D-A361-4F0FD8B17C1E}">
      <dgm:prSet/>
      <dgm:spPr/>
      <dgm:t>
        <a:bodyPr/>
        <a:lstStyle/>
        <a:p>
          <a:endParaRPr lang="id-ID"/>
        </a:p>
      </dgm:t>
    </dgm:pt>
    <dgm:pt modelId="{7484113D-D394-496B-A2F5-96B5788C3145}">
      <dgm:prSet/>
      <dgm:spPr/>
      <dgm:t>
        <a:bodyPr/>
        <a:lstStyle/>
        <a:p>
          <a:pPr rtl="0"/>
          <a:r>
            <a:rPr lang="id-ID"/>
            <a:t>Surplus/defisit dari Kegiatan Non Operasional, bila ada;</a:t>
          </a:r>
        </a:p>
      </dgm:t>
    </dgm:pt>
    <dgm:pt modelId="{E5FB8E05-F4E5-4ADC-9F38-BA15CA231624}" type="parTrans" cxnId="{AC43F240-8093-4FAE-9609-A9C5511B42F8}">
      <dgm:prSet/>
      <dgm:spPr/>
      <dgm:t>
        <a:bodyPr/>
        <a:lstStyle/>
        <a:p>
          <a:endParaRPr lang="id-ID"/>
        </a:p>
      </dgm:t>
    </dgm:pt>
    <dgm:pt modelId="{6D03BC0B-1215-47F8-9CCB-0D19CF319E1C}" type="sibTrans" cxnId="{AC43F240-8093-4FAE-9609-A9C5511B42F8}">
      <dgm:prSet/>
      <dgm:spPr/>
      <dgm:t>
        <a:bodyPr/>
        <a:lstStyle/>
        <a:p>
          <a:endParaRPr lang="id-ID"/>
        </a:p>
      </dgm:t>
    </dgm:pt>
    <dgm:pt modelId="{E07FB5A9-43B8-470D-B553-BE0A4D6D6CFC}">
      <dgm:prSet/>
      <dgm:spPr/>
      <dgm:t>
        <a:bodyPr/>
        <a:lstStyle/>
        <a:p>
          <a:pPr rtl="0"/>
          <a:r>
            <a:rPr lang="id-ID"/>
            <a:t>Pos luar biasa, bila ada;</a:t>
          </a:r>
        </a:p>
      </dgm:t>
    </dgm:pt>
    <dgm:pt modelId="{29F825C3-D4D2-425D-9701-3F3C6FDF1B03}" type="parTrans" cxnId="{6A2616C9-3C8E-4343-9128-A1B31ABC2407}">
      <dgm:prSet/>
      <dgm:spPr/>
      <dgm:t>
        <a:bodyPr/>
        <a:lstStyle/>
        <a:p>
          <a:endParaRPr lang="id-ID"/>
        </a:p>
      </dgm:t>
    </dgm:pt>
    <dgm:pt modelId="{35AFB5F3-789A-4B6B-BC67-A61F0B0F3029}" type="sibTrans" cxnId="{6A2616C9-3C8E-4343-9128-A1B31ABC2407}">
      <dgm:prSet/>
      <dgm:spPr/>
      <dgm:t>
        <a:bodyPr/>
        <a:lstStyle/>
        <a:p>
          <a:endParaRPr lang="id-ID"/>
        </a:p>
      </dgm:t>
    </dgm:pt>
    <dgm:pt modelId="{C4F47C3A-5BCD-4602-9988-C515A62FAA03}">
      <dgm:prSet/>
      <dgm:spPr/>
      <dgm:t>
        <a:bodyPr/>
        <a:lstStyle/>
        <a:p>
          <a:pPr rtl="0"/>
          <a:r>
            <a:rPr lang="id-ID"/>
            <a:t>Surplus/defisit-LO.</a:t>
          </a:r>
        </a:p>
      </dgm:t>
    </dgm:pt>
    <dgm:pt modelId="{25EE8D0F-779B-4A82-9EC5-8717C0ACDEF2}" type="parTrans" cxnId="{30FC8980-A989-4460-9E86-9DF9BBECB8E6}">
      <dgm:prSet/>
      <dgm:spPr/>
      <dgm:t>
        <a:bodyPr/>
        <a:lstStyle/>
        <a:p>
          <a:endParaRPr lang="id-ID"/>
        </a:p>
      </dgm:t>
    </dgm:pt>
    <dgm:pt modelId="{305CAAFA-DEA9-4F0A-850F-E103E8DE48D8}" type="sibTrans" cxnId="{30FC8980-A989-4460-9E86-9DF9BBECB8E6}">
      <dgm:prSet/>
      <dgm:spPr/>
      <dgm:t>
        <a:bodyPr/>
        <a:lstStyle/>
        <a:p>
          <a:endParaRPr lang="id-ID"/>
        </a:p>
      </dgm:t>
    </dgm:pt>
    <dgm:pt modelId="{67DD4D1E-B569-4BD6-85EF-6060395FBD76}">
      <dgm:prSet/>
      <dgm:spPr/>
      <dgm:t>
        <a:bodyPr/>
        <a:lstStyle/>
        <a:p>
          <a:pPr rtl="0"/>
          <a:r>
            <a:rPr lang="id-ID"/>
            <a:t>Kegiatan dapat dianalisis menurut klasifikasi ekonomi atau fungsi.</a:t>
          </a:r>
        </a:p>
      </dgm:t>
    </dgm:pt>
    <dgm:pt modelId="{3E64C1CF-39C7-4713-BD0E-02656AAEFE7C}" type="parTrans" cxnId="{F4EFBB14-E979-41E4-B62A-FB0E34F43132}">
      <dgm:prSet/>
      <dgm:spPr/>
      <dgm:t>
        <a:bodyPr/>
        <a:lstStyle/>
        <a:p>
          <a:endParaRPr lang="id-ID"/>
        </a:p>
      </dgm:t>
    </dgm:pt>
    <dgm:pt modelId="{967BBAE9-909B-48A5-A557-B17B5AB7CA87}" type="sibTrans" cxnId="{F4EFBB14-E979-41E4-B62A-FB0E34F43132}">
      <dgm:prSet/>
      <dgm:spPr/>
      <dgm:t>
        <a:bodyPr/>
        <a:lstStyle/>
        <a:p>
          <a:endParaRPr lang="id-ID"/>
        </a:p>
      </dgm:t>
    </dgm:pt>
    <dgm:pt modelId="{946C47CB-A1D0-4692-ADD9-54C96B10F577}" type="pres">
      <dgm:prSet presAssocID="{F6C4E9F5-D9E4-433A-A4B8-21289DCAF5A8}" presName="linear" presStyleCnt="0">
        <dgm:presLayoutVars>
          <dgm:animLvl val="lvl"/>
          <dgm:resizeHandles val="exact"/>
        </dgm:presLayoutVars>
      </dgm:prSet>
      <dgm:spPr/>
    </dgm:pt>
    <dgm:pt modelId="{2ED6FFF1-A0E8-49A0-A7FC-D983850D7BE9}" type="pres">
      <dgm:prSet presAssocID="{AF4179B8-687E-4ED4-B2A2-DFF49D38859A}" presName="parentText" presStyleLbl="node1" presStyleIdx="0" presStyleCnt="2">
        <dgm:presLayoutVars>
          <dgm:chMax val="0"/>
          <dgm:bulletEnabled val="1"/>
        </dgm:presLayoutVars>
      </dgm:prSet>
      <dgm:spPr/>
    </dgm:pt>
    <dgm:pt modelId="{F6671C8C-5381-4615-90AB-F7AC9CAB277B}" type="pres">
      <dgm:prSet presAssocID="{AF4179B8-687E-4ED4-B2A2-DFF49D38859A}" presName="childText" presStyleLbl="revTx" presStyleIdx="0" presStyleCnt="1">
        <dgm:presLayoutVars>
          <dgm:bulletEnabled val="1"/>
        </dgm:presLayoutVars>
      </dgm:prSet>
      <dgm:spPr/>
    </dgm:pt>
    <dgm:pt modelId="{3D279BD9-4827-43AC-A57A-F9C12126F7D7}" type="pres">
      <dgm:prSet presAssocID="{67DD4D1E-B569-4BD6-85EF-6060395FBD76}" presName="parentText" presStyleLbl="node1" presStyleIdx="1" presStyleCnt="2">
        <dgm:presLayoutVars>
          <dgm:chMax val="0"/>
          <dgm:bulletEnabled val="1"/>
        </dgm:presLayoutVars>
      </dgm:prSet>
      <dgm:spPr/>
    </dgm:pt>
  </dgm:ptLst>
  <dgm:cxnLst>
    <dgm:cxn modelId="{49B99C11-0639-4878-992B-670BB5B5995E}" type="presOf" srcId="{058E3EFE-B4A2-455C-A1C7-B48252F35501}" destId="{F6671C8C-5381-4615-90AB-F7AC9CAB277B}" srcOrd="0" destOrd="0" presId="urn:microsoft.com/office/officeart/2005/8/layout/vList2"/>
    <dgm:cxn modelId="{F4EFBB14-E979-41E4-B62A-FB0E34F43132}" srcId="{F6C4E9F5-D9E4-433A-A4B8-21289DCAF5A8}" destId="{67DD4D1E-B569-4BD6-85EF-6060395FBD76}" srcOrd="1" destOrd="0" parTransId="{3E64C1CF-39C7-4713-BD0E-02656AAEFE7C}" sibTransId="{967BBAE9-909B-48A5-A557-B17B5AB7CA87}"/>
    <dgm:cxn modelId="{70A3D83D-583B-44E9-8C1B-06995DD88C04}" type="presOf" srcId="{F6C4E9F5-D9E4-433A-A4B8-21289DCAF5A8}" destId="{946C47CB-A1D0-4692-ADD9-54C96B10F577}" srcOrd="0" destOrd="0" presId="urn:microsoft.com/office/officeart/2005/8/layout/vList2"/>
    <dgm:cxn modelId="{AC43F240-8093-4FAE-9609-A9C5511B42F8}" srcId="{AF4179B8-687E-4ED4-B2A2-DFF49D38859A}" destId="{7484113D-D394-496B-A2F5-96B5788C3145}" srcOrd="2" destOrd="0" parTransId="{E5FB8E05-F4E5-4ADC-9F38-BA15CA231624}" sibTransId="{6D03BC0B-1215-47F8-9CCB-0D19CF319E1C}"/>
    <dgm:cxn modelId="{BED0F660-A2B3-4894-8409-D90880F22F14}" srcId="{AF4179B8-687E-4ED4-B2A2-DFF49D38859A}" destId="{058E3EFE-B4A2-455C-A1C7-B48252F35501}" srcOrd="0" destOrd="0" parTransId="{FED1A4C0-A369-42BE-BE5A-3BAC8315596A}" sibTransId="{56040ACD-FAAF-4FAA-80BA-AE6A1AA2A8A1}"/>
    <dgm:cxn modelId="{919FFC43-3033-45F6-8AAD-8B850B08F41A}" type="presOf" srcId="{E07FB5A9-43B8-470D-B553-BE0A4D6D6CFC}" destId="{F6671C8C-5381-4615-90AB-F7AC9CAB277B}" srcOrd="0" destOrd="3" presId="urn:microsoft.com/office/officeart/2005/8/layout/vList2"/>
    <dgm:cxn modelId="{6822644A-59E8-42E8-9B11-AFC2E3FA41B8}" type="presOf" srcId="{AF4179B8-687E-4ED4-B2A2-DFF49D38859A}" destId="{2ED6FFF1-A0E8-49A0-A7FC-D983850D7BE9}" srcOrd="0" destOrd="0" presId="urn:microsoft.com/office/officeart/2005/8/layout/vList2"/>
    <dgm:cxn modelId="{DF1FCC52-9E16-4C9D-A361-4F0FD8B17C1E}" srcId="{AF4179B8-687E-4ED4-B2A2-DFF49D38859A}" destId="{E7ACF875-7080-46A0-A7B2-DD6455181F98}" srcOrd="1" destOrd="0" parTransId="{2C6BE5C4-1E89-49A1-B853-3F7843F06053}" sibTransId="{6C87C96E-422D-4512-82FD-BAF1507B03A2}"/>
    <dgm:cxn modelId="{73B79A56-26AA-4CFE-9073-1373EB567460}" type="presOf" srcId="{E7ACF875-7080-46A0-A7B2-DD6455181F98}" destId="{F6671C8C-5381-4615-90AB-F7AC9CAB277B}" srcOrd="0" destOrd="1" presId="urn:microsoft.com/office/officeart/2005/8/layout/vList2"/>
    <dgm:cxn modelId="{30FC8980-A989-4460-9E86-9DF9BBECB8E6}" srcId="{AF4179B8-687E-4ED4-B2A2-DFF49D38859A}" destId="{C4F47C3A-5BCD-4602-9988-C515A62FAA03}" srcOrd="4" destOrd="0" parTransId="{25EE8D0F-779B-4A82-9EC5-8717C0ACDEF2}" sibTransId="{305CAAFA-DEA9-4F0A-850F-E103E8DE48D8}"/>
    <dgm:cxn modelId="{52622E84-9ADB-4EF3-9F2F-8C3ADF9CE583}" type="presOf" srcId="{C4F47C3A-5BCD-4602-9988-C515A62FAA03}" destId="{F6671C8C-5381-4615-90AB-F7AC9CAB277B}" srcOrd="0" destOrd="4" presId="urn:microsoft.com/office/officeart/2005/8/layout/vList2"/>
    <dgm:cxn modelId="{F6B3AC9A-68E2-4A00-90D6-9CF3D2A17397}" type="presOf" srcId="{7484113D-D394-496B-A2F5-96B5788C3145}" destId="{F6671C8C-5381-4615-90AB-F7AC9CAB277B}" srcOrd="0" destOrd="2" presId="urn:microsoft.com/office/officeart/2005/8/layout/vList2"/>
    <dgm:cxn modelId="{13BB26B6-5646-447F-9D81-72EAE0F89D42}" type="presOf" srcId="{67DD4D1E-B569-4BD6-85EF-6060395FBD76}" destId="{3D279BD9-4827-43AC-A57A-F9C12126F7D7}" srcOrd="0" destOrd="0" presId="urn:microsoft.com/office/officeart/2005/8/layout/vList2"/>
    <dgm:cxn modelId="{6A2616C9-3C8E-4343-9128-A1B31ABC2407}" srcId="{AF4179B8-687E-4ED4-B2A2-DFF49D38859A}" destId="{E07FB5A9-43B8-470D-B553-BE0A4D6D6CFC}" srcOrd="3" destOrd="0" parTransId="{29F825C3-D4D2-425D-9701-3F3C6FDF1B03}" sibTransId="{35AFB5F3-789A-4B6B-BC67-A61F0B0F3029}"/>
    <dgm:cxn modelId="{4B3D90E4-EE01-489F-855C-18864EB9930A}" srcId="{F6C4E9F5-D9E4-433A-A4B8-21289DCAF5A8}" destId="{AF4179B8-687E-4ED4-B2A2-DFF49D38859A}" srcOrd="0" destOrd="0" parTransId="{29CB7D9E-7029-400C-B21C-09E7A687C41C}" sibTransId="{7DE33A57-FEA4-487C-AB80-143CD24B1074}"/>
    <dgm:cxn modelId="{4031EBFB-2DD8-4A0C-A3B1-1DA8146A04FA}" type="presParOf" srcId="{946C47CB-A1D0-4692-ADD9-54C96B10F577}" destId="{2ED6FFF1-A0E8-49A0-A7FC-D983850D7BE9}" srcOrd="0" destOrd="0" presId="urn:microsoft.com/office/officeart/2005/8/layout/vList2"/>
    <dgm:cxn modelId="{2F5157B0-131E-476C-BF92-739C0276379B}" type="presParOf" srcId="{946C47CB-A1D0-4692-ADD9-54C96B10F577}" destId="{F6671C8C-5381-4615-90AB-F7AC9CAB277B}" srcOrd="1" destOrd="0" presId="urn:microsoft.com/office/officeart/2005/8/layout/vList2"/>
    <dgm:cxn modelId="{99876308-46F7-4835-8298-6C1782593966}" type="presParOf" srcId="{946C47CB-A1D0-4692-ADD9-54C96B10F577}" destId="{3D279BD9-4827-43AC-A57A-F9C12126F7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69194A4F-4528-427E-B2FC-EF65E3555C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7F16852D-47B1-4F8A-83C5-1F6181DC294F}">
      <dgm:prSet/>
      <dgm:spPr/>
      <dgm:t>
        <a:bodyPr/>
        <a:lstStyle/>
        <a:p>
          <a:pPr rtl="0"/>
          <a:r>
            <a:rPr lang="en-US"/>
            <a:t>Jika konstruksi dibiayai dari pinjaman maka biaya pinjaman yang timbul selama masa konstruksi dikapitalisasi dan menambah biaya konstruksi, sepanjang biaya tersebut dapat diidentifikasikan dan ditetapkan secara andal. </a:t>
          </a:r>
          <a:endParaRPr lang="id-ID"/>
        </a:p>
      </dgm:t>
    </dgm:pt>
    <dgm:pt modelId="{7D365D27-F7B5-4B6A-BEBF-B44424885E54}" type="parTrans" cxnId="{37D783FF-3C54-432E-8FA8-04F395ABC9BE}">
      <dgm:prSet/>
      <dgm:spPr/>
      <dgm:t>
        <a:bodyPr/>
        <a:lstStyle/>
        <a:p>
          <a:endParaRPr lang="id-ID"/>
        </a:p>
      </dgm:t>
    </dgm:pt>
    <dgm:pt modelId="{D94325A3-81BF-4C97-8DCF-4ECA9C367556}" type="sibTrans" cxnId="{37D783FF-3C54-432E-8FA8-04F395ABC9BE}">
      <dgm:prSet/>
      <dgm:spPr/>
      <dgm:t>
        <a:bodyPr/>
        <a:lstStyle/>
        <a:p>
          <a:endParaRPr lang="id-ID"/>
        </a:p>
      </dgm:t>
    </dgm:pt>
    <dgm:pt modelId="{04E9C1CA-6EC1-45EF-BB3B-50B6EC7354C1}">
      <dgm:prSet/>
      <dgm:spPr/>
      <dgm:t>
        <a:bodyPr/>
        <a:lstStyle/>
        <a:p>
          <a:pPr rtl="0"/>
          <a:r>
            <a:rPr lang="en-US"/>
            <a:t>Jumlah biaya pinjaman yang dikapitalisasi tidak boleh melebihi jumlah biaya bunga yang dibayar dan yang masih harus dibayar pada periode yang bersangkutan.</a:t>
          </a:r>
          <a:endParaRPr lang="id-ID"/>
        </a:p>
      </dgm:t>
    </dgm:pt>
    <dgm:pt modelId="{A99428F9-7970-429B-AADA-800061F39253}" type="parTrans" cxnId="{A89AA9C4-E1AD-4B36-9598-0EA2F3512AEC}">
      <dgm:prSet/>
      <dgm:spPr/>
      <dgm:t>
        <a:bodyPr/>
        <a:lstStyle/>
        <a:p>
          <a:endParaRPr lang="id-ID"/>
        </a:p>
      </dgm:t>
    </dgm:pt>
    <dgm:pt modelId="{FB404440-3D9E-4A9E-A9E5-B25146690B0F}" type="sibTrans" cxnId="{A89AA9C4-E1AD-4B36-9598-0EA2F3512AEC}">
      <dgm:prSet/>
      <dgm:spPr/>
      <dgm:t>
        <a:bodyPr/>
        <a:lstStyle/>
        <a:p>
          <a:endParaRPr lang="id-ID"/>
        </a:p>
      </dgm:t>
    </dgm:pt>
    <dgm:pt modelId="{91747A1E-94B5-42A6-B61B-C8FE6BD81853}">
      <dgm:prSet/>
      <dgm:spPr/>
      <dgm:t>
        <a:bodyPr/>
        <a:lstStyle/>
        <a:p>
          <a:pPr rtl="0"/>
          <a:r>
            <a:rPr lang="en-US"/>
            <a:t>Apabila pinjaman digunakan untuk membiayai beberapa jenis aset yang diperoleh dalam suatu periode tertentu, biaya pinjaman periode yang bersangkutan dialokasikan ke masing-masing konstruksi dengan metode rata-rata tertimbang atas total pengeluaran biaya konstruksi.</a:t>
          </a:r>
          <a:endParaRPr lang="id-ID"/>
        </a:p>
      </dgm:t>
    </dgm:pt>
    <dgm:pt modelId="{098BC8EF-C7A2-4CD7-8624-D86E8056689F}" type="parTrans" cxnId="{66FC0D93-23ED-4DCE-B768-552D7391E066}">
      <dgm:prSet/>
      <dgm:spPr/>
      <dgm:t>
        <a:bodyPr/>
        <a:lstStyle/>
        <a:p>
          <a:endParaRPr lang="id-ID"/>
        </a:p>
      </dgm:t>
    </dgm:pt>
    <dgm:pt modelId="{1075FC49-ED8E-4596-B13D-297C61BFEADE}" type="sibTrans" cxnId="{66FC0D93-23ED-4DCE-B768-552D7391E066}">
      <dgm:prSet/>
      <dgm:spPr/>
      <dgm:t>
        <a:bodyPr/>
        <a:lstStyle/>
        <a:p>
          <a:endParaRPr lang="id-ID"/>
        </a:p>
      </dgm:t>
    </dgm:pt>
    <dgm:pt modelId="{BBD7B4DF-4CE9-4551-9A4E-42079A34F6F5}" type="pres">
      <dgm:prSet presAssocID="{69194A4F-4528-427E-B2FC-EF65E3555CEE}" presName="linear" presStyleCnt="0">
        <dgm:presLayoutVars>
          <dgm:animLvl val="lvl"/>
          <dgm:resizeHandles val="exact"/>
        </dgm:presLayoutVars>
      </dgm:prSet>
      <dgm:spPr/>
    </dgm:pt>
    <dgm:pt modelId="{8C5F83D7-AF62-45ED-827A-CB52008468C4}" type="pres">
      <dgm:prSet presAssocID="{7F16852D-47B1-4F8A-83C5-1F6181DC294F}" presName="parentText" presStyleLbl="node1" presStyleIdx="0" presStyleCnt="3">
        <dgm:presLayoutVars>
          <dgm:chMax val="0"/>
          <dgm:bulletEnabled val="1"/>
        </dgm:presLayoutVars>
      </dgm:prSet>
      <dgm:spPr/>
    </dgm:pt>
    <dgm:pt modelId="{B5483345-1704-4E79-BCE2-775011C5C0FA}" type="pres">
      <dgm:prSet presAssocID="{D94325A3-81BF-4C97-8DCF-4ECA9C367556}" presName="spacer" presStyleCnt="0"/>
      <dgm:spPr/>
    </dgm:pt>
    <dgm:pt modelId="{C1C795C8-34E6-4ABA-A3E7-40A25F990F54}" type="pres">
      <dgm:prSet presAssocID="{04E9C1CA-6EC1-45EF-BB3B-50B6EC7354C1}" presName="parentText" presStyleLbl="node1" presStyleIdx="1" presStyleCnt="3">
        <dgm:presLayoutVars>
          <dgm:chMax val="0"/>
          <dgm:bulletEnabled val="1"/>
        </dgm:presLayoutVars>
      </dgm:prSet>
      <dgm:spPr/>
    </dgm:pt>
    <dgm:pt modelId="{2230CFB1-D76B-433E-8A21-4266D1A07D8A}" type="pres">
      <dgm:prSet presAssocID="{FB404440-3D9E-4A9E-A9E5-B25146690B0F}" presName="spacer" presStyleCnt="0"/>
      <dgm:spPr/>
    </dgm:pt>
    <dgm:pt modelId="{9A15A38B-22CB-462D-8CE7-5F4B7E42565B}" type="pres">
      <dgm:prSet presAssocID="{91747A1E-94B5-42A6-B61B-C8FE6BD81853}" presName="parentText" presStyleLbl="node1" presStyleIdx="2" presStyleCnt="3">
        <dgm:presLayoutVars>
          <dgm:chMax val="0"/>
          <dgm:bulletEnabled val="1"/>
        </dgm:presLayoutVars>
      </dgm:prSet>
      <dgm:spPr/>
    </dgm:pt>
  </dgm:ptLst>
  <dgm:cxnLst>
    <dgm:cxn modelId="{AE37F913-5230-4AB7-A391-125915AF5C97}" type="presOf" srcId="{69194A4F-4528-427E-B2FC-EF65E3555CEE}" destId="{BBD7B4DF-4CE9-4551-9A4E-42079A34F6F5}" srcOrd="0" destOrd="0" presId="urn:microsoft.com/office/officeart/2005/8/layout/vList2"/>
    <dgm:cxn modelId="{4EB9AA3E-7269-41F1-9487-1E2672E0B3F4}" type="presOf" srcId="{7F16852D-47B1-4F8A-83C5-1F6181DC294F}" destId="{8C5F83D7-AF62-45ED-827A-CB52008468C4}" srcOrd="0" destOrd="0" presId="urn:microsoft.com/office/officeart/2005/8/layout/vList2"/>
    <dgm:cxn modelId="{61192E52-B14E-41DF-828E-35603BF7B47A}" type="presOf" srcId="{91747A1E-94B5-42A6-B61B-C8FE6BD81853}" destId="{9A15A38B-22CB-462D-8CE7-5F4B7E42565B}" srcOrd="0" destOrd="0" presId="urn:microsoft.com/office/officeart/2005/8/layout/vList2"/>
    <dgm:cxn modelId="{66FC0D93-23ED-4DCE-B768-552D7391E066}" srcId="{69194A4F-4528-427E-B2FC-EF65E3555CEE}" destId="{91747A1E-94B5-42A6-B61B-C8FE6BD81853}" srcOrd="2" destOrd="0" parTransId="{098BC8EF-C7A2-4CD7-8624-D86E8056689F}" sibTransId="{1075FC49-ED8E-4596-B13D-297C61BFEADE}"/>
    <dgm:cxn modelId="{4C3A00C2-D520-4CE5-B6E4-E20F273B8F0C}" type="presOf" srcId="{04E9C1CA-6EC1-45EF-BB3B-50B6EC7354C1}" destId="{C1C795C8-34E6-4ABA-A3E7-40A25F990F54}" srcOrd="0" destOrd="0" presId="urn:microsoft.com/office/officeart/2005/8/layout/vList2"/>
    <dgm:cxn modelId="{A89AA9C4-E1AD-4B36-9598-0EA2F3512AEC}" srcId="{69194A4F-4528-427E-B2FC-EF65E3555CEE}" destId="{04E9C1CA-6EC1-45EF-BB3B-50B6EC7354C1}" srcOrd="1" destOrd="0" parTransId="{A99428F9-7970-429B-AADA-800061F39253}" sibTransId="{FB404440-3D9E-4A9E-A9E5-B25146690B0F}"/>
    <dgm:cxn modelId="{37D783FF-3C54-432E-8FA8-04F395ABC9BE}" srcId="{69194A4F-4528-427E-B2FC-EF65E3555CEE}" destId="{7F16852D-47B1-4F8A-83C5-1F6181DC294F}" srcOrd="0" destOrd="0" parTransId="{7D365D27-F7B5-4B6A-BEBF-B44424885E54}" sibTransId="{D94325A3-81BF-4C97-8DCF-4ECA9C367556}"/>
    <dgm:cxn modelId="{7DE0F344-1C04-44B3-B6E3-7543284CD2CF}" type="presParOf" srcId="{BBD7B4DF-4CE9-4551-9A4E-42079A34F6F5}" destId="{8C5F83D7-AF62-45ED-827A-CB52008468C4}" srcOrd="0" destOrd="0" presId="urn:microsoft.com/office/officeart/2005/8/layout/vList2"/>
    <dgm:cxn modelId="{CE354620-3F65-4F6B-A2DC-4A2E17773C53}" type="presParOf" srcId="{BBD7B4DF-4CE9-4551-9A4E-42079A34F6F5}" destId="{B5483345-1704-4E79-BCE2-775011C5C0FA}" srcOrd="1" destOrd="0" presId="urn:microsoft.com/office/officeart/2005/8/layout/vList2"/>
    <dgm:cxn modelId="{C75C71B6-129D-455E-B5B1-FABEA9792101}" type="presParOf" srcId="{BBD7B4DF-4CE9-4551-9A4E-42079A34F6F5}" destId="{C1C795C8-34E6-4ABA-A3E7-40A25F990F54}" srcOrd="2" destOrd="0" presId="urn:microsoft.com/office/officeart/2005/8/layout/vList2"/>
    <dgm:cxn modelId="{37678A6C-79B1-4095-9BE3-375E5BF585C9}" type="presParOf" srcId="{BBD7B4DF-4CE9-4551-9A4E-42079A34F6F5}" destId="{2230CFB1-D76B-433E-8A21-4266D1A07D8A}" srcOrd="3" destOrd="0" presId="urn:microsoft.com/office/officeart/2005/8/layout/vList2"/>
    <dgm:cxn modelId="{9350460B-CC91-4121-8089-4E8569596DC4}" type="presParOf" srcId="{BBD7B4DF-4CE9-4551-9A4E-42079A34F6F5}" destId="{9A15A38B-22CB-462D-8CE7-5F4B7E42565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88752AE5-02BB-45C5-B089-1D0DFFB6EC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A0B0CCF5-8FDB-4920-B724-B3C8DD3C280A}">
      <dgm:prSet/>
      <dgm:spPr/>
      <dgm:t>
        <a:bodyPr/>
        <a:lstStyle/>
        <a:p>
          <a:pPr rtl="0"/>
          <a:r>
            <a:rPr lang="en-US"/>
            <a:t>Apabila kegiatan pembangunan konstruksi dihentikan sementara tidak disebabkan oleh hal-hal yang bersifat force majeur maka biaya pinjaman yang dibayarkan selama masa pemberhentian sementara pembangunan konstruksi dikapitalisasi. </a:t>
          </a:r>
          <a:endParaRPr lang="id-ID"/>
        </a:p>
      </dgm:t>
    </dgm:pt>
    <dgm:pt modelId="{1361A417-832A-4376-9E20-5884CDC8EC4D}" type="parTrans" cxnId="{1252BC69-1E9D-492B-9BCF-EDC724B1227D}">
      <dgm:prSet/>
      <dgm:spPr/>
      <dgm:t>
        <a:bodyPr/>
        <a:lstStyle/>
        <a:p>
          <a:endParaRPr lang="id-ID"/>
        </a:p>
      </dgm:t>
    </dgm:pt>
    <dgm:pt modelId="{973DCC8B-7D0B-4173-B8FB-EEC920D6219C}" type="sibTrans" cxnId="{1252BC69-1E9D-492B-9BCF-EDC724B1227D}">
      <dgm:prSet/>
      <dgm:spPr/>
      <dgm:t>
        <a:bodyPr/>
        <a:lstStyle/>
        <a:p>
          <a:endParaRPr lang="id-ID"/>
        </a:p>
      </dgm:t>
    </dgm:pt>
    <dgm:pt modelId="{41CCF490-DB79-4C9E-A627-D05DAC51B2BD}">
      <dgm:prSet/>
      <dgm:spPr/>
      <dgm:t>
        <a:bodyPr/>
        <a:lstStyle/>
        <a:p>
          <a:pPr rtl="0"/>
          <a:r>
            <a:rPr lang="en-US"/>
            <a:t>Kontrak konstruksi yang mencakup beberapa jenis pekerjaan yang penyelesaiannya jatuh pada waktu yang berbeda-beda, maka jenis pekerjaan yang sudah selesai tidak diperhitungkan biaya pinjaman. Biaya pinjaman hanya dikapitalisasi untuk jenis pekerjaan yang masih dalam proses pengerjaan.</a:t>
          </a:r>
          <a:endParaRPr lang="id-ID"/>
        </a:p>
      </dgm:t>
    </dgm:pt>
    <dgm:pt modelId="{799ACCE1-7FF0-4120-A91B-743E825E6D68}" type="parTrans" cxnId="{DF6CA7BE-4B45-46FC-BEB2-C7BD61310BF0}">
      <dgm:prSet/>
      <dgm:spPr/>
      <dgm:t>
        <a:bodyPr/>
        <a:lstStyle/>
        <a:p>
          <a:endParaRPr lang="id-ID"/>
        </a:p>
      </dgm:t>
    </dgm:pt>
    <dgm:pt modelId="{9AC3BA40-43C3-4C33-8436-62CD90FBA83A}" type="sibTrans" cxnId="{DF6CA7BE-4B45-46FC-BEB2-C7BD61310BF0}">
      <dgm:prSet/>
      <dgm:spPr/>
      <dgm:t>
        <a:bodyPr/>
        <a:lstStyle/>
        <a:p>
          <a:endParaRPr lang="id-ID"/>
        </a:p>
      </dgm:t>
    </dgm:pt>
    <dgm:pt modelId="{CAE849C5-1241-4619-B9BD-F86A350E153C}" type="pres">
      <dgm:prSet presAssocID="{88752AE5-02BB-45C5-B089-1D0DFFB6EC75}" presName="linear" presStyleCnt="0">
        <dgm:presLayoutVars>
          <dgm:animLvl val="lvl"/>
          <dgm:resizeHandles val="exact"/>
        </dgm:presLayoutVars>
      </dgm:prSet>
      <dgm:spPr/>
    </dgm:pt>
    <dgm:pt modelId="{80E9895C-BAF8-450D-99D0-6321ACFA4FDC}" type="pres">
      <dgm:prSet presAssocID="{A0B0CCF5-8FDB-4920-B724-B3C8DD3C280A}" presName="parentText" presStyleLbl="node1" presStyleIdx="0" presStyleCnt="2">
        <dgm:presLayoutVars>
          <dgm:chMax val="0"/>
          <dgm:bulletEnabled val="1"/>
        </dgm:presLayoutVars>
      </dgm:prSet>
      <dgm:spPr/>
    </dgm:pt>
    <dgm:pt modelId="{6CEC789F-7F3F-4EA2-B4E0-7B228BF1D864}" type="pres">
      <dgm:prSet presAssocID="{973DCC8B-7D0B-4173-B8FB-EEC920D6219C}" presName="spacer" presStyleCnt="0"/>
      <dgm:spPr/>
    </dgm:pt>
    <dgm:pt modelId="{E0B7CBB9-9804-44A3-A5F6-673A4EC2A3DF}" type="pres">
      <dgm:prSet presAssocID="{41CCF490-DB79-4C9E-A627-D05DAC51B2BD}" presName="parentText" presStyleLbl="node1" presStyleIdx="1" presStyleCnt="2">
        <dgm:presLayoutVars>
          <dgm:chMax val="0"/>
          <dgm:bulletEnabled val="1"/>
        </dgm:presLayoutVars>
      </dgm:prSet>
      <dgm:spPr/>
    </dgm:pt>
  </dgm:ptLst>
  <dgm:cxnLst>
    <dgm:cxn modelId="{78DED035-C009-4035-8066-410F5F4CBFE6}" type="presOf" srcId="{A0B0CCF5-8FDB-4920-B724-B3C8DD3C280A}" destId="{80E9895C-BAF8-450D-99D0-6321ACFA4FDC}" srcOrd="0" destOrd="0" presId="urn:microsoft.com/office/officeart/2005/8/layout/vList2"/>
    <dgm:cxn modelId="{1252BC69-1E9D-492B-9BCF-EDC724B1227D}" srcId="{88752AE5-02BB-45C5-B089-1D0DFFB6EC75}" destId="{A0B0CCF5-8FDB-4920-B724-B3C8DD3C280A}" srcOrd="0" destOrd="0" parTransId="{1361A417-832A-4376-9E20-5884CDC8EC4D}" sibTransId="{973DCC8B-7D0B-4173-B8FB-EEC920D6219C}"/>
    <dgm:cxn modelId="{3BE158B1-9134-4BD6-9DDC-E8F642FBE6D3}" type="presOf" srcId="{88752AE5-02BB-45C5-B089-1D0DFFB6EC75}" destId="{CAE849C5-1241-4619-B9BD-F86A350E153C}" srcOrd="0" destOrd="0" presId="urn:microsoft.com/office/officeart/2005/8/layout/vList2"/>
    <dgm:cxn modelId="{DF6CA7BE-4B45-46FC-BEB2-C7BD61310BF0}" srcId="{88752AE5-02BB-45C5-B089-1D0DFFB6EC75}" destId="{41CCF490-DB79-4C9E-A627-D05DAC51B2BD}" srcOrd="1" destOrd="0" parTransId="{799ACCE1-7FF0-4120-A91B-743E825E6D68}" sibTransId="{9AC3BA40-43C3-4C33-8436-62CD90FBA83A}"/>
    <dgm:cxn modelId="{6E9A27F1-F72A-438F-9FF5-7DE23BB0554D}" type="presOf" srcId="{41CCF490-DB79-4C9E-A627-D05DAC51B2BD}" destId="{E0B7CBB9-9804-44A3-A5F6-673A4EC2A3DF}" srcOrd="0" destOrd="0" presId="urn:microsoft.com/office/officeart/2005/8/layout/vList2"/>
    <dgm:cxn modelId="{BA59237B-E392-415F-A261-4FB5320E8264}" type="presParOf" srcId="{CAE849C5-1241-4619-B9BD-F86A350E153C}" destId="{80E9895C-BAF8-450D-99D0-6321ACFA4FDC}" srcOrd="0" destOrd="0" presId="urn:microsoft.com/office/officeart/2005/8/layout/vList2"/>
    <dgm:cxn modelId="{9CC31BB2-ED35-4AE8-A64C-7D00B183B164}" type="presParOf" srcId="{CAE849C5-1241-4619-B9BD-F86A350E153C}" destId="{6CEC789F-7F3F-4EA2-B4E0-7B228BF1D864}" srcOrd="1" destOrd="0" presId="urn:microsoft.com/office/officeart/2005/8/layout/vList2"/>
    <dgm:cxn modelId="{4828A0AA-799F-4796-940A-D20D31995A42}" type="presParOf" srcId="{CAE849C5-1241-4619-B9BD-F86A350E153C}" destId="{E0B7CBB9-9804-44A3-A5F6-673A4EC2A3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75C4BFF4-C28C-4255-9628-F9D36BC856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F6222D18-86A7-48AA-9D8E-03DC2F775AF2}">
      <dgm:prSet/>
      <dgm:spPr/>
      <dgm:t>
        <a:bodyPr/>
        <a:lstStyle/>
        <a:p>
          <a:pPr rtl="0"/>
          <a:r>
            <a:rPr lang="en-US" dirty="0" err="1"/>
            <a:t>Rincian</a:t>
          </a:r>
          <a:r>
            <a:rPr lang="en-US" dirty="0"/>
            <a:t> </a:t>
          </a:r>
          <a:r>
            <a:rPr lang="en-US" dirty="0" err="1"/>
            <a:t>kontrak</a:t>
          </a:r>
          <a:r>
            <a:rPr lang="en-US" dirty="0"/>
            <a:t> </a:t>
          </a:r>
          <a:r>
            <a:rPr lang="id-ID" dirty="0"/>
            <a:t>KDP </a:t>
          </a:r>
          <a:r>
            <a:rPr lang="en-US" dirty="0" err="1"/>
            <a:t>berikut</a:t>
          </a:r>
          <a:r>
            <a:rPr lang="en-US" dirty="0"/>
            <a:t> </a:t>
          </a:r>
          <a:r>
            <a:rPr lang="en-US" dirty="0" err="1"/>
            <a:t>tingkat</a:t>
          </a:r>
          <a:r>
            <a:rPr lang="en-US" dirty="0"/>
            <a:t> </a:t>
          </a:r>
          <a:r>
            <a:rPr lang="en-US" dirty="0" err="1"/>
            <a:t>penyelesaian</a:t>
          </a:r>
          <a:r>
            <a:rPr lang="en-US" dirty="0"/>
            <a:t> </a:t>
          </a:r>
          <a:r>
            <a:rPr lang="en-US" dirty="0" err="1"/>
            <a:t>dan</a:t>
          </a:r>
          <a:r>
            <a:rPr lang="en-US" dirty="0"/>
            <a:t> </a:t>
          </a:r>
          <a:r>
            <a:rPr lang="en-US" dirty="0" err="1"/>
            <a:t>jangka</a:t>
          </a:r>
          <a:r>
            <a:rPr lang="en-US" dirty="0"/>
            <a:t> </a:t>
          </a:r>
          <a:r>
            <a:rPr lang="en-US" dirty="0" err="1"/>
            <a:t>waktu</a:t>
          </a:r>
          <a:r>
            <a:rPr lang="id-ID" dirty="0" err="1"/>
            <a:t>nya</a:t>
          </a:r>
          <a:endParaRPr lang="id-ID" dirty="0"/>
        </a:p>
      </dgm:t>
    </dgm:pt>
    <dgm:pt modelId="{3AD7C9A2-487B-4719-92D8-682225DC17F7}" type="parTrans" cxnId="{988B6C5A-5B1F-416E-9C41-5EB6611692CB}">
      <dgm:prSet/>
      <dgm:spPr/>
      <dgm:t>
        <a:bodyPr/>
        <a:lstStyle/>
        <a:p>
          <a:endParaRPr lang="id-ID"/>
        </a:p>
      </dgm:t>
    </dgm:pt>
    <dgm:pt modelId="{C45E41B4-9F28-482A-877D-4257816233DD}" type="sibTrans" cxnId="{988B6C5A-5B1F-416E-9C41-5EB6611692CB}">
      <dgm:prSet/>
      <dgm:spPr/>
      <dgm:t>
        <a:bodyPr/>
        <a:lstStyle/>
        <a:p>
          <a:endParaRPr lang="id-ID"/>
        </a:p>
      </dgm:t>
    </dgm:pt>
    <dgm:pt modelId="{1084D0D2-8F0F-4D9D-A7B3-6360F338FCF3}">
      <dgm:prSet/>
      <dgm:spPr/>
      <dgm:t>
        <a:bodyPr/>
        <a:lstStyle/>
        <a:p>
          <a:pPr rtl="0"/>
          <a:r>
            <a:rPr lang="en-US"/>
            <a:t>Nilai kontrak konstruksi dan sumber pendanaannya</a:t>
          </a:r>
          <a:endParaRPr lang="id-ID"/>
        </a:p>
      </dgm:t>
    </dgm:pt>
    <dgm:pt modelId="{AA587DF8-9E7F-44D9-B281-DE3F99B09F47}" type="parTrans" cxnId="{C5ECD466-34BB-4BB1-A37B-0B10EB9A1642}">
      <dgm:prSet/>
      <dgm:spPr/>
      <dgm:t>
        <a:bodyPr/>
        <a:lstStyle/>
        <a:p>
          <a:endParaRPr lang="id-ID"/>
        </a:p>
      </dgm:t>
    </dgm:pt>
    <dgm:pt modelId="{09F31E25-A672-4A90-8BC2-6B538F2EE391}" type="sibTrans" cxnId="{C5ECD466-34BB-4BB1-A37B-0B10EB9A1642}">
      <dgm:prSet/>
      <dgm:spPr/>
      <dgm:t>
        <a:bodyPr/>
        <a:lstStyle/>
        <a:p>
          <a:endParaRPr lang="id-ID"/>
        </a:p>
      </dgm:t>
    </dgm:pt>
    <dgm:pt modelId="{BD72292B-B957-481A-8CA8-C50C63FA0CBB}">
      <dgm:prSet/>
      <dgm:spPr/>
      <dgm:t>
        <a:bodyPr/>
        <a:lstStyle/>
        <a:p>
          <a:pPr rtl="0"/>
          <a:r>
            <a:rPr lang="en-US"/>
            <a:t>Jumlah biaya yang telah dikeluarkan dan yang masih harus dibayar</a:t>
          </a:r>
          <a:endParaRPr lang="id-ID"/>
        </a:p>
      </dgm:t>
    </dgm:pt>
    <dgm:pt modelId="{2AF5A77D-CB60-4DD7-98D0-79A986C15E7D}" type="parTrans" cxnId="{C8EE4D83-2648-4960-ABDD-5E44622EB015}">
      <dgm:prSet/>
      <dgm:spPr/>
      <dgm:t>
        <a:bodyPr/>
        <a:lstStyle/>
        <a:p>
          <a:endParaRPr lang="id-ID"/>
        </a:p>
      </dgm:t>
    </dgm:pt>
    <dgm:pt modelId="{7DE85254-CBD0-4C2C-8F45-2B55DA4FBAEA}" type="sibTrans" cxnId="{C8EE4D83-2648-4960-ABDD-5E44622EB015}">
      <dgm:prSet/>
      <dgm:spPr/>
      <dgm:t>
        <a:bodyPr/>
        <a:lstStyle/>
        <a:p>
          <a:endParaRPr lang="id-ID"/>
        </a:p>
      </dgm:t>
    </dgm:pt>
    <dgm:pt modelId="{0CC6A19E-13E3-4AD8-90A8-A24F2CFC57FE}">
      <dgm:prSet/>
      <dgm:spPr/>
      <dgm:t>
        <a:bodyPr/>
        <a:lstStyle/>
        <a:p>
          <a:pPr rtl="0"/>
          <a:r>
            <a:rPr lang="en-US"/>
            <a:t>Uang muka kerja yang diberikan</a:t>
          </a:r>
          <a:endParaRPr lang="id-ID"/>
        </a:p>
      </dgm:t>
    </dgm:pt>
    <dgm:pt modelId="{B962DA6A-37B0-4518-8194-0ACB58450D97}" type="parTrans" cxnId="{8F6A4169-0D24-4B09-8599-55320026AC8F}">
      <dgm:prSet/>
      <dgm:spPr/>
      <dgm:t>
        <a:bodyPr/>
        <a:lstStyle/>
        <a:p>
          <a:endParaRPr lang="id-ID"/>
        </a:p>
      </dgm:t>
    </dgm:pt>
    <dgm:pt modelId="{ACDBF6D7-D1F3-456A-9825-F9A3E661D12E}" type="sibTrans" cxnId="{8F6A4169-0D24-4B09-8599-55320026AC8F}">
      <dgm:prSet/>
      <dgm:spPr/>
      <dgm:t>
        <a:bodyPr/>
        <a:lstStyle/>
        <a:p>
          <a:endParaRPr lang="id-ID"/>
        </a:p>
      </dgm:t>
    </dgm:pt>
    <dgm:pt modelId="{E997F7C7-1379-41A2-AA3D-6F88AC463B34}">
      <dgm:prSet/>
      <dgm:spPr/>
      <dgm:t>
        <a:bodyPr/>
        <a:lstStyle/>
        <a:p>
          <a:pPr rtl="0"/>
          <a:r>
            <a:rPr lang="en-US"/>
            <a:t>Retensi</a:t>
          </a:r>
          <a:endParaRPr lang="id-ID"/>
        </a:p>
      </dgm:t>
    </dgm:pt>
    <dgm:pt modelId="{1520B143-12C5-4B58-AEA2-46195B34949B}" type="parTrans" cxnId="{4B265CC4-FF3C-4396-AFB0-99BA79299754}">
      <dgm:prSet/>
      <dgm:spPr/>
      <dgm:t>
        <a:bodyPr/>
        <a:lstStyle/>
        <a:p>
          <a:endParaRPr lang="id-ID"/>
        </a:p>
      </dgm:t>
    </dgm:pt>
    <dgm:pt modelId="{F4DFB795-F873-4C90-B5F2-6042921BAB9C}" type="sibTrans" cxnId="{4B265CC4-FF3C-4396-AFB0-99BA79299754}">
      <dgm:prSet/>
      <dgm:spPr/>
      <dgm:t>
        <a:bodyPr/>
        <a:lstStyle/>
        <a:p>
          <a:endParaRPr lang="id-ID"/>
        </a:p>
      </dgm:t>
    </dgm:pt>
    <dgm:pt modelId="{B4D3E44E-67AB-4941-8A54-7320C816263B}" type="pres">
      <dgm:prSet presAssocID="{75C4BFF4-C28C-4255-9628-F9D36BC8560F}" presName="diagram" presStyleCnt="0">
        <dgm:presLayoutVars>
          <dgm:dir/>
          <dgm:resizeHandles val="exact"/>
        </dgm:presLayoutVars>
      </dgm:prSet>
      <dgm:spPr/>
    </dgm:pt>
    <dgm:pt modelId="{22B21326-2BED-4BBA-BFDD-9AF007B1A3A0}" type="pres">
      <dgm:prSet presAssocID="{F6222D18-86A7-48AA-9D8E-03DC2F775AF2}" presName="node" presStyleLbl="node1" presStyleIdx="0" presStyleCnt="5">
        <dgm:presLayoutVars>
          <dgm:bulletEnabled val="1"/>
        </dgm:presLayoutVars>
      </dgm:prSet>
      <dgm:spPr/>
    </dgm:pt>
    <dgm:pt modelId="{EDAE03EF-D155-443B-B34A-3877333F2C45}" type="pres">
      <dgm:prSet presAssocID="{C45E41B4-9F28-482A-877D-4257816233DD}" presName="sibTrans" presStyleCnt="0"/>
      <dgm:spPr/>
    </dgm:pt>
    <dgm:pt modelId="{C9558DC9-3F16-4ACE-AC21-437EAB407D24}" type="pres">
      <dgm:prSet presAssocID="{1084D0D2-8F0F-4D9D-A7B3-6360F338FCF3}" presName="node" presStyleLbl="node1" presStyleIdx="1" presStyleCnt="5">
        <dgm:presLayoutVars>
          <dgm:bulletEnabled val="1"/>
        </dgm:presLayoutVars>
      </dgm:prSet>
      <dgm:spPr/>
    </dgm:pt>
    <dgm:pt modelId="{2B65E05B-8486-4122-9C8C-585B167741EF}" type="pres">
      <dgm:prSet presAssocID="{09F31E25-A672-4A90-8BC2-6B538F2EE391}" presName="sibTrans" presStyleCnt="0"/>
      <dgm:spPr/>
    </dgm:pt>
    <dgm:pt modelId="{7B2D47F9-4965-4ACF-B8D7-9BC72BC70660}" type="pres">
      <dgm:prSet presAssocID="{BD72292B-B957-481A-8CA8-C50C63FA0CBB}" presName="node" presStyleLbl="node1" presStyleIdx="2" presStyleCnt="5">
        <dgm:presLayoutVars>
          <dgm:bulletEnabled val="1"/>
        </dgm:presLayoutVars>
      </dgm:prSet>
      <dgm:spPr/>
    </dgm:pt>
    <dgm:pt modelId="{C26FEAC1-6666-4702-ACAF-388F55C66D81}" type="pres">
      <dgm:prSet presAssocID="{7DE85254-CBD0-4C2C-8F45-2B55DA4FBAEA}" presName="sibTrans" presStyleCnt="0"/>
      <dgm:spPr/>
    </dgm:pt>
    <dgm:pt modelId="{4388B391-9567-46A5-94F6-83C4F85E9288}" type="pres">
      <dgm:prSet presAssocID="{0CC6A19E-13E3-4AD8-90A8-A24F2CFC57FE}" presName="node" presStyleLbl="node1" presStyleIdx="3" presStyleCnt="5">
        <dgm:presLayoutVars>
          <dgm:bulletEnabled val="1"/>
        </dgm:presLayoutVars>
      </dgm:prSet>
      <dgm:spPr/>
    </dgm:pt>
    <dgm:pt modelId="{CC969D6C-EAB7-4268-9656-FB5A8DB74129}" type="pres">
      <dgm:prSet presAssocID="{ACDBF6D7-D1F3-456A-9825-F9A3E661D12E}" presName="sibTrans" presStyleCnt="0"/>
      <dgm:spPr/>
    </dgm:pt>
    <dgm:pt modelId="{57686607-F265-44CE-8012-EC82E4C1E1A4}" type="pres">
      <dgm:prSet presAssocID="{E997F7C7-1379-41A2-AA3D-6F88AC463B34}" presName="node" presStyleLbl="node1" presStyleIdx="4" presStyleCnt="5">
        <dgm:presLayoutVars>
          <dgm:bulletEnabled val="1"/>
        </dgm:presLayoutVars>
      </dgm:prSet>
      <dgm:spPr/>
    </dgm:pt>
  </dgm:ptLst>
  <dgm:cxnLst>
    <dgm:cxn modelId="{46D41A3E-B6CB-4317-B6A6-BC6A1A85EE6A}" type="presOf" srcId="{F6222D18-86A7-48AA-9D8E-03DC2F775AF2}" destId="{22B21326-2BED-4BBA-BFDD-9AF007B1A3A0}" srcOrd="0" destOrd="0" presId="urn:microsoft.com/office/officeart/2005/8/layout/default"/>
    <dgm:cxn modelId="{FD20ED5C-B5A3-4BE1-8840-24DE42BC24C2}" type="presOf" srcId="{1084D0D2-8F0F-4D9D-A7B3-6360F338FCF3}" destId="{C9558DC9-3F16-4ACE-AC21-437EAB407D24}" srcOrd="0" destOrd="0" presId="urn:microsoft.com/office/officeart/2005/8/layout/default"/>
    <dgm:cxn modelId="{C5ECD466-34BB-4BB1-A37B-0B10EB9A1642}" srcId="{75C4BFF4-C28C-4255-9628-F9D36BC8560F}" destId="{1084D0D2-8F0F-4D9D-A7B3-6360F338FCF3}" srcOrd="1" destOrd="0" parTransId="{AA587DF8-9E7F-44D9-B281-DE3F99B09F47}" sibTransId="{09F31E25-A672-4A90-8BC2-6B538F2EE391}"/>
    <dgm:cxn modelId="{8F6A4169-0D24-4B09-8599-55320026AC8F}" srcId="{75C4BFF4-C28C-4255-9628-F9D36BC8560F}" destId="{0CC6A19E-13E3-4AD8-90A8-A24F2CFC57FE}" srcOrd="3" destOrd="0" parTransId="{B962DA6A-37B0-4518-8194-0ACB58450D97}" sibTransId="{ACDBF6D7-D1F3-456A-9825-F9A3E661D12E}"/>
    <dgm:cxn modelId="{27387957-C46E-47A9-9E56-4C87D3C951C9}" type="presOf" srcId="{BD72292B-B957-481A-8CA8-C50C63FA0CBB}" destId="{7B2D47F9-4965-4ACF-B8D7-9BC72BC70660}" srcOrd="0" destOrd="0" presId="urn:microsoft.com/office/officeart/2005/8/layout/default"/>
    <dgm:cxn modelId="{988B6C5A-5B1F-416E-9C41-5EB6611692CB}" srcId="{75C4BFF4-C28C-4255-9628-F9D36BC8560F}" destId="{F6222D18-86A7-48AA-9D8E-03DC2F775AF2}" srcOrd="0" destOrd="0" parTransId="{3AD7C9A2-487B-4719-92D8-682225DC17F7}" sibTransId="{C45E41B4-9F28-482A-877D-4257816233DD}"/>
    <dgm:cxn modelId="{C8EE4D83-2648-4960-ABDD-5E44622EB015}" srcId="{75C4BFF4-C28C-4255-9628-F9D36BC8560F}" destId="{BD72292B-B957-481A-8CA8-C50C63FA0CBB}" srcOrd="2" destOrd="0" parTransId="{2AF5A77D-CB60-4DD7-98D0-79A986C15E7D}" sibTransId="{7DE85254-CBD0-4C2C-8F45-2B55DA4FBAEA}"/>
    <dgm:cxn modelId="{68146C88-358F-4CBE-B41E-FA0F8896B70B}" type="presOf" srcId="{75C4BFF4-C28C-4255-9628-F9D36BC8560F}" destId="{B4D3E44E-67AB-4941-8A54-7320C816263B}" srcOrd="0" destOrd="0" presId="urn:microsoft.com/office/officeart/2005/8/layout/default"/>
    <dgm:cxn modelId="{DA515492-D3F5-4032-A48E-C9BD665C6B5D}" type="presOf" srcId="{E997F7C7-1379-41A2-AA3D-6F88AC463B34}" destId="{57686607-F265-44CE-8012-EC82E4C1E1A4}" srcOrd="0" destOrd="0" presId="urn:microsoft.com/office/officeart/2005/8/layout/default"/>
    <dgm:cxn modelId="{DC0439A1-4389-43DB-A975-10D77BE533E7}" type="presOf" srcId="{0CC6A19E-13E3-4AD8-90A8-A24F2CFC57FE}" destId="{4388B391-9567-46A5-94F6-83C4F85E9288}" srcOrd="0" destOrd="0" presId="urn:microsoft.com/office/officeart/2005/8/layout/default"/>
    <dgm:cxn modelId="{4B265CC4-FF3C-4396-AFB0-99BA79299754}" srcId="{75C4BFF4-C28C-4255-9628-F9D36BC8560F}" destId="{E997F7C7-1379-41A2-AA3D-6F88AC463B34}" srcOrd="4" destOrd="0" parTransId="{1520B143-12C5-4B58-AEA2-46195B34949B}" sibTransId="{F4DFB795-F873-4C90-B5F2-6042921BAB9C}"/>
    <dgm:cxn modelId="{D3EF0A66-27C7-48E8-BEA0-47B838D5F9F1}" type="presParOf" srcId="{B4D3E44E-67AB-4941-8A54-7320C816263B}" destId="{22B21326-2BED-4BBA-BFDD-9AF007B1A3A0}" srcOrd="0" destOrd="0" presId="urn:microsoft.com/office/officeart/2005/8/layout/default"/>
    <dgm:cxn modelId="{81DE3AF6-62F2-4F67-A813-21B010894A70}" type="presParOf" srcId="{B4D3E44E-67AB-4941-8A54-7320C816263B}" destId="{EDAE03EF-D155-443B-B34A-3877333F2C45}" srcOrd="1" destOrd="0" presId="urn:microsoft.com/office/officeart/2005/8/layout/default"/>
    <dgm:cxn modelId="{A0596388-3C16-45C1-AB05-9B309B8D5709}" type="presParOf" srcId="{B4D3E44E-67AB-4941-8A54-7320C816263B}" destId="{C9558DC9-3F16-4ACE-AC21-437EAB407D24}" srcOrd="2" destOrd="0" presId="urn:microsoft.com/office/officeart/2005/8/layout/default"/>
    <dgm:cxn modelId="{61C45559-3BA6-49FB-B4DD-4C595E8764B2}" type="presParOf" srcId="{B4D3E44E-67AB-4941-8A54-7320C816263B}" destId="{2B65E05B-8486-4122-9C8C-585B167741EF}" srcOrd="3" destOrd="0" presId="urn:microsoft.com/office/officeart/2005/8/layout/default"/>
    <dgm:cxn modelId="{FE9B72FD-63F2-4BE5-BE16-EE354E0C72C5}" type="presParOf" srcId="{B4D3E44E-67AB-4941-8A54-7320C816263B}" destId="{7B2D47F9-4965-4ACF-B8D7-9BC72BC70660}" srcOrd="4" destOrd="0" presId="urn:microsoft.com/office/officeart/2005/8/layout/default"/>
    <dgm:cxn modelId="{515E4981-F60C-48F1-A800-E93A14F3DE97}" type="presParOf" srcId="{B4D3E44E-67AB-4941-8A54-7320C816263B}" destId="{C26FEAC1-6666-4702-ACAF-388F55C66D81}" srcOrd="5" destOrd="0" presId="urn:microsoft.com/office/officeart/2005/8/layout/default"/>
    <dgm:cxn modelId="{D2E2BDB2-29CE-454C-95E9-FAFED3E7EC52}" type="presParOf" srcId="{B4D3E44E-67AB-4941-8A54-7320C816263B}" destId="{4388B391-9567-46A5-94F6-83C4F85E9288}" srcOrd="6" destOrd="0" presId="urn:microsoft.com/office/officeart/2005/8/layout/default"/>
    <dgm:cxn modelId="{D550BE16-ADF9-49E2-A98D-E719FBC30E97}" type="presParOf" srcId="{B4D3E44E-67AB-4941-8A54-7320C816263B}" destId="{CC969D6C-EAB7-4268-9656-FB5A8DB74129}" srcOrd="7" destOrd="0" presId="urn:microsoft.com/office/officeart/2005/8/layout/default"/>
    <dgm:cxn modelId="{2E742EFA-2AA9-4DA0-A9EF-0DAF7C7C400A}" type="presParOf" srcId="{B4D3E44E-67AB-4941-8A54-7320C816263B}" destId="{57686607-F265-44CE-8012-EC82E4C1E1A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9B656AE3-BFAE-4795-AEB1-876BD0239A2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id-ID"/>
        </a:p>
      </dgm:t>
    </dgm:pt>
    <dgm:pt modelId="{03E82EE0-DA4B-4F3F-9520-804B267853A9}">
      <dgm:prSet/>
      <dgm:spPr/>
      <dgm:t>
        <a:bodyPr/>
        <a:lstStyle/>
        <a:p>
          <a:pPr rtl="0"/>
          <a:r>
            <a:rPr lang="id-ID" dirty="0"/>
            <a:t>D</a:t>
          </a:r>
          <a:r>
            <a:rPr lang="en-US" dirty="0" err="1"/>
            <a:t>ipindahkan</a:t>
          </a:r>
          <a:r>
            <a:rPr lang="en-US" dirty="0"/>
            <a:t> </a:t>
          </a:r>
          <a:r>
            <a:rPr lang="en-US" dirty="0" err="1"/>
            <a:t>ke</a:t>
          </a:r>
          <a:r>
            <a:rPr lang="en-US" dirty="0"/>
            <a:t> </a:t>
          </a:r>
          <a:r>
            <a:rPr lang="en-US" dirty="0" err="1"/>
            <a:t>aset</a:t>
          </a:r>
          <a:r>
            <a:rPr lang="en-US" dirty="0"/>
            <a:t> </a:t>
          </a:r>
          <a:r>
            <a:rPr lang="en-US" dirty="0" err="1"/>
            <a:t>tetap</a:t>
          </a:r>
          <a:r>
            <a:rPr lang="en-US" dirty="0"/>
            <a:t> yang </a:t>
          </a:r>
          <a:r>
            <a:rPr lang="en-US" dirty="0" err="1"/>
            <a:t>bersangkutan</a:t>
          </a:r>
          <a:r>
            <a:rPr lang="en-US" dirty="0"/>
            <a:t> </a:t>
          </a:r>
          <a:r>
            <a:rPr lang="en-US" dirty="0" err="1"/>
            <a:t>jika</a:t>
          </a:r>
          <a:r>
            <a:rPr lang="en-US" dirty="0"/>
            <a:t> </a:t>
          </a:r>
          <a:r>
            <a:rPr lang="en-US" dirty="0" err="1"/>
            <a:t>konstruksi</a:t>
          </a:r>
          <a:r>
            <a:rPr lang="en-US" dirty="0"/>
            <a:t> </a:t>
          </a:r>
          <a:r>
            <a:rPr lang="en-US" dirty="0" err="1"/>
            <a:t>secara</a:t>
          </a:r>
          <a:r>
            <a:rPr lang="en-US" dirty="0"/>
            <a:t> </a:t>
          </a:r>
          <a:r>
            <a:rPr lang="en-US" dirty="0" err="1"/>
            <a:t>substansi</a:t>
          </a:r>
          <a:r>
            <a:rPr lang="en-US" dirty="0"/>
            <a:t> </a:t>
          </a:r>
          <a:r>
            <a:rPr lang="en-US" dirty="0" err="1"/>
            <a:t>telah</a:t>
          </a:r>
          <a:r>
            <a:rPr lang="en-US" dirty="0"/>
            <a:t> </a:t>
          </a:r>
          <a:r>
            <a:rPr lang="en-US" dirty="0" err="1"/>
            <a:t>selesai</a:t>
          </a:r>
          <a:r>
            <a:rPr lang="en-US" dirty="0"/>
            <a:t> </a:t>
          </a:r>
          <a:r>
            <a:rPr lang="en-US" dirty="0" err="1"/>
            <a:t>dikerjakan</a:t>
          </a:r>
          <a:r>
            <a:rPr lang="en-US" dirty="0"/>
            <a:t> </a:t>
          </a:r>
          <a:r>
            <a:rPr lang="en-US" dirty="0" err="1"/>
            <a:t>dan</a:t>
          </a:r>
          <a:r>
            <a:rPr lang="en-US" dirty="0"/>
            <a:t> </a:t>
          </a:r>
          <a:r>
            <a:rPr lang="en-US" dirty="0" err="1"/>
            <a:t>konstruksi</a:t>
          </a:r>
          <a:r>
            <a:rPr lang="en-US" dirty="0"/>
            <a:t> </a:t>
          </a:r>
          <a:r>
            <a:rPr lang="en-US" dirty="0" err="1"/>
            <a:t>tersebut</a:t>
          </a:r>
          <a:r>
            <a:rPr lang="en-US" dirty="0"/>
            <a:t> </a:t>
          </a:r>
          <a:r>
            <a:rPr lang="en-US" dirty="0" err="1"/>
            <a:t>telah</a:t>
          </a:r>
          <a:r>
            <a:rPr lang="en-US" dirty="0"/>
            <a:t> </a:t>
          </a:r>
          <a:r>
            <a:rPr lang="en-US" dirty="0" err="1"/>
            <a:t>dapat</a:t>
          </a:r>
          <a:r>
            <a:rPr lang="en-US" dirty="0"/>
            <a:t> </a:t>
          </a:r>
          <a:r>
            <a:rPr lang="en-US" dirty="0" err="1"/>
            <a:t>memberikan</a:t>
          </a:r>
          <a:r>
            <a:rPr lang="en-US" dirty="0"/>
            <a:t> </a:t>
          </a:r>
          <a:r>
            <a:rPr lang="en-US" dirty="0" err="1"/>
            <a:t>manfaat</a:t>
          </a:r>
          <a:r>
            <a:rPr lang="en-US" dirty="0"/>
            <a:t>/</a:t>
          </a:r>
          <a:r>
            <a:rPr lang="en-US" dirty="0" err="1"/>
            <a:t>jasa</a:t>
          </a:r>
          <a:r>
            <a:rPr lang="en-US" dirty="0"/>
            <a:t> </a:t>
          </a:r>
          <a:r>
            <a:rPr lang="en-US" dirty="0" err="1"/>
            <a:t>sesuai</a:t>
          </a:r>
          <a:r>
            <a:rPr lang="en-US" dirty="0"/>
            <a:t> </a:t>
          </a:r>
          <a:r>
            <a:rPr lang="en-US" dirty="0" err="1"/>
            <a:t>tujuan</a:t>
          </a:r>
          <a:r>
            <a:rPr lang="en-US" dirty="0"/>
            <a:t> </a:t>
          </a:r>
          <a:r>
            <a:rPr lang="en-US" dirty="0" err="1"/>
            <a:t>perolehan</a:t>
          </a:r>
          <a:endParaRPr lang="id-ID" dirty="0"/>
        </a:p>
      </dgm:t>
    </dgm:pt>
    <dgm:pt modelId="{912499A3-83F0-4318-BC50-48AA18E55316}" type="parTrans" cxnId="{1E656B39-4CBC-4ED6-84BF-489C94075572}">
      <dgm:prSet/>
      <dgm:spPr/>
      <dgm:t>
        <a:bodyPr/>
        <a:lstStyle/>
        <a:p>
          <a:endParaRPr lang="id-ID"/>
        </a:p>
      </dgm:t>
    </dgm:pt>
    <dgm:pt modelId="{20E1571A-F820-48F4-9D4C-0BFB63890219}" type="sibTrans" cxnId="{1E656B39-4CBC-4ED6-84BF-489C94075572}">
      <dgm:prSet/>
      <dgm:spPr/>
      <dgm:t>
        <a:bodyPr/>
        <a:lstStyle/>
        <a:p>
          <a:endParaRPr lang="id-ID"/>
        </a:p>
      </dgm:t>
    </dgm:pt>
    <dgm:pt modelId="{0A9F7855-6F97-41B1-844D-EE72D2C6A367}">
      <dgm:prSet/>
      <dgm:spPr/>
      <dgm:t>
        <a:bodyPr/>
        <a:lstStyle/>
        <a:p>
          <a:pPr rtl="0"/>
          <a:r>
            <a:rPr lang="en-US"/>
            <a:t>Dokumen sumber untuk pengakuan penyelesaian suatu KDP adalah Berita Acara Penyelesaian Pekerjaan (BAPP).</a:t>
          </a:r>
          <a:endParaRPr lang="id-ID"/>
        </a:p>
      </dgm:t>
    </dgm:pt>
    <dgm:pt modelId="{654AB20D-6EEB-4F85-BB7B-617C498E63BA}" type="parTrans" cxnId="{4B5F5198-D890-4F41-9741-CF47BA50AEF8}">
      <dgm:prSet/>
      <dgm:spPr/>
      <dgm:t>
        <a:bodyPr/>
        <a:lstStyle/>
        <a:p>
          <a:endParaRPr lang="id-ID"/>
        </a:p>
      </dgm:t>
    </dgm:pt>
    <dgm:pt modelId="{9E036FF5-78AA-4F48-A5F9-D343C0B8C160}" type="sibTrans" cxnId="{4B5F5198-D890-4F41-9741-CF47BA50AEF8}">
      <dgm:prSet/>
      <dgm:spPr/>
      <dgm:t>
        <a:bodyPr/>
        <a:lstStyle/>
        <a:p>
          <a:endParaRPr lang="id-ID"/>
        </a:p>
      </dgm:t>
    </dgm:pt>
    <dgm:pt modelId="{4F46D80F-26AC-4526-85D9-1856357CEC28}" type="pres">
      <dgm:prSet presAssocID="{9B656AE3-BFAE-4795-AEB1-876BD0239A2E}" presName="Name0" presStyleCnt="0">
        <dgm:presLayoutVars>
          <dgm:dir/>
          <dgm:resizeHandles val="exact"/>
        </dgm:presLayoutVars>
      </dgm:prSet>
      <dgm:spPr/>
    </dgm:pt>
    <dgm:pt modelId="{FCEEC3C1-132B-4351-AFD5-8159BC77A13C}" type="pres">
      <dgm:prSet presAssocID="{9B656AE3-BFAE-4795-AEB1-876BD0239A2E}" presName="fgShape" presStyleLbl="fgShp" presStyleIdx="0" presStyleCnt="1"/>
      <dgm:spPr/>
    </dgm:pt>
    <dgm:pt modelId="{E28280B3-A259-4659-B14F-D173AA77D183}" type="pres">
      <dgm:prSet presAssocID="{9B656AE3-BFAE-4795-AEB1-876BD0239A2E}" presName="linComp" presStyleCnt="0"/>
      <dgm:spPr/>
    </dgm:pt>
    <dgm:pt modelId="{699798E9-60CE-434D-AEB1-0A891000A0E3}" type="pres">
      <dgm:prSet presAssocID="{03E82EE0-DA4B-4F3F-9520-804B267853A9}" presName="compNode" presStyleCnt="0"/>
      <dgm:spPr/>
    </dgm:pt>
    <dgm:pt modelId="{E44CA494-2865-4782-AD39-B4E4BE13EE08}" type="pres">
      <dgm:prSet presAssocID="{03E82EE0-DA4B-4F3F-9520-804B267853A9}" presName="bkgdShape" presStyleLbl="node1" presStyleIdx="0" presStyleCnt="2"/>
      <dgm:spPr/>
    </dgm:pt>
    <dgm:pt modelId="{8DC9C3E1-70FD-4B85-B18D-845B077C8A73}" type="pres">
      <dgm:prSet presAssocID="{03E82EE0-DA4B-4F3F-9520-804B267853A9}" presName="nodeTx" presStyleLbl="node1" presStyleIdx="0" presStyleCnt="2">
        <dgm:presLayoutVars>
          <dgm:bulletEnabled val="1"/>
        </dgm:presLayoutVars>
      </dgm:prSet>
      <dgm:spPr/>
    </dgm:pt>
    <dgm:pt modelId="{3840AD23-F7D2-4B2A-B541-B9844E3F1DE7}" type="pres">
      <dgm:prSet presAssocID="{03E82EE0-DA4B-4F3F-9520-804B267853A9}" presName="invisiNode" presStyleLbl="node1" presStyleIdx="0" presStyleCnt="2"/>
      <dgm:spPr/>
    </dgm:pt>
    <dgm:pt modelId="{1F64C44C-31A2-4F54-9DE5-21888CD39E26}" type="pres">
      <dgm:prSet presAssocID="{03E82EE0-DA4B-4F3F-9520-804B267853A9}" presName="imagNode" presStyleLbl="fgImgPlace1" presStyleIdx="0" presStyleCnt="2"/>
      <dgm:spPr/>
    </dgm:pt>
    <dgm:pt modelId="{F744A621-CE48-40B8-8B39-F3A8E0F99CC3}" type="pres">
      <dgm:prSet presAssocID="{20E1571A-F820-48F4-9D4C-0BFB63890219}" presName="sibTrans" presStyleLbl="sibTrans2D1" presStyleIdx="0" presStyleCnt="0"/>
      <dgm:spPr/>
    </dgm:pt>
    <dgm:pt modelId="{0E5607C0-8D1C-423E-892F-5D44D89313A6}" type="pres">
      <dgm:prSet presAssocID="{0A9F7855-6F97-41B1-844D-EE72D2C6A367}" presName="compNode" presStyleCnt="0"/>
      <dgm:spPr/>
    </dgm:pt>
    <dgm:pt modelId="{90CB9693-BBC9-4F9E-9295-3EE986C8BDE9}" type="pres">
      <dgm:prSet presAssocID="{0A9F7855-6F97-41B1-844D-EE72D2C6A367}" presName="bkgdShape" presStyleLbl="node1" presStyleIdx="1" presStyleCnt="2"/>
      <dgm:spPr/>
    </dgm:pt>
    <dgm:pt modelId="{CF68FF69-204F-4931-81B2-D299A07A3A37}" type="pres">
      <dgm:prSet presAssocID="{0A9F7855-6F97-41B1-844D-EE72D2C6A367}" presName="nodeTx" presStyleLbl="node1" presStyleIdx="1" presStyleCnt="2">
        <dgm:presLayoutVars>
          <dgm:bulletEnabled val="1"/>
        </dgm:presLayoutVars>
      </dgm:prSet>
      <dgm:spPr/>
    </dgm:pt>
    <dgm:pt modelId="{2D807CCB-6FEB-43CD-83F8-99BD1F44548B}" type="pres">
      <dgm:prSet presAssocID="{0A9F7855-6F97-41B1-844D-EE72D2C6A367}" presName="invisiNode" presStyleLbl="node1" presStyleIdx="1" presStyleCnt="2"/>
      <dgm:spPr/>
    </dgm:pt>
    <dgm:pt modelId="{31192721-C5B5-49B5-9065-020BC15678E9}" type="pres">
      <dgm:prSet presAssocID="{0A9F7855-6F97-41B1-844D-EE72D2C6A367}" presName="imagNode" presStyleLbl="fgImgPlace1" presStyleIdx="1" presStyleCnt="2"/>
      <dgm:spPr/>
    </dgm:pt>
  </dgm:ptLst>
  <dgm:cxnLst>
    <dgm:cxn modelId="{F9FDEC36-4D7A-4C7D-9FE0-580BE92A3637}" type="presOf" srcId="{03E82EE0-DA4B-4F3F-9520-804B267853A9}" destId="{8DC9C3E1-70FD-4B85-B18D-845B077C8A73}" srcOrd="1" destOrd="0" presId="urn:microsoft.com/office/officeart/2005/8/layout/hList7"/>
    <dgm:cxn modelId="{1E656B39-4CBC-4ED6-84BF-489C94075572}" srcId="{9B656AE3-BFAE-4795-AEB1-876BD0239A2E}" destId="{03E82EE0-DA4B-4F3F-9520-804B267853A9}" srcOrd="0" destOrd="0" parTransId="{912499A3-83F0-4318-BC50-48AA18E55316}" sibTransId="{20E1571A-F820-48F4-9D4C-0BFB63890219}"/>
    <dgm:cxn modelId="{203E6C3A-F100-450A-94ED-33F8ABF97B46}" type="presOf" srcId="{03E82EE0-DA4B-4F3F-9520-804B267853A9}" destId="{E44CA494-2865-4782-AD39-B4E4BE13EE08}" srcOrd="0" destOrd="0" presId="urn:microsoft.com/office/officeart/2005/8/layout/hList7"/>
    <dgm:cxn modelId="{67F74F83-6B8B-465B-AEC7-33B89064B9FE}" type="presOf" srcId="{0A9F7855-6F97-41B1-844D-EE72D2C6A367}" destId="{CF68FF69-204F-4931-81B2-D299A07A3A37}" srcOrd="1" destOrd="0" presId="urn:microsoft.com/office/officeart/2005/8/layout/hList7"/>
    <dgm:cxn modelId="{4B5F5198-D890-4F41-9741-CF47BA50AEF8}" srcId="{9B656AE3-BFAE-4795-AEB1-876BD0239A2E}" destId="{0A9F7855-6F97-41B1-844D-EE72D2C6A367}" srcOrd="1" destOrd="0" parTransId="{654AB20D-6EEB-4F85-BB7B-617C498E63BA}" sibTransId="{9E036FF5-78AA-4F48-A5F9-D343C0B8C160}"/>
    <dgm:cxn modelId="{07CF7899-3FD2-4561-BF90-7EC147BE7059}" type="presOf" srcId="{9B656AE3-BFAE-4795-AEB1-876BD0239A2E}" destId="{4F46D80F-26AC-4526-85D9-1856357CEC28}" srcOrd="0" destOrd="0" presId="urn:microsoft.com/office/officeart/2005/8/layout/hList7"/>
    <dgm:cxn modelId="{AE08089F-5A51-46DD-82A4-ECC723121FB6}" type="presOf" srcId="{0A9F7855-6F97-41B1-844D-EE72D2C6A367}" destId="{90CB9693-BBC9-4F9E-9295-3EE986C8BDE9}" srcOrd="0" destOrd="0" presId="urn:microsoft.com/office/officeart/2005/8/layout/hList7"/>
    <dgm:cxn modelId="{83C919E1-5461-4C70-A55E-138728567337}" type="presOf" srcId="{20E1571A-F820-48F4-9D4C-0BFB63890219}" destId="{F744A621-CE48-40B8-8B39-F3A8E0F99CC3}" srcOrd="0" destOrd="0" presId="urn:microsoft.com/office/officeart/2005/8/layout/hList7"/>
    <dgm:cxn modelId="{1D2CC19D-FAE8-46AD-96BB-3F8763DF82AE}" type="presParOf" srcId="{4F46D80F-26AC-4526-85D9-1856357CEC28}" destId="{FCEEC3C1-132B-4351-AFD5-8159BC77A13C}" srcOrd="0" destOrd="0" presId="urn:microsoft.com/office/officeart/2005/8/layout/hList7"/>
    <dgm:cxn modelId="{D30EFD58-7046-43CD-89E4-4CB8CEDD47AF}" type="presParOf" srcId="{4F46D80F-26AC-4526-85D9-1856357CEC28}" destId="{E28280B3-A259-4659-B14F-D173AA77D183}" srcOrd="1" destOrd="0" presId="urn:microsoft.com/office/officeart/2005/8/layout/hList7"/>
    <dgm:cxn modelId="{F96804DC-C441-45DF-B763-8FD9116C9E79}" type="presParOf" srcId="{E28280B3-A259-4659-B14F-D173AA77D183}" destId="{699798E9-60CE-434D-AEB1-0A891000A0E3}" srcOrd="0" destOrd="0" presId="urn:microsoft.com/office/officeart/2005/8/layout/hList7"/>
    <dgm:cxn modelId="{1B1E8AFF-8351-49D6-B2F9-2B12B64C6119}" type="presParOf" srcId="{699798E9-60CE-434D-AEB1-0A891000A0E3}" destId="{E44CA494-2865-4782-AD39-B4E4BE13EE08}" srcOrd="0" destOrd="0" presId="urn:microsoft.com/office/officeart/2005/8/layout/hList7"/>
    <dgm:cxn modelId="{A9F6AE7C-8FB6-4EF3-8CA4-8F89D654A880}" type="presParOf" srcId="{699798E9-60CE-434D-AEB1-0A891000A0E3}" destId="{8DC9C3E1-70FD-4B85-B18D-845B077C8A73}" srcOrd="1" destOrd="0" presId="urn:microsoft.com/office/officeart/2005/8/layout/hList7"/>
    <dgm:cxn modelId="{44855A2F-D433-4B71-B294-534E15F63B7E}" type="presParOf" srcId="{699798E9-60CE-434D-AEB1-0A891000A0E3}" destId="{3840AD23-F7D2-4B2A-B541-B9844E3F1DE7}" srcOrd="2" destOrd="0" presId="urn:microsoft.com/office/officeart/2005/8/layout/hList7"/>
    <dgm:cxn modelId="{161A10DB-1A51-4F23-81C5-04BCFCEEEACC}" type="presParOf" srcId="{699798E9-60CE-434D-AEB1-0A891000A0E3}" destId="{1F64C44C-31A2-4F54-9DE5-21888CD39E26}" srcOrd="3" destOrd="0" presId="urn:microsoft.com/office/officeart/2005/8/layout/hList7"/>
    <dgm:cxn modelId="{D634851D-B2AE-4B57-94C0-5FC6D0DC37EE}" type="presParOf" srcId="{E28280B3-A259-4659-B14F-D173AA77D183}" destId="{F744A621-CE48-40B8-8B39-F3A8E0F99CC3}" srcOrd="1" destOrd="0" presId="urn:microsoft.com/office/officeart/2005/8/layout/hList7"/>
    <dgm:cxn modelId="{E2A145EE-09CF-4347-BB09-3E9F65CE0214}" type="presParOf" srcId="{E28280B3-A259-4659-B14F-D173AA77D183}" destId="{0E5607C0-8D1C-423E-892F-5D44D89313A6}" srcOrd="2" destOrd="0" presId="urn:microsoft.com/office/officeart/2005/8/layout/hList7"/>
    <dgm:cxn modelId="{B50C6E2C-C774-4FB7-9334-69B37AF3FBA5}" type="presParOf" srcId="{0E5607C0-8D1C-423E-892F-5D44D89313A6}" destId="{90CB9693-BBC9-4F9E-9295-3EE986C8BDE9}" srcOrd="0" destOrd="0" presId="urn:microsoft.com/office/officeart/2005/8/layout/hList7"/>
    <dgm:cxn modelId="{94941AF5-232D-4D64-8680-A4E98CFC2E77}" type="presParOf" srcId="{0E5607C0-8D1C-423E-892F-5D44D89313A6}" destId="{CF68FF69-204F-4931-81B2-D299A07A3A37}" srcOrd="1" destOrd="0" presId="urn:microsoft.com/office/officeart/2005/8/layout/hList7"/>
    <dgm:cxn modelId="{74E5F2B8-9794-4AA1-A6CE-6F6FA004275D}" type="presParOf" srcId="{0E5607C0-8D1C-423E-892F-5D44D89313A6}" destId="{2D807CCB-6FEB-43CD-83F8-99BD1F44548B}" srcOrd="2" destOrd="0" presId="urn:microsoft.com/office/officeart/2005/8/layout/hList7"/>
    <dgm:cxn modelId="{6447C25E-4CB7-41CD-9F6C-8E420A47C836}" type="presParOf" srcId="{0E5607C0-8D1C-423E-892F-5D44D89313A6}" destId="{31192721-C5B5-49B5-9065-020BC15678E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1CD75DFB-9F8A-492D-978C-471F37587D11}" type="doc">
      <dgm:prSet loTypeId="urn:microsoft.com/office/officeart/2005/8/layout/pList2" loCatId="list" qsTypeId="urn:microsoft.com/office/officeart/2005/8/quickstyle/simple1" qsCatId="simple" csTypeId="urn:microsoft.com/office/officeart/2005/8/colors/accent1_2" csCatId="accent1"/>
      <dgm:spPr/>
      <dgm:t>
        <a:bodyPr/>
        <a:lstStyle/>
        <a:p>
          <a:endParaRPr lang="id-ID"/>
        </a:p>
      </dgm:t>
    </dgm:pt>
    <dgm:pt modelId="{1446EF0F-8566-4D1B-9BDF-A2A0111AE61A}">
      <dgm:prSet/>
      <dgm:spPr/>
      <dgm:t>
        <a:bodyPr/>
        <a:lstStyle/>
        <a:p>
          <a:pPr rtl="0"/>
          <a:r>
            <a:rPr lang="en-US"/>
            <a:t>Apabila dihentikan pembangunannya untuk sementara waktu, maka KDP tersebut tetap dicantumkan ke dalam neraca dan kejadian ini diungkapkan secara memadai dalam </a:t>
          </a:r>
          <a:r>
            <a:rPr lang="id-ID"/>
            <a:t>CaLK.</a:t>
          </a:r>
        </a:p>
      </dgm:t>
    </dgm:pt>
    <dgm:pt modelId="{95A49A41-87B0-44BD-82D4-5596382A24AA}" type="parTrans" cxnId="{23ABC766-8A31-4096-9957-6E282774E49A}">
      <dgm:prSet/>
      <dgm:spPr/>
      <dgm:t>
        <a:bodyPr/>
        <a:lstStyle/>
        <a:p>
          <a:endParaRPr lang="id-ID"/>
        </a:p>
      </dgm:t>
    </dgm:pt>
    <dgm:pt modelId="{0799B1A6-306B-4DCC-B5B2-0130751465A8}" type="sibTrans" cxnId="{23ABC766-8A31-4096-9957-6E282774E49A}">
      <dgm:prSet/>
      <dgm:spPr/>
      <dgm:t>
        <a:bodyPr/>
        <a:lstStyle/>
        <a:p>
          <a:endParaRPr lang="id-ID"/>
        </a:p>
      </dgm:t>
    </dgm:pt>
    <dgm:pt modelId="{5C2F8475-CBBC-44CF-97FB-666708928C51}">
      <dgm:prSet/>
      <dgm:spPr/>
      <dgm:t>
        <a:bodyPr/>
        <a:lstStyle/>
        <a:p>
          <a:pPr rtl="0"/>
          <a:r>
            <a:rPr lang="en-US"/>
            <a:t>KDP diniatkan untuk dihentikan pembangunannya secara permanen maka KDP tersebut harus dieliminasi dari neraca dan kejadian ini diungkapkan secara memadai </a:t>
          </a:r>
          <a:r>
            <a:rPr lang="id-ID"/>
            <a:t>d</a:t>
          </a:r>
          <a:r>
            <a:rPr lang="en-US"/>
            <a:t>alam </a:t>
          </a:r>
          <a:r>
            <a:rPr lang="id-ID"/>
            <a:t>CaLK</a:t>
          </a:r>
          <a:r>
            <a:rPr lang="en-US"/>
            <a:t>.</a:t>
          </a:r>
          <a:endParaRPr lang="id-ID"/>
        </a:p>
      </dgm:t>
    </dgm:pt>
    <dgm:pt modelId="{C2B63D42-53EF-44AB-AF5E-8604F49B82E4}" type="parTrans" cxnId="{3A74DC50-0E16-4156-95EC-D26DA54D38DA}">
      <dgm:prSet/>
      <dgm:spPr/>
      <dgm:t>
        <a:bodyPr/>
        <a:lstStyle/>
        <a:p>
          <a:endParaRPr lang="id-ID"/>
        </a:p>
      </dgm:t>
    </dgm:pt>
    <dgm:pt modelId="{CFD07454-9B66-485D-A220-F15407DA8296}" type="sibTrans" cxnId="{3A74DC50-0E16-4156-95EC-D26DA54D38DA}">
      <dgm:prSet/>
      <dgm:spPr/>
      <dgm:t>
        <a:bodyPr/>
        <a:lstStyle/>
        <a:p>
          <a:endParaRPr lang="id-ID"/>
        </a:p>
      </dgm:t>
    </dgm:pt>
    <dgm:pt modelId="{236FA0A5-BC7E-427F-84C6-508B5E4A58A0}" type="pres">
      <dgm:prSet presAssocID="{1CD75DFB-9F8A-492D-978C-471F37587D11}" presName="Name0" presStyleCnt="0">
        <dgm:presLayoutVars>
          <dgm:dir/>
          <dgm:resizeHandles val="exact"/>
        </dgm:presLayoutVars>
      </dgm:prSet>
      <dgm:spPr/>
    </dgm:pt>
    <dgm:pt modelId="{D3CD41CA-7101-4FCF-8E15-B0CC322C4F2C}" type="pres">
      <dgm:prSet presAssocID="{1CD75DFB-9F8A-492D-978C-471F37587D11}" presName="bkgdShp" presStyleLbl="alignAccFollowNode1" presStyleIdx="0" presStyleCnt="1"/>
      <dgm:spPr/>
    </dgm:pt>
    <dgm:pt modelId="{A4D42506-7407-4354-B52C-CB46D9F05C0B}" type="pres">
      <dgm:prSet presAssocID="{1CD75DFB-9F8A-492D-978C-471F37587D11}" presName="linComp" presStyleCnt="0"/>
      <dgm:spPr/>
    </dgm:pt>
    <dgm:pt modelId="{2E7A5294-468D-4D03-A3E2-0EBEA88718EA}" type="pres">
      <dgm:prSet presAssocID="{1446EF0F-8566-4D1B-9BDF-A2A0111AE61A}" presName="compNode" presStyleCnt="0"/>
      <dgm:spPr/>
    </dgm:pt>
    <dgm:pt modelId="{45C34D3D-4F78-401D-99BA-B87D20E81D52}" type="pres">
      <dgm:prSet presAssocID="{1446EF0F-8566-4D1B-9BDF-A2A0111AE61A}" presName="node" presStyleLbl="node1" presStyleIdx="0" presStyleCnt="2">
        <dgm:presLayoutVars>
          <dgm:bulletEnabled val="1"/>
        </dgm:presLayoutVars>
      </dgm:prSet>
      <dgm:spPr/>
    </dgm:pt>
    <dgm:pt modelId="{8A5361FC-A91A-4D29-9FC8-2EF686D3812B}" type="pres">
      <dgm:prSet presAssocID="{1446EF0F-8566-4D1B-9BDF-A2A0111AE61A}" presName="invisiNode" presStyleLbl="node1" presStyleIdx="0" presStyleCnt="2"/>
      <dgm:spPr/>
    </dgm:pt>
    <dgm:pt modelId="{71D9BC8F-4866-4712-84C5-2ED7C0490601}" type="pres">
      <dgm:prSet presAssocID="{1446EF0F-8566-4D1B-9BDF-A2A0111AE61A}" presName="imagNode" presStyleLbl="fgImgPlace1" presStyleIdx="0" presStyleCnt="2"/>
      <dgm:spPr/>
    </dgm:pt>
    <dgm:pt modelId="{A4C796F4-7519-4707-945C-1181FCE92F57}" type="pres">
      <dgm:prSet presAssocID="{0799B1A6-306B-4DCC-B5B2-0130751465A8}" presName="sibTrans" presStyleLbl="sibTrans2D1" presStyleIdx="0" presStyleCnt="0"/>
      <dgm:spPr/>
    </dgm:pt>
    <dgm:pt modelId="{42D354C0-6786-4CFF-8226-E12CCF46069B}" type="pres">
      <dgm:prSet presAssocID="{5C2F8475-CBBC-44CF-97FB-666708928C51}" presName="compNode" presStyleCnt="0"/>
      <dgm:spPr/>
    </dgm:pt>
    <dgm:pt modelId="{29B28459-5905-4597-A0F7-D93A7E775866}" type="pres">
      <dgm:prSet presAssocID="{5C2F8475-CBBC-44CF-97FB-666708928C51}" presName="node" presStyleLbl="node1" presStyleIdx="1" presStyleCnt="2">
        <dgm:presLayoutVars>
          <dgm:bulletEnabled val="1"/>
        </dgm:presLayoutVars>
      </dgm:prSet>
      <dgm:spPr/>
    </dgm:pt>
    <dgm:pt modelId="{43AD5D6B-D867-498B-AE54-B7FC42806886}" type="pres">
      <dgm:prSet presAssocID="{5C2F8475-CBBC-44CF-97FB-666708928C51}" presName="invisiNode" presStyleLbl="node1" presStyleIdx="1" presStyleCnt="2"/>
      <dgm:spPr/>
    </dgm:pt>
    <dgm:pt modelId="{AD69B5AA-2267-4729-8455-6CF54FB0D986}" type="pres">
      <dgm:prSet presAssocID="{5C2F8475-CBBC-44CF-97FB-666708928C51}" presName="imagNode" presStyleLbl="fgImgPlace1" presStyleIdx="1" presStyleCnt="2"/>
      <dgm:spPr/>
    </dgm:pt>
  </dgm:ptLst>
  <dgm:cxnLst>
    <dgm:cxn modelId="{23ABC766-8A31-4096-9957-6E282774E49A}" srcId="{1CD75DFB-9F8A-492D-978C-471F37587D11}" destId="{1446EF0F-8566-4D1B-9BDF-A2A0111AE61A}" srcOrd="0" destOrd="0" parTransId="{95A49A41-87B0-44BD-82D4-5596382A24AA}" sibTransId="{0799B1A6-306B-4DCC-B5B2-0130751465A8}"/>
    <dgm:cxn modelId="{928CCA4E-B8C5-4975-A4E1-C84662A8B09B}" type="presOf" srcId="{1CD75DFB-9F8A-492D-978C-471F37587D11}" destId="{236FA0A5-BC7E-427F-84C6-508B5E4A58A0}" srcOrd="0" destOrd="0" presId="urn:microsoft.com/office/officeart/2005/8/layout/pList2"/>
    <dgm:cxn modelId="{3A74DC50-0E16-4156-95EC-D26DA54D38DA}" srcId="{1CD75DFB-9F8A-492D-978C-471F37587D11}" destId="{5C2F8475-CBBC-44CF-97FB-666708928C51}" srcOrd="1" destOrd="0" parTransId="{C2B63D42-53EF-44AB-AF5E-8604F49B82E4}" sibTransId="{CFD07454-9B66-485D-A220-F15407DA8296}"/>
    <dgm:cxn modelId="{81029E77-7E8A-4ECE-A403-CF354B9CCEFE}" type="presOf" srcId="{0799B1A6-306B-4DCC-B5B2-0130751465A8}" destId="{A4C796F4-7519-4707-945C-1181FCE92F57}" srcOrd="0" destOrd="0" presId="urn:microsoft.com/office/officeart/2005/8/layout/pList2"/>
    <dgm:cxn modelId="{05E7F191-4C4F-49C0-B2F0-5D47228B4FA0}" type="presOf" srcId="{1446EF0F-8566-4D1B-9BDF-A2A0111AE61A}" destId="{45C34D3D-4F78-401D-99BA-B87D20E81D52}" srcOrd="0" destOrd="0" presId="urn:microsoft.com/office/officeart/2005/8/layout/pList2"/>
    <dgm:cxn modelId="{98AB00CD-A0B5-4658-9130-0ACAFE772D92}" type="presOf" srcId="{5C2F8475-CBBC-44CF-97FB-666708928C51}" destId="{29B28459-5905-4597-A0F7-D93A7E775866}" srcOrd="0" destOrd="0" presId="urn:microsoft.com/office/officeart/2005/8/layout/pList2"/>
    <dgm:cxn modelId="{0E05F902-CE17-4A1E-965A-A85F121E153E}" type="presParOf" srcId="{236FA0A5-BC7E-427F-84C6-508B5E4A58A0}" destId="{D3CD41CA-7101-4FCF-8E15-B0CC322C4F2C}" srcOrd="0" destOrd="0" presId="urn:microsoft.com/office/officeart/2005/8/layout/pList2"/>
    <dgm:cxn modelId="{1EEC3501-0D77-4EA0-8F16-CE84A64A4FE5}" type="presParOf" srcId="{236FA0A5-BC7E-427F-84C6-508B5E4A58A0}" destId="{A4D42506-7407-4354-B52C-CB46D9F05C0B}" srcOrd="1" destOrd="0" presId="urn:microsoft.com/office/officeart/2005/8/layout/pList2"/>
    <dgm:cxn modelId="{8A3FBA52-81CE-4FA9-9D71-67416D4E95EF}" type="presParOf" srcId="{A4D42506-7407-4354-B52C-CB46D9F05C0B}" destId="{2E7A5294-468D-4D03-A3E2-0EBEA88718EA}" srcOrd="0" destOrd="0" presId="urn:microsoft.com/office/officeart/2005/8/layout/pList2"/>
    <dgm:cxn modelId="{E3BD277E-BD5E-4995-9E87-BFC79257B127}" type="presParOf" srcId="{2E7A5294-468D-4D03-A3E2-0EBEA88718EA}" destId="{45C34D3D-4F78-401D-99BA-B87D20E81D52}" srcOrd="0" destOrd="0" presId="urn:microsoft.com/office/officeart/2005/8/layout/pList2"/>
    <dgm:cxn modelId="{CD266A95-0D21-4AFC-8BFA-F27C6EA40F95}" type="presParOf" srcId="{2E7A5294-468D-4D03-A3E2-0EBEA88718EA}" destId="{8A5361FC-A91A-4D29-9FC8-2EF686D3812B}" srcOrd="1" destOrd="0" presId="urn:microsoft.com/office/officeart/2005/8/layout/pList2"/>
    <dgm:cxn modelId="{63549B69-F2CA-42AB-AE80-D19F32831ADA}" type="presParOf" srcId="{2E7A5294-468D-4D03-A3E2-0EBEA88718EA}" destId="{71D9BC8F-4866-4712-84C5-2ED7C0490601}" srcOrd="2" destOrd="0" presId="urn:microsoft.com/office/officeart/2005/8/layout/pList2"/>
    <dgm:cxn modelId="{3AD131B0-A0AE-4520-832D-DDECE59B4EE3}" type="presParOf" srcId="{A4D42506-7407-4354-B52C-CB46D9F05C0B}" destId="{A4C796F4-7519-4707-945C-1181FCE92F57}" srcOrd="1" destOrd="0" presId="urn:microsoft.com/office/officeart/2005/8/layout/pList2"/>
    <dgm:cxn modelId="{69916555-B48C-4304-9921-85A864BB3279}" type="presParOf" srcId="{A4D42506-7407-4354-B52C-CB46D9F05C0B}" destId="{42D354C0-6786-4CFF-8226-E12CCF46069B}" srcOrd="2" destOrd="0" presId="urn:microsoft.com/office/officeart/2005/8/layout/pList2"/>
    <dgm:cxn modelId="{4E942E78-1DFE-4C7E-8FA7-3D7BBA5EA86F}" type="presParOf" srcId="{42D354C0-6786-4CFF-8226-E12CCF46069B}" destId="{29B28459-5905-4597-A0F7-D93A7E775866}" srcOrd="0" destOrd="0" presId="urn:microsoft.com/office/officeart/2005/8/layout/pList2"/>
    <dgm:cxn modelId="{5C581682-5124-4E00-B4CE-D2C24DD3D308}" type="presParOf" srcId="{42D354C0-6786-4CFF-8226-E12CCF46069B}" destId="{43AD5D6B-D867-498B-AE54-B7FC42806886}" srcOrd="1" destOrd="0" presId="urn:microsoft.com/office/officeart/2005/8/layout/pList2"/>
    <dgm:cxn modelId="{D5D2D98E-F194-479F-A580-AAC13C0D2BD3}" type="presParOf" srcId="{42D354C0-6786-4CFF-8226-E12CCF46069B}" destId="{AD69B5AA-2267-4729-8455-6CF54FB0D98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DE8638E1-31A9-4470-8A58-85BF98BC310B}" type="doc">
      <dgm:prSet loTypeId="urn:microsoft.com/office/officeart/2005/8/layout/vList6" loCatId="list" qsTypeId="urn:microsoft.com/office/officeart/2005/8/quickstyle/simple1" qsCatId="simple" csTypeId="urn:microsoft.com/office/officeart/2005/8/colors/accent1_2" csCatId="accent1"/>
      <dgm:spPr/>
      <dgm:t>
        <a:bodyPr/>
        <a:lstStyle/>
        <a:p>
          <a:endParaRPr lang="id-ID"/>
        </a:p>
      </dgm:t>
    </dgm:pt>
    <dgm:pt modelId="{580BF6B2-DE5F-45B4-A82F-814C9A2C1E1D}">
      <dgm:prSet/>
      <dgm:spPr/>
      <dgm:t>
        <a:bodyPr/>
        <a:lstStyle/>
        <a:p>
          <a:pPr rtl="0"/>
          <a:r>
            <a:rPr lang="en-US"/>
            <a:t>U</a:t>
          </a:r>
          <a:r>
            <a:rPr lang="id-ID"/>
            <a:t>tang yang timbul dari peristiwa masa lalu yang penyelesaiannya mengakibatkan aliran keluar sumber daya ekonomi pemerintah</a:t>
          </a:r>
        </a:p>
      </dgm:t>
    </dgm:pt>
    <dgm:pt modelId="{DE8C0341-FF52-4A26-ABEA-3A4AC42608E7}" type="parTrans" cxnId="{1659FBA9-7795-43B0-838F-48B5266B67C9}">
      <dgm:prSet/>
      <dgm:spPr/>
      <dgm:t>
        <a:bodyPr/>
        <a:lstStyle/>
        <a:p>
          <a:endParaRPr lang="id-ID"/>
        </a:p>
      </dgm:t>
    </dgm:pt>
    <dgm:pt modelId="{F8A26366-1173-4EE3-A3B0-D67E26E125EA}" type="sibTrans" cxnId="{1659FBA9-7795-43B0-838F-48B5266B67C9}">
      <dgm:prSet/>
      <dgm:spPr/>
      <dgm:t>
        <a:bodyPr/>
        <a:lstStyle/>
        <a:p>
          <a:endParaRPr lang="id-ID"/>
        </a:p>
      </dgm:t>
    </dgm:pt>
    <dgm:pt modelId="{0908E802-1133-49E8-ABB0-1D101AB6E433}" type="pres">
      <dgm:prSet presAssocID="{DE8638E1-31A9-4470-8A58-85BF98BC310B}" presName="Name0" presStyleCnt="0">
        <dgm:presLayoutVars>
          <dgm:dir/>
          <dgm:animLvl val="lvl"/>
          <dgm:resizeHandles/>
        </dgm:presLayoutVars>
      </dgm:prSet>
      <dgm:spPr/>
    </dgm:pt>
    <dgm:pt modelId="{0719AEAE-0AB8-4B93-B8CF-BC3C5D84E1EE}" type="pres">
      <dgm:prSet presAssocID="{580BF6B2-DE5F-45B4-A82F-814C9A2C1E1D}" presName="linNode" presStyleCnt="0"/>
      <dgm:spPr/>
    </dgm:pt>
    <dgm:pt modelId="{877ADB7F-9CFF-4D65-8D87-D4FDB6D2C429}" type="pres">
      <dgm:prSet presAssocID="{580BF6B2-DE5F-45B4-A82F-814C9A2C1E1D}" presName="parentShp" presStyleLbl="node1" presStyleIdx="0" presStyleCnt="1">
        <dgm:presLayoutVars>
          <dgm:bulletEnabled val="1"/>
        </dgm:presLayoutVars>
      </dgm:prSet>
      <dgm:spPr/>
    </dgm:pt>
    <dgm:pt modelId="{0AEE5D95-3E75-462F-9213-108A3BBCE97C}" type="pres">
      <dgm:prSet presAssocID="{580BF6B2-DE5F-45B4-A82F-814C9A2C1E1D}" presName="childShp" presStyleLbl="bgAccFollowNode1" presStyleIdx="0" presStyleCnt="1">
        <dgm:presLayoutVars>
          <dgm:bulletEnabled val="1"/>
        </dgm:presLayoutVars>
      </dgm:prSet>
      <dgm:spPr/>
    </dgm:pt>
  </dgm:ptLst>
  <dgm:cxnLst>
    <dgm:cxn modelId="{835B7527-85DD-4B2A-A9BC-75C1D5787BAA}" type="presOf" srcId="{DE8638E1-31A9-4470-8A58-85BF98BC310B}" destId="{0908E802-1133-49E8-ABB0-1D101AB6E433}" srcOrd="0" destOrd="0" presId="urn:microsoft.com/office/officeart/2005/8/layout/vList6"/>
    <dgm:cxn modelId="{1659FBA9-7795-43B0-838F-48B5266B67C9}" srcId="{DE8638E1-31A9-4470-8A58-85BF98BC310B}" destId="{580BF6B2-DE5F-45B4-A82F-814C9A2C1E1D}" srcOrd="0" destOrd="0" parTransId="{DE8C0341-FF52-4A26-ABEA-3A4AC42608E7}" sibTransId="{F8A26366-1173-4EE3-A3B0-D67E26E125EA}"/>
    <dgm:cxn modelId="{059E28F0-15D8-4BEE-B46D-259504151F7C}" type="presOf" srcId="{580BF6B2-DE5F-45B4-A82F-814C9A2C1E1D}" destId="{877ADB7F-9CFF-4D65-8D87-D4FDB6D2C429}" srcOrd="0" destOrd="0" presId="urn:microsoft.com/office/officeart/2005/8/layout/vList6"/>
    <dgm:cxn modelId="{87A90AFF-85B1-443C-8F5F-94AC047C5914}" type="presParOf" srcId="{0908E802-1133-49E8-ABB0-1D101AB6E433}" destId="{0719AEAE-0AB8-4B93-B8CF-BC3C5D84E1EE}" srcOrd="0" destOrd="0" presId="urn:microsoft.com/office/officeart/2005/8/layout/vList6"/>
    <dgm:cxn modelId="{5A3EEABC-0062-41B9-8958-CCB5E9A74179}" type="presParOf" srcId="{0719AEAE-0AB8-4B93-B8CF-BC3C5D84E1EE}" destId="{877ADB7F-9CFF-4D65-8D87-D4FDB6D2C429}" srcOrd="0" destOrd="0" presId="urn:microsoft.com/office/officeart/2005/8/layout/vList6"/>
    <dgm:cxn modelId="{26F5C216-9482-4AF6-8B8C-75C6805570E0}" type="presParOf" srcId="{0719AEAE-0AB8-4B93-B8CF-BC3C5D84E1EE}" destId="{0AEE5D95-3E75-462F-9213-108A3BBCE9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B3030877-53F4-42BA-ABE0-CA0781FA1A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2B98B02C-BD64-48DB-BA2D-6BFA4DD7E712}">
      <dgm:prSet/>
      <dgm:spPr/>
      <dgm:t>
        <a:bodyPr/>
        <a:lstStyle/>
        <a:p>
          <a:pPr rtl="0"/>
          <a:r>
            <a:rPr lang="en-US" dirty="0" err="1"/>
            <a:t>Kewajiban</a:t>
          </a:r>
          <a:r>
            <a:rPr lang="en-US" dirty="0"/>
            <a:t> </a:t>
          </a:r>
          <a:r>
            <a:rPr lang="en-US" dirty="0" err="1"/>
            <a:t>Jangka</a:t>
          </a:r>
          <a:r>
            <a:rPr lang="en-US" dirty="0"/>
            <a:t> </a:t>
          </a:r>
          <a:r>
            <a:rPr lang="en-US" dirty="0" err="1"/>
            <a:t>Pendek</a:t>
          </a:r>
          <a:r>
            <a:rPr lang="id-ID" dirty="0"/>
            <a:t> </a:t>
          </a:r>
        </a:p>
      </dgm:t>
    </dgm:pt>
    <dgm:pt modelId="{F462FDC3-8751-41A9-A382-B3FFF3B70980}" type="parTrans" cxnId="{B905C42C-CA2B-4FA2-9148-C2E406B83882}">
      <dgm:prSet/>
      <dgm:spPr/>
      <dgm:t>
        <a:bodyPr/>
        <a:lstStyle/>
        <a:p>
          <a:endParaRPr lang="id-ID"/>
        </a:p>
      </dgm:t>
    </dgm:pt>
    <dgm:pt modelId="{12B8083A-AAB1-4D8D-9D14-EB24DDC6E350}" type="sibTrans" cxnId="{B905C42C-CA2B-4FA2-9148-C2E406B83882}">
      <dgm:prSet/>
      <dgm:spPr/>
      <dgm:t>
        <a:bodyPr/>
        <a:lstStyle/>
        <a:p>
          <a:endParaRPr lang="id-ID"/>
        </a:p>
      </dgm:t>
    </dgm:pt>
    <dgm:pt modelId="{EF418E44-49CE-4241-B3BF-342DF87815FF}">
      <dgm:prSet/>
      <dgm:spPr/>
      <dgm:t>
        <a:bodyPr/>
        <a:lstStyle/>
        <a:p>
          <a:pPr rtl="0"/>
          <a:r>
            <a:rPr lang="en-US" dirty="0" err="1"/>
            <a:t>Diharapkan</a:t>
          </a:r>
          <a:r>
            <a:rPr lang="en-US" dirty="0"/>
            <a:t> </a:t>
          </a:r>
          <a:r>
            <a:rPr lang="en-US" dirty="0" err="1"/>
            <a:t>dibayar</a:t>
          </a:r>
          <a:r>
            <a:rPr lang="en-US" dirty="0"/>
            <a:t> </a:t>
          </a:r>
          <a:r>
            <a:rPr lang="id-ID" dirty="0"/>
            <a:t>&lt;=</a:t>
          </a:r>
          <a:r>
            <a:rPr lang="en-US" dirty="0"/>
            <a:t> 12 </a:t>
          </a:r>
          <a:r>
            <a:rPr lang="en-US" dirty="0" err="1"/>
            <a:t>bulan</a:t>
          </a:r>
          <a:r>
            <a:rPr lang="en-US" dirty="0"/>
            <a:t> </a:t>
          </a:r>
          <a:r>
            <a:rPr lang="en-US" dirty="0" err="1"/>
            <a:t>setelah</a:t>
          </a:r>
          <a:r>
            <a:rPr lang="en-US" dirty="0"/>
            <a:t> </a:t>
          </a:r>
          <a:r>
            <a:rPr lang="en-US" dirty="0" err="1"/>
            <a:t>tanggal</a:t>
          </a:r>
          <a:r>
            <a:rPr lang="en-US" dirty="0"/>
            <a:t> </a:t>
          </a:r>
          <a:r>
            <a:rPr lang="en-US" dirty="0" err="1"/>
            <a:t>pelaporan</a:t>
          </a:r>
          <a:endParaRPr lang="id-ID" dirty="0"/>
        </a:p>
      </dgm:t>
    </dgm:pt>
    <dgm:pt modelId="{11476844-6476-47FD-9ECC-1DA9753160C5}" type="parTrans" cxnId="{E312434F-B39A-4869-8B6E-2EEC02833F67}">
      <dgm:prSet/>
      <dgm:spPr/>
      <dgm:t>
        <a:bodyPr/>
        <a:lstStyle/>
        <a:p>
          <a:endParaRPr lang="id-ID"/>
        </a:p>
      </dgm:t>
    </dgm:pt>
    <dgm:pt modelId="{45481978-66BF-49B3-9DFF-8054B25D03F3}" type="sibTrans" cxnId="{E312434F-B39A-4869-8B6E-2EEC02833F67}">
      <dgm:prSet/>
      <dgm:spPr/>
      <dgm:t>
        <a:bodyPr/>
        <a:lstStyle/>
        <a:p>
          <a:endParaRPr lang="id-ID"/>
        </a:p>
      </dgm:t>
    </dgm:pt>
    <dgm:pt modelId="{CD5E59CF-B3A0-4A38-B346-2BB625E19EC1}">
      <dgm:prSet/>
      <dgm:spPr/>
      <dgm:t>
        <a:bodyPr/>
        <a:lstStyle/>
        <a:p>
          <a:pPr rtl="0"/>
          <a:r>
            <a:rPr lang="en-US" dirty="0" err="1"/>
            <a:t>Kewajiban</a:t>
          </a:r>
          <a:r>
            <a:rPr lang="en-US" dirty="0"/>
            <a:t> </a:t>
          </a:r>
          <a:r>
            <a:rPr lang="en-US" dirty="0" err="1"/>
            <a:t>Jangka</a:t>
          </a:r>
          <a:r>
            <a:rPr lang="en-US" dirty="0"/>
            <a:t> </a:t>
          </a:r>
          <a:r>
            <a:rPr lang="en-US" dirty="0" err="1"/>
            <a:t>Panjang</a:t>
          </a:r>
          <a:r>
            <a:rPr lang="id-ID" dirty="0"/>
            <a:t> </a:t>
          </a:r>
        </a:p>
      </dgm:t>
    </dgm:pt>
    <dgm:pt modelId="{25FD46E4-7054-43A7-8170-A711AE72B0FD}" type="parTrans" cxnId="{D5BA02EA-BB16-461E-B606-0D13919A4454}">
      <dgm:prSet/>
      <dgm:spPr/>
      <dgm:t>
        <a:bodyPr/>
        <a:lstStyle/>
        <a:p>
          <a:endParaRPr lang="id-ID"/>
        </a:p>
      </dgm:t>
    </dgm:pt>
    <dgm:pt modelId="{98B399B0-7C7F-4D44-9D1C-6934BF82CA6D}" type="sibTrans" cxnId="{D5BA02EA-BB16-461E-B606-0D13919A4454}">
      <dgm:prSet/>
      <dgm:spPr/>
      <dgm:t>
        <a:bodyPr/>
        <a:lstStyle/>
        <a:p>
          <a:endParaRPr lang="id-ID"/>
        </a:p>
      </dgm:t>
    </dgm:pt>
    <dgm:pt modelId="{240459E9-49CF-41EC-849F-843729B98AD1}">
      <dgm:prSet/>
      <dgm:spPr/>
      <dgm:t>
        <a:bodyPr/>
        <a:lstStyle/>
        <a:p>
          <a:pPr rtl="0"/>
          <a:r>
            <a:rPr lang="id-ID" dirty="0"/>
            <a:t>diselesaikan dalam waktu &gt;12 bulan.</a:t>
          </a:r>
        </a:p>
      </dgm:t>
    </dgm:pt>
    <dgm:pt modelId="{94D95E40-E191-432D-9B5C-11B8F20369A6}" type="parTrans" cxnId="{1EF48EFC-3601-4354-BD27-A89309943A2A}">
      <dgm:prSet/>
      <dgm:spPr/>
      <dgm:t>
        <a:bodyPr/>
        <a:lstStyle/>
        <a:p>
          <a:endParaRPr lang="id-ID"/>
        </a:p>
      </dgm:t>
    </dgm:pt>
    <dgm:pt modelId="{9A11145E-97E1-4A4B-AF30-4E5B8B43182D}" type="sibTrans" cxnId="{1EF48EFC-3601-4354-BD27-A89309943A2A}">
      <dgm:prSet/>
      <dgm:spPr/>
      <dgm:t>
        <a:bodyPr/>
        <a:lstStyle/>
        <a:p>
          <a:endParaRPr lang="id-ID"/>
        </a:p>
      </dgm:t>
    </dgm:pt>
    <dgm:pt modelId="{6E364159-6E29-4FC6-A4CE-82A10FD248E3}" type="pres">
      <dgm:prSet presAssocID="{B3030877-53F4-42BA-ABE0-CA0781FA1A40}" presName="linear" presStyleCnt="0">
        <dgm:presLayoutVars>
          <dgm:animLvl val="lvl"/>
          <dgm:resizeHandles val="exact"/>
        </dgm:presLayoutVars>
      </dgm:prSet>
      <dgm:spPr/>
    </dgm:pt>
    <dgm:pt modelId="{729C2BC2-F883-40FE-A4FE-362A8A4D0576}" type="pres">
      <dgm:prSet presAssocID="{2B98B02C-BD64-48DB-BA2D-6BFA4DD7E712}" presName="parentText" presStyleLbl="node1" presStyleIdx="0" presStyleCnt="2">
        <dgm:presLayoutVars>
          <dgm:chMax val="0"/>
          <dgm:bulletEnabled val="1"/>
        </dgm:presLayoutVars>
      </dgm:prSet>
      <dgm:spPr/>
    </dgm:pt>
    <dgm:pt modelId="{7CDCDC96-8395-4EB1-A518-55CC7BC63F9C}" type="pres">
      <dgm:prSet presAssocID="{2B98B02C-BD64-48DB-BA2D-6BFA4DD7E712}" presName="childText" presStyleLbl="revTx" presStyleIdx="0" presStyleCnt="2">
        <dgm:presLayoutVars>
          <dgm:bulletEnabled val="1"/>
        </dgm:presLayoutVars>
      </dgm:prSet>
      <dgm:spPr/>
    </dgm:pt>
    <dgm:pt modelId="{0A2F895E-2204-4BF6-8987-8A4F606FEEC3}" type="pres">
      <dgm:prSet presAssocID="{CD5E59CF-B3A0-4A38-B346-2BB625E19EC1}" presName="parentText" presStyleLbl="node1" presStyleIdx="1" presStyleCnt="2">
        <dgm:presLayoutVars>
          <dgm:chMax val="0"/>
          <dgm:bulletEnabled val="1"/>
        </dgm:presLayoutVars>
      </dgm:prSet>
      <dgm:spPr/>
    </dgm:pt>
    <dgm:pt modelId="{DAAADF1B-1F48-4DBA-8E9B-97C908AD1B46}" type="pres">
      <dgm:prSet presAssocID="{CD5E59CF-B3A0-4A38-B346-2BB625E19EC1}" presName="childText" presStyleLbl="revTx" presStyleIdx="1" presStyleCnt="2">
        <dgm:presLayoutVars>
          <dgm:bulletEnabled val="1"/>
        </dgm:presLayoutVars>
      </dgm:prSet>
      <dgm:spPr/>
    </dgm:pt>
  </dgm:ptLst>
  <dgm:cxnLst>
    <dgm:cxn modelId="{B905C42C-CA2B-4FA2-9148-C2E406B83882}" srcId="{B3030877-53F4-42BA-ABE0-CA0781FA1A40}" destId="{2B98B02C-BD64-48DB-BA2D-6BFA4DD7E712}" srcOrd="0" destOrd="0" parTransId="{F462FDC3-8751-41A9-A382-B3FFF3B70980}" sibTransId="{12B8083A-AAB1-4D8D-9D14-EB24DDC6E350}"/>
    <dgm:cxn modelId="{B6ABEC31-2213-452E-A6BE-C494B252BA91}" type="presOf" srcId="{EF418E44-49CE-4241-B3BF-342DF87815FF}" destId="{7CDCDC96-8395-4EB1-A518-55CC7BC63F9C}" srcOrd="0" destOrd="0" presId="urn:microsoft.com/office/officeart/2005/8/layout/vList2"/>
    <dgm:cxn modelId="{ADB5A139-718C-4E1B-863C-E536BD207525}" type="presOf" srcId="{2B98B02C-BD64-48DB-BA2D-6BFA4DD7E712}" destId="{729C2BC2-F883-40FE-A4FE-362A8A4D0576}" srcOrd="0" destOrd="0" presId="urn:microsoft.com/office/officeart/2005/8/layout/vList2"/>
    <dgm:cxn modelId="{F910FD64-C3B7-442D-9402-03EC13DB6C14}" type="presOf" srcId="{B3030877-53F4-42BA-ABE0-CA0781FA1A40}" destId="{6E364159-6E29-4FC6-A4CE-82A10FD248E3}" srcOrd="0" destOrd="0" presId="urn:microsoft.com/office/officeart/2005/8/layout/vList2"/>
    <dgm:cxn modelId="{C3FA686D-1A94-4E59-956E-3D7C87CF2F2A}" type="presOf" srcId="{240459E9-49CF-41EC-849F-843729B98AD1}" destId="{DAAADF1B-1F48-4DBA-8E9B-97C908AD1B46}" srcOrd="0" destOrd="0" presId="urn:microsoft.com/office/officeart/2005/8/layout/vList2"/>
    <dgm:cxn modelId="{E312434F-B39A-4869-8B6E-2EEC02833F67}" srcId="{2B98B02C-BD64-48DB-BA2D-6BFA4DD7E712}" destId="{EF418E44-49CE-4241-B3BF-342DF87815FF}" srcOrd="0" destOrd="0" parTransId="{11476844-6476-47FD-9ECC-1DA9753160C5}" sibTransId="{45481978-66BF-49B3-9DFF-8054B25D03F3}"/>
    <dgm:cxn modelId="{3222488D-DA17-474F-85D0-674CAC61A100}" type="presOf" srcId="{CD5E59CF-B3A0-4A38-B346-2BB625E19EC1}" destId="{0A2F895E-2204-4BF6-8987-8A4F606FEEC3}" srcOrd="0" destOrd="0" presId="urn:microsoft.com/office/officeart/2005/8/layout/vList2"/>
    <dgm:cxn modelId="{D5BA02EA-BB16-461E-B606-0D13919A4454}" srcId="{B3030877-53F4-42BA-ABE0-CA0781FA1A40}" destId="{CD5E59CF-B3A0-4A38-B346-2BB625E19EC1}" srcOrd="1" destOrd="0" parTransId="{25FD46E4-7054-43A7-8170-A711AE72B0FD}" sibTransId="{98B399B0-7C7F-4D44-9D1C-6934BF82CA6D}"/>
    <dgm:cxn modelId="{1EF48EFC-3601-4354-BD27-A89309943A2A}" srcId="{CD5E59CF-B3A0-4A38-B346-2BB625E19EC1}" destId="{240459E9-49CF-41EC-849F-843729B98AD1}" srcOrd="0" destOrd="0" parTransId="{94D95E40-E191-432D-9B5C-11B8F20369A6}" sibTransId="{9A11145E-97E1-4A4B-AF30-4E5B8B43182D}"/>
    <dgm:cxn modelId="{FE2712EE-80DE-4312-A7B3-F1B0E7E37588}" type="presParOf" srcId="{6E364159-6E29-4FC6-A4CE-82A10FD248E3}" destId="{729C2BC2-F883-40FE-A4FE-362A8A4D0576}" srcOrd="0" destOrd="0" presId="urn:microsoft.com/office/officeart/2005/8/layout/vList2"/>
    <dgm:cxn modelId="{DE10B278-7A91-4435-A9F9-CED68C50CB28}" type="presParOf" srcId="{6E364159-6E29-4FC6-A4CE-82A10FD248E3}" destId="{7CDCDC96-8395-4EB1-A518-55CC7BC63F9C}" srcOrd="1" destOrd="0" presId="urn:microsoft.com/office/officeart/2005/8/layout/vList2"/>
    <dgm:cxn modelId="{3FD1105C-ECD5-42A6-94C6-F8AB2FB24F83}" type="presParOf" srcId="{6E364159-6E29-4FC6-A4CE-82A10FD248E3}" destId="{0A2F895E-2204-4BF6-8987-8A4F606FEEC3}" srcOrd="2" destOrd="0" presId="urn:microsoft.com/office/officeart/2005/8/layout/vList2"/>
    <dgm:cxn modelId="{E93DBD4D-D4BF-446D-827B-F5F33DE25AB9}" type="presParOf" srcId="{6E364159-6E29-4FC6-A4CE-82A10FD248E3}" destId="{DAAADF1B-1F48-4DBA-8E9B-97C908AD1B4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9955CAA0-1DBC-4FFA-89CF-AAFB7E903E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AD09ACA1-0345-4354-BEB9-C21692885BFA}">
      <dgm:prSet/>
      <dgm:spPr/>
      <dgm:t>
        <a:bodyPr/>
        <a:lstStyle/>
        <a:p>
          <a:pPr rtl="0"/>
          <a:r>
            <a:rPr lang="id-ID" dirty="0"/>
            <a:t>jangka waktu aslinya adalah u</a:t>
          </a:r>
          <a:r>
            <a:rPr lang="en-US" dirty="0"/>
            <a:t>n</a:t>
          </a:r>
          <a:r>
            <a:rPr lang="id-ID" dirty="0"/>
            <a:t>t</a:t>
          </a:r>
          <a:r>
            <a:rPr lang="en-US" dirty="0" err="1"/>
            <a:t>uk</a:t>
          </a:r>
          <a:r>
            <a:rPr lang="id-ID" dirty="0"/>
            <a:t> periode lebih d</a:t>
          </a:r>
          <a:r>
            <a:rPr lang="en-US" dirty="0"/>
            <a:t>a</a:t>
          </a:r>
          <a:r>
            <a:rPr lang="id-ID" dirty="0"/>
            <a:t>r</a:t>
          </a:r>
          <a:r>
            <a:rPr lang="en-US" dirty="0" err="1"/>
            <a:t>i</a:t>
          </a:r>
          <a:r>
            <a:rPr lang="id-ID" dirty="0"/>
            <a:t> 12 </a:t>
          </a:r>
          <a:r>
            <a:rPr lang="en-US" dirty="0" err="1"/>
            <a:t>bulan</a:t>
          </a:r>
          <a:endParaRPr lang="id-ID" dirty="0"/>
        </a:p>
      </dgm:t>
    </dgm:pt>
    <dgm:pt modelId="{6D51067A-5213-4175-B257-C3E65CA74B92}" type="parTrans" cxnId="{4465A38B-9E68-443D-93BA-F522DE2558C6}">
      <dgm:prSet/>
      <dgm:spPr/>
      <dgm:t>
        <a:bodyPr/>
        <a:lstStyle/>
        <a:p>
          <a:endParaRPr lang="id-ID"/>
        </a:p>
      </dgm:t>
    </dgm:pt>
    <dgm:pt modelId="{78EB3C0F-0DE7-4F98-BE45-1EACC679F27D}" type="sibTrans" cxnId="{4465A38B-9E68-443D-93BA-F522DE2558C6}">
      <dgm:prSet/>
      <dgm:spPr/>
      <dgm:t>
        <a:bodyPr/>
        <a:lstStyle/>
        <a:p>
          <a:endParaRPr lang="id-ID"/>
        </a:p>
      </dgm:t>
    </dgm:pt>
    <dgm:pt modelId="{EEBF736A-81B4-479E-BFD8-59F6394B586A}">
      <dgm:prSet/>
      <dgm:spPr/>
      <dgm:t>
        <a:bodyPr/>
        <a:lstStyle/>
        <a:p>
          <a:pPr rtl="0"/>
          <a:r>
            <a:rPr lang="id-ID" dirty="0"/>
            <a:t>bermaksud u</a:t>
          </a:r>
          <a:r>
            <a:rPr lang="en-US" dirty="0"/>
            <a:t>n</a:t>
          </a:r>
          <a:r>
            <a:rPr lang="id-ID" dirty="0"/>
            <a:t>t</a:t>
          </a:r>
          <a:r>
            <a:rPr lang="en-US" dirty="0"/>
            <a:t>u</a:t>
          </a:r>
          <a:r>
            <a:rPr lang="id-ID" dirty="0"/>
            <a:t>k mendanai kembali (</a:t>
          </a:r>
          <a:r>
            <a:rPr lang="id-ID" i="1" dirty="0" err="1"/>
            <a:t>refinance</a:t>
          </a:r>
          <a:r>
            <a:rPr lang="id-ID" dirty="0"/>
            <a:t>) kewajiban t</a:t>
          </a:r>
          <a:r>
            <a:rPr lang="en-US" dirty="0" err="1"/>
            <a:t>er</a:t>
          </a:r>
          <a:r>
            <a:rPr lang="id-ID" dirty="0"/>
            <a:t>s</a:t>
          </a:r>
          <a:r>
            <a:rPr lang="en-US" dirty="0"/>
            <a:t>e</a:t>
          </a:r>
          <a:r>
            <a:rPr lang="id-ID" dirty="0"/>
            <a:t>b</a:t>
          </a:r>
          <a:r>
            <a:rPr lang="en-US" dirty="0" err="1"/>
            <a:t>ut</a:t>
          </a:r>
          <a:r>
            <a:rPr lang="id-ID" dirty="0"/>
            <a:t> atas dasar j</a:t>
          </a:r>
          <a:r>
            <a:rPr lang="en-US" dirty="0" err="1"/>
            <a:t>ang</a:t>
          </a:r>
          <a:r>
            <a:rPr lang="id-ID" dirty="0"/>
            <a:t>k</a:t>
          </a:r>
          <a:r>
            <a:rPr lang="en-US" dirty="0"/>
            <a:t>a</a:t>
          </a:r>
          <a:r>
            <a:rPr lang="id-ID" dirty="0"/>
            <a:t> panjang</a:t>
          </a:r>
        </a:p>
      </dgm:t>
    </dgm:pt>
    <dgm:pt modelId="{3F4A3360-C994-4A3C-BE4B-9B2E551CF4C9}" type="parTrans" cxnId="{5A1F538A-BD56-4236-B3FD-B216F4EA0009}">
      <dgm:prSet/>
      <dgm:spPr/>
      <dgm:t>
        <a:bodyPr/>
        <a:lstStyle/>
        <a:p>
          <a:endParaRPr lang="id-ID"/>
        </a:p>
      </dgm:t>
    </dgm:pt>
    <dgm:pt modelId="{5E137AD4-A3AA-47B2-B425-E8A3D0DFF2F4}" type="sibTrans" cxnId="{5A1F538A-BD56-4236-B3FD-B216F4EA0009}">
      <dgm:prSet/>
      <dgm:spPr/>
      <dgm:t>
        <a:bodyPr/>
        <a:lstStyle/>
        <a:p>
          <a:endParaRPr lang="id-ID"/>
        </a:p>
      </dgm:t>
    </dgm:pt>
    <dgm:pt modelId="{3FFF1600-B583-401E-9E5C-AB76222106BC}">
      <dgm:prSet/>
      <dgm:spPr/>
      <dgm:t>
        <a:bodyPr/>
        <a:lstStyle/>
        <a:p>
          <a:pPr rtl="0"/>
          <a:r>
            <a:rPr lang="id-ID" dirty="0"/>
            <a:t>maksud t</a:t>
          </a:r>
          <a:r>
            <a:rPr lang="en-US" dirty="0" err="1"/>
            <a:t>er</a:t>
          </a:r>
          <a:r>
            <a:rPr lang="id-ID" dirty="0"/>
            <a:t>s</a:t>
          </a:r>
          <a:r>
            <a:rPr lang="en-US" dirty="0"/>
            <a:t>e</a:t>
          </a:r>
          <a:r>
            <a:rPr lang="id-ID" dirty="0"/>
            <a:t>b</a:t>
          </a:r>
          <a:r>
            <a:rPr lang="en-US" dirty="0" err="1"/>
            <a:t>ut</a:t>
          </a:r>
          <a:r>
            <a:rPr lang="id-ID" dirty="0"/>
            <a:t> didukung d</a:t>
          </a:r>
          <a:r>
            <a:rPr lang="en-US" dirty="0"/>
            <a:t>en</a:t>
          </a:r>
          <a:r>
            <a:rPr lang="id-ID" dirty="0"/>
            <a:t>g</a:t>
          </a:r>
          <a:r>
            <a:rPr lang="en-US" dirty="0"/>
            <a:t>a</a:t>
          </a:r>
          <a:r>
            <a:rPr lang="id-ID" dirty="0"/>
            <a:t>n adanya suatu perjanjian pendanaan kembali (</a:t>
          </a:r>
          <a:r>
            <a:rPr lang="id-ID" i="1" dirty="0" err="1"/>
            <a:t>refinancing</a:t>
          </a:r>
          <a:r>
            <a:rPr lang="id-ID" dirty="0"/>
            <a:t>), atau adanya penjadwalan kembali t</a:t>
          </a:r>
          <a:r>
            <a:rPr lang="en-US" dirty="0" err="1"/>
            <a:t>er</a:t>
          </a:r>
          <a:r>
            <a:rPr lang="id-ID" dirty="0"/>
            <a:t>h</a:t>
          </a:r>
          <a:r>
            <a:rPr lang="en-US" dirty="0"/>
            <a:t>a</a:t>
          </a:r>
          <a:r>
            <a:rPr lang="id-ID" dirty="0"/>
            <a:t>d</a:t>
          </a:r>
          <a:r>
            <a:rPr lang="en-US" dirty="0" err="1"/>
            <a:t>ap</a:t>
          </a:r>
          <a:r>
            <a:rPr lang="id-ID" dirty="0"/>
            <a:t> pembayaran,</a:t>
          </a:r>
          <a:r>
            <a:rPr lang="en-US" dirty="0"/>
            <a:t> </a:t>
          </a:r>
          <a:r>
            <a:rPr lang="id-ID" dirty="0"/>
            <a:t>y</a:t>
          </a:r>
          <a:r>
            <a:rPr lang="en-US" dirty="0"/>
            <a:t>an</a:t>
          </a:r>
          <a:r>
            <a:rPr lang="id-ID" dirty="0"/>
            <a:t>g diselesaikan sebelum L</a:t>
          </a:r>
          <a:r>
            <a:rPr lang="en-US" dirty="0" err="1"/>
            <a:t>aporan</a:t>
          </a:r>
          <a:r>
            <a:rPr lang="en-US" dirty="0"/>
            <a:t> </a:t>
          </a:r>
          <a:r>
            <a:rPr lang="id-ID" dirty="0"/>
            <a:t>K</a:t>
          </a:r>
          <a:r>
            <a:rPr lang="en-US" dirty="0" err="1"/>
            <a:t>euangan</a:t>
          </a:r>
          <a:r>
            <a:rPr lang="id-ID" dirty="0"/>
            <a:t> disetujui</a:t>
          </a:r>
        </a:p>
      </dgm:t>
    </dgm:pt>
    <dgm:pt modelId="{5385884A-00CE-4F82-BC80-DECD44544E35}" type="parTrans" cxnId="{8833BC99-4FCA-4E32-B6A5-4BA769FCBD7C}">
      <dgm:prSet/>
      <dgm:spPr/>
      <dgm:t>
        <a:bodyPr/>
        <a:lstStyle/>
        <a:p>
          <a:endParaRPr lang="id-ID"/>
        </a:p>
      </dgm:t>
    </dgm:pt>
    <dgm:pt modelId="{A2B0D213-BB25-4847-9524-69EA8A670180}" type="sibTrans" cxnId="{8833BC99-4FCA-4E32-B6A5-4BA769FCBD7C}">
      <dgm:prSet/>
      <dgm:spPr/>
      <dgm:t>
        <a:bodyPr/>
        <a:lstStyle/>
        <a:p>
          <a:endParaRPr lang="id-ID"/>
        </a:p>
      </dgm:t>
    </dgm:pt>
    <dgm:pt modelId="{C6E71E2B-70C6-4F33-A51A-AEA265BA7B29}" type="pres">
      <dgm:prSet presAssocID="{9955CAA0-1DBC-4FFA-89CF-AAFB7E903EBC}" presName="linear" presStyleCnt="0">
        <dgm:presLayoutVars>
          <dgm:animLvl val="lvl"/>
          <dgm:resizeHandles val="exact"/>
        </dgm:presLayoutVars>
      </dgm:prSet>
      <dgm:spPr/>
    </dgm:pt>
    <dgm:pt modelId="{632F14D9-248F-43E8-B78E-91EA6ACB7C9A}" type="pres">
      <dgm:prSet presAssocID="{AD09ACA1-0345-4354-BEB9-C21692885BFA}" presName="parentText" presStyleLbl="node1" presStyleIdx="0" presStyleCnt="3">
        <dgm:presLayoutVars>
          <dgm:chMax val="0"/>
          <dgm:bulletEnabled val="1"/>
        </dgm:presLayoutVars>
      </dgm:prSet>
      <dgm:spPr/>
    </dgm:pt>
    <dgm:pt modelId="{7C8081EF-4F38-4881-8A02-67BCE481AB6B}" type="pres">
      <dgm:prSet presAssocID="{78EB3C0F-0DE7-4F98-BE45-1EACC679F27D}" presName="spacer" presStyleCnt="0"/>
      <dgm:spPr/>
    </dgm:pt>
    <dgm:pt modelId="{FBB61057-108A-4C61-82B0-C9FFDDF68B95}" type="pres">
      <dgm:prSet presAssocID="{EEBF736A-81B4-479E-BFD8-59F6394B586A}" presName="parentText" presStyleLbl="node1" presStyleIdx="1" presStyleCnt="3">
        <dgm:presLayoutVars>
          <dgm:chMax val="0"/>
          <dgm:bulletEnabled val="1"/>
        </dgm:presLayoutVars>
      </dgm:prSet>
      <dgm:spPr/>
    </dgm:pt>
    <dgm:pt modelId="{728734D4-F4ED-4A2E-BE21-6106CD54CB91}" type="pres">
      <dgm:prSet presAssocID="{5E137AD4-A3AA-47B2-B425-E8A3D0DFF2F4}" presName="spacer" presStyleCnt="0"/>
      <dgm:spPr/>
    </dgm:pt>
    <dgm:pt modelId="{5EA0FE63-D7E5-4F8E-B8DE-9B8DDE899384}" type="pres">
      <dgm:prSet presAssocID="{3FFF1600-B583-401E-9E5C-AB76222106BC}" presName="parentText" presStyleLbl="node1" presStyleIdx="2" presStyleCnt="3">
        <dgm:presLayoutVars>
          <dgm:chMax val="0"/>
          <dgm:bulletEnabled val="1"/>
        </dgm:presLayoutVars>
      </dgm:prSet>
      <dgm:spPr/>
    </dgm:pt>
  </dgm:ptLst>
  <dgm:cxnLst>
    <dgm:cxn modelId="{4218A802-54F2-489B-9E93-93AA65B8887F}" type="presOf" srcId="{AD09ACA1-0345-4354-BEB9-C21692885BFA}" destId="{632F14D9-248F-43E8-B78E-91EA6ACB7C9A}" srcOrd="0" destOrd="0" presId="urn:microsoft.com/office/officeart/2005/8/layout/vList2"/>
    <dgm:cxn modelId="{3A8E4F5B-6990-4381-8894-3775292A9D30}" type="presOf" srcId="{EEBF736A-81B4-479E-BFD8-59F6394B586A}" destId="{FBB61057-108A-4C61-82B0-C9FFDDF68B95}" srcOrd="0" destOrd="0" presId="urn:microsoft.com/office/officeart/2005/8/layout/vList2"/>
    <dgm:cxn modelId="{5A1F538A-BD56-4236-B3FD-B216F4EA0009}" srcId="{9955CAA0-1DBC-4FFA-89CF-AAFB7E903EBC}" destId="{EEBF736A-81B4-479E-BFD8-59F6394B586A}" srcOrd="1" destOrd="0" parTransId="{3F4A3360-C994-4A3C-BE4B-9B2E551CF4C9}" sibTransId="{5E137AD4-A3AA-47B2-B425-E8A3D0DFF2F4}"/>
    <dgm:cxn modelId="{4465A38B-9E68-443D-93BA-F522DE2558C6}" srcId="{9955CAA0-1DBC-4FFA-89CF-AAFB7E903EBC}" destId="{AD09ACA1-0345-4354-BEB9-C21692885BFA}" srcOrd="0" destOrd="0" parTransId="{6D51067A-5213-4175-B257-C3E65CA74B92}" sibTransId="{78EB3C0F-0DE7-4F98-BE45-1EACC679F27D}"/>
    <dgm:cxn modelId="{8833BC99-4FCA-4E32-B6A5-4BA769FCBD7C}" srcId="{9955CAA0-1DBC-4FFA-89CF-AAFB7E903EBC}" destId="{3FFF1600-B583-401E-9E5C-AB76222106BC}" srcOrd="2" destOrd="0" parTransId="{5385884A-00CE-4F82-BC80-DECD44544E35}" sibTransId="{A2B0D213-BB25-4847-9524-69EA8A670180}"/>
    <dgm:cxn modelId="{A401BDA3-3125-42CB-8C44-D5A395829F92}" type="presOf" srcId="{3FFF1600-B583-401E-9E5C-AB76222106BC}" destId="{5EA0FE63-D7E5-4F8E-B8DE-9B8DDE899384}" srcOrd="0" destOrd="0" presId="urn:microsoft.com/office/officeart/2005/8/layout/vList2"/>
    <dgm:cxn modelId="{9233E1C1-83CA-4B97-A294-DDF595FA8909}" type="presOf" srcId="{9955CAA0-1DBC-4FFA-89CF-AAFB7E903EBC}" destId="{C6E71E2B-70C6-4F33-A51A-AEA265BA7B29}" srcOrd="0" destOrd="0" presId="urn:microsoft.com/office/officeart/2005/8/layout/vList2"/>
    <dgm:cxn modelId="{3596FB63-6282-4489-9D70-959F8BBE41CA}" type="presParOf" srcId="{C6E71E2B-70C6-4F33-A51A-AEA265BA7B29}" destId="{632F14D9-248F-43E8-B78E-91EA6ACB7C9A}" srcOrd="0" destOrd="0" presId="urn:microsoft.com/office/officeart/2005/8/layout/vList2"/>
    <dgm:cxn modelId="{498FF638-8DF6-42B6-A9F8-06F755B53B95}" type="presParOf" srcId="{C6E71E2B-70C6-4F33-A51A-AEA265BA7B29}" destId="{7C8081EF-4F38-4881-8A02-67BCE481AB6B}" srcOrd="1" destOrd="0" presId="urn:microsoft.com/office/officeart/2005/8/layout/vList2"/>
    <dgm:cxn modelId="{5797D34E-5EE8-467A-97B8-C774FCD38EF1}" type="presParOf" srcId="{C6E71E2B-70C6-4F33-A51A-AEA265BA7B29}" destId="{FBB61057-108A-4C61-82B0-C9FFDDF68B95}" srcOrd="2" destOrd="0" presId="urn:microsoft.com/office/officeart/2005/8/layout/vList2"/>
    <dgm:cxn modelId="{ED4CD436-C1A4-40C6-BF7E-83F67F49EBA2}" type="presParOf" srcId="{C6E71E2B-70C6-4F33-A51A-AEA265BA7B29}" destId="{728734D4-F4ED-4A2E-BE21-6106CD54CB91}" srcOrd="3" destOrd="0" presId="urn:microsoft.com/office/officeart/2005/8/layout/vList2"/>
    <dgm:cxn modelId="{0C8E36E2-128E-47DA-BAB9-7580CCAFCC68}" type="presParOf" srcId="{C6E71E2B-70C6-4F33-A51A-AEA265BA7B29}" destId="{5EA0FE63-D7E5-4F8E-B8DE-9B8DDE8993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5998B40C-48D1-428C-BDAF-ECCA63D4BCE4}"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id-ID"/>
        </a:p>
      </dgm:t>
    </dgm:pt>
    <dgm:pt modelId="{22E84E16-BECF-4E96-9E07-751AAB06BEBC}">
      <dgm:prSet/>
      <dgm:spPr/>
      <dgm:t>
        <a:bodyPr/>
        <a:lstStyle/>
        <a:p>
          <a:pPr rtl="0"/>
          <a:r>
            <a:rPr lang="en-US"/>
            <a:t>J</a:t>
          </a:r>
          <a:r>
            <a:rPr lang="id-ID"/>
            <a:t>ika besar kemungkinan bahwa pengeluaran sumber daya ekonomi akan dilakukan untuk menyelesaikan kewajiban yang ada sampai saat pelaporan, dan perubahan atas kewajiban tersebut mempunyai nilai penyelesaian yang dapat diukur dengan andal</a:t>
          </a:r>
        </a:p>
      </dgm:t>
    </dgm:pt>
    <dgm:pt modelId="{BA3BAE12-7763-4A40-91DC-342023405C31}" type="parTrans" cxnId="{E33E0FFF-6BDA-4821-9F8F-FC77BA04B906}">
      <dgm:prSet/>
      <dgm:spPr/>
      <dgm:t>
        <a:bodyPr/>
        <a:lstStyle/>
        <a:p>
          <a:endParaRPr lang="id-ID"/>
        </a:p>
      </dgm:t>
    </dgm:pt>
    <dgm:pt modelId="{84D0F32F-82F7-4BBC-B25C-83D4121BDFF8}" type="sibTrans" cxnId="{E33E0FFF-6BDA-4821-9F8F-FC77BA04B906}">
      <dgm:prSet/>
      <dgm:spPr/>
      <dgm:t>
        <a:bodyPr/>
        <a:lstStyle/>
        <a:p>
          <a:endParaRPr lang="id-ID"/>
        </a:p>
      </dgm:t>
    </dgm:pt>
    <dgm:pt modelId="{8202C8C3-524E-4D56-8587-1C82A71706A5}">
      <dgm:prSet/>
      <dgm:spPr/>
      <dgm:t>
        <a:bodyPr/>
        <a:lstStyle/>
        <a:p>
          <a:pPr rtl="0"/>
          <a:r>
            <a:rPr lang="id-ID"/>
            <a:t>D</a:t>
          </a:r>
          <a:r>
            <a:rPr lang="en-US"/>
            <a:t>iakui pada saat dana pinjaman diterima </a:t>
          </a:r>
          <a:r>
            <a:rPr lang="en-US" b="1" i="1"/>
            <a:t>oleh pemerintah atau dikeluarkan oleh kreditur sesuai dengan kesepakatan</a:t>
          </a:r>
          <a:r>
            <a:rPr lang="en-US"/>
            <a:t>, dan/atau pada saat kewajiban timbul.</a:t>
          </a:r>
          <a:endParaRPr lang="id-ID"/>
        </a:p>
      </dgm:t>
    </dgm:pt>
    <dgm:pt modelId="{E7DF463A-0600-4021-B625-9FF0C2F54491}" type="parTrans" cxnId="{72CA788B-3B08-42B5-A769-A8A90C517A43}">
      <dgm:prSet/>
      <dgm:spPr/>
      <dgm:t>
        <a:bodyPr/>
        <a:lstStyle/>
        <a:p>
          <a:endParaRPr lang="id-ID"/>
        </a:p>
      </dgm:t>
    </dgm:pt>
    <dgm:pt modelId="{DA58749A-E6E1-459A-94BB-2EEF59A66D7D}" type="sibTrans" cxnId="{72CA788B-3B08-42B5-A769-A8A90C517A43}">
      <dgm:prSet/>
      <dgm:spPr/>
      <dgm:t>
        <a:bodyPr/>
        <a:lstStyle/>
        <a:p>
          <a:endParaRPr lang="id-ID"/>
        </a:p>
      </dgm:t>
    </dgm:pt>
    <dgm:pt modelId="{C1BB8CED-DEF3-4790-B5BF-CD83B16F7403}" type="pres">
      <dgm:prSet presAssocID="{5998B40C-48D1-428C-BDAF-ECCA63D4BCE4}" presName="linear" presStyleCnt="0">
        <dgm:presLayoutVars>
          <dgm:dir/>
          <dgm:resizeHandles val="exact"/>
        </dgm:presLayoutVars>
      </dgm:prSet>
      <dgm:spPr/>
    </dgm:pt>
    <dgm:pt modelId="{2B7A740F-7058-4EB8-8E68-13B688892580}" type="pres">
      <dgm:prSet presAssocID="{22E84E16-BECF-4E96-9E07-751AAB06BEBC}" presName="comp" presStyleCnt="0"/>
      <dgm:spPr/>
    </dgm:pt>
    <dgm:pt modelId="{96F4C5D5-CED5-4DF2-995D-AB1065DE8C90}" type="pres">
      <dgm:prSet presAssocID="{22E84E16-BECF-4E96-9E07-751AAB06BEBC}" presName="box" presStyleLbl="node1" presStyleIdx="0" presStyleCnt="2"/>
      <dgm:spPr/>
    </dgm:pt>
    <dgm:pt modelId="{B2CC5C56-EA12-4AD5-B5A1-573F29BAB1D8}" type="pres">
      <dgm:prSet presAssocID="{22E84E16-BECF-4E96-9E07-751AAB06BEBC}" presName="img" presStyleLbl="fgImgPlace1" presStyleIdx="0" presStyleCnt="2"/>
      <dgm:spPr/>
    </dgm:pt>
    <dgm:pt modelId="{84BB7621-950F-4B1A-9C85-2DA8A0C9C5EB}" type="pres">
      <dgm:prSet presAssocID="{22E84E16-BECF-4E96-9E07-751AAB06BEBC}" presName="text" presStyleLbl="node1" presStyleIdx="0" presStyleCnt="2">
        <dgm:presLayoutVars>
          <dgm:bulletEnabled val="1"/>
        </dgm:presLayoutVars>
      </dgm:prSet>
      <dgm:spPr/>
    </dgm:pt>
    <dgm:pt modelId="{3D59EF72-5C9E-46DF-9F82-41C07CD3259B}" type="pres">
      <dgm:prSet presAssocID="{84D0F32F-82F7-4BBC-B25C-83D4121BDFF8}" presName="spacer" presStyleCnt="0"/>
      <dgm:spPr/>
    </dgm:pt>
    <dgm:pt modelId="{A65596B7-412A-428D-8FC0-C041300AECDC}" type="pres">
      <dgm:prSet presAssocID="{8202C8C3-524E-4D56-8587-1C82A71706A5}" presName="comp" presStyleCnt="0"/>
      <dgm:spPr/>
    </dgm:pt>
    <dgm:pt modelId="{B5E6E6A0-1F71-4489-AC05-3A653C54CA8A}" type="pres">
      <dgm:prSet presAssocID="{8202C8C3-524E-4D56-8587-1C82A71706A5}" presName="box" presStyleLbl="node1" presStyleIdx="1" presStyleCnt="2"/>
      <dgm:spPr/>
    </dgm:pt>
    <dgm:pt modelId="{24BD4116-1610-4407-A744-901E2057E619}" type="pres">
      <dgm:prSet presAssocID="{8202C8C3-524E-4D56-8587-1C82A71706A5}" presName="img" presStyleLbl="fgImgPlace1" presStyleIdx="1" presStyleCnt="2"/>
      <dgm:spPr/>
    </dgm:pt>
    <dgm:pt modelId="{68B72EE4-3122-492C-80BA-189222D66F04}" type="pres">
      <dgm:prSet presAssocID="{8202C8C3-524E-4D56-8587-1C82A71706A5}" presName="text" presStyleLbl="node1" presStyleIdx="1" presStyleCnt="2">
        <dgm:presLayoutVars>
          <dgm:bulletEnabled val="1"/>
        </dgm:presLayoutVars>
      </dgm:prSet>
      <dgm:spPr/>
    </dgm:pt>
  </dgm:ptLst>
  <dgm:cxnLst>
    <dgm:cxn modelId="{FBCFF91D-9315-4AB4-BC68-57E1CE9D0327}" type="presOf" srcId="{8202C8C3-524E-4D56-8587-1C82A71706A5}" destId="{B5E6E6A0-1F71-4489-AC05-3A653C54CA8A}" srcOrd="0" destOrd="0" presId="urn:microsoft.com/office/officeart/2005/8/layout/vList4"/>
    <dgm:cxn modelId="{68731A6D-4041-4032-90DD-FC2FEEB93EE5}" type="presOf" srcId="{8202C8C3-524E-4D56-8587-1C82A71706A5}" destId="{68B72EE4-3122-492C-80BA-189222D66F04}" srcOrd="1" destOrd="0" presId="urn:microsoft.com/office/officeart/2005/8/layout/vList4"/>
    <dgm:cxn modelId="{72CA788B-3B08-42B5-A769-A8A90C517A43}" srcId="{5998B40C-48D1-428C-BDAF-ECCA63D4BCE4}" destId="{8202C8C3-524E-4D56-8587-1C82A71706A5}" srcOrd="1" destOrd="0" parTransId="{E7DF463A-0600-4021-B625-9FF0C2F54491}" sibTransId="{DA58749A-E6E1-459A-94BB-2EEF59A66D7D}"/>
    <dgm:cxn modelId="{DB195D92-D297-4341-88DB-2677D658AF20}" type="presOf" srcId="{22E84E16-BECF-4E96-9E07-751AAB06BEBC}" destId="{96F4C5D5-CED5-4DF2-995D-AB1065DE8C90}" srcOrd="0" destOrd="0" presId="urn:microsoft.com/office/officeart/2005/8/layout/vList4"/>
    <dgm:cxn modelId="{A3034492-1BB0-4E97-8062-9B706A38ACAD}" type="presOf" srcId="{22E84E16-BECF-4E96-9E07-751AAB06BEBC}" destId="{84BB7621-950F-4B1A-9C85-2DA8A0C9C5EB}" srcOrd="1" destOrd="0" presId="urn:microsoft.com/office/officeart/2005/8/layout/vList4"/>
    <dgm:cxn modelId="{D0207CED-EB9A-40C0-A84E-50FAC8C5C034}" type="presOf" srcId="{5998B40C-48D1-428C-BDAF-ECCA63D4BCE4}" destId="{C1BB8CED-DEF3-4790-B5BF-CD83B16F7403}" srcOrd="0" destOrd="0" presId="urn:microsoft.com/office/officeart/2005/8/layout/vList4"/>
    <dgm:cxn modelId="{E33E0FFF-6BDA-4821-9F8F-FC77BA04B906}" srcId="{5998B40C-48D1-428C-BDAF-ECCA63D4BCE4}" destId="{22E84E16-BECF-4E96-9E07-751AAB06BEBC}" srcOrd="0" destOrd="0" parTransId="{BA3BAE12-7763-4A40-91DC-342023405C31}" sibTransId="{84D0F32F-82F7-4BBC-B25C-83D4121BDFF8}"/>
    <dgm:cxn modelId="{EAAA3BA4-E7A9-40D0-9460-F514C19EC762}" type="presParOf" srcId="{C1BB8CED-DEF3-4790-B5BF-CD83B16F7403}" destId="{2B7A740F-7058-4EB8-8E68-13B688892580}" srcOrd="0" destOrd="0" presId="urn:microsoft.com/office/officeart/2005/8/layout/vList4"/>
    <dgm:cxn modelId="{4F87946B-1977-43C9-A159-AA345170F7F3}" type="presParOf" srcId="{2B7A740F-7058-4EB8-8E68-13B688892580}" destId="{96F4C5D5-CED5-4DF2-995D-AB1065DE8C90}" srcOrd="0" destOrd="0" presId="urn:microsoft.com/office/officeart/2005/8/layout/vList4"/>
    <dgm:cxn modelId="{D782D87F-1EBB-407E-AD05-6BBB342A0DB1}" type="presParOf" srcId="{2B7A740F-7058-4EB8-8E68-13B688892580}" destId="{B2CC5C56-EA12-4AD5-B5A1-573F29BAB1D8}" srcOrd="1" destOrd="0" presId="urn:microsoft.com/office/officeart/2005/8/layout/vList4"/>
    <dgm:cxn modelId="{63F37432-043D-48A0-B857-CCA3A1D36D12}" type="presParOf" srcId="{2B7A740F-7058-4EB8-8E68-13B688892580}" destId="{84BB7621-950F-4B1A-9C85-2DA8A0C9C5EB}" srcOrd="2" destOrd="0" presId="urn:microsoft.com/office/officeart/2005/8/layout/vList4"/>
    <dgm:cxn modelId="{26102EF5-5190-43E7-AD77-FC490F933C1C}" type="presParOf" srcId="{C1BB8CED-DEF3-4790-B5BF-CD83B16F7403}" destId="{3D59EF72-5C9E-46DF-9F82-41C07CD3259B}" srcOrd="1" destOrd="0" presId="urn:microsoft.com/office/officeart/2005/8/layout/vList4"/>
    <dgm:cxn modelId="{C18E4193-A878-4734-A667-3E3B9EE683EF}" type="presParOf" srcId="{C1BB8CED-DEF3-4790-B5BF-CD83B16F7403}" destId="{A65596B7-412A-428D-8FC0-C041300AECDC}" srcOrd="2" destOrd="0" presId="urn:microsoft.com/office/officeart/2005/8/layout/vList4"/>
    <dgm:cxn modelId="{EF980863-F248-4A5E-9EC4-44354236ECB2}" type="presParOf" srcId="{A65596B7-412A-428D-8FC0-C041300AECDC}" destId="{B5E6E6A0-1F71-4489-AC05-3A653C54CA8A}" srcOrd="0" destOrd="0" presId="urn:microsoft.com/office/officeart/2005/8/layout/vList4"/>
    <dgm:cxn modelId="{3BC2123B-8223-45FA-B97A-35017C54EFC4}" type="presParOf" srcId="{A65596B7-412A-428D-8FC0-C041300AECDC}" destId="{24BD4116-1610-4407-A744-901E2057E619}" srcOrd="1" destOrd="0" presId="urn:microsoft.com/office/officeart/2005/8/layout/vList4"/>
    <dgm:cxn modelId="{A5E1D7A5-4883-4CFA-B99E-5AD7641F313B}" type="presParOf" srcId="{A65596B7-412A-428D-8FC0-C041300AECDC}" destId="{68B72EE4-3122-492C-80BA-189222D66F0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ECA779C8-31A2-4FF6-86EC-ACE49607F7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855D759D-3EEB-4B4A-B1D9-E8FE499AE00B}">
      <dgm:prSet/>
      <dgm:spPr/>
      <dgm:t>
        <a:bodyPr/>
        <a:lstStyle/>
        <a:p>
          <a:pPr rtl="0"/>
          <a:r>
            <a:rPr lang="id-ID"/>
            <a:t>Kewajiban dicatat sebesar nilai nominal</a:t>
          </a:r>
        </a:p>
      </dgm:t>
    </dgm:pt>
    <dgm:pt modelId="{FB84FC0A-BD42-4D58-A51C-AE0B28A7911E}" type="parTrans" cxnId="{C3F2140C-5B54-4D83-AB8C-D3692839CF8C}">
      <dgm:prSet/>
      <dgm:spPr/>
      <dgm:t>
        <a:bodyPr/>
        <a:lstStyle/>
        <a:p>
          <a:endParaRPr lang="id-ID"/>
        </a:p>
      </dgm:t>
    </dgm:pt>
    <dgm:pt modelId="{3C70483E-4997-425B-A32D-244D5B9224A5}" type="sibTrans" cxnId="{C3F2140C-5B54-4D83-AB8C-D3692839CF8C}">
      <dgm:prSet/>
      <dgm:spPr/>
      <dgm:t>
        <a:bodyPr/>
        <a:lstStyle/>
        <a:p>
          <a:endParaRPr lang="id-ID"/>
        </a:p>
      </dgm:t>
    </dgm:pt>
    <dgm:pt modelId="{5A68698B-F139-449B-98D6-707EA0E0B8DA}">
      <dgm:prSet/>
      <dgm:spPr/>
      <dgm:t>
        <a:bodyPr/>
        <a:lstStyle/>
        <a:p>
          <a:pPr rtl="0"/>
          <a:r>
            <a:rPr lang="id-ID"/>
            <a:t>Kewajiban dalam mata uang asing dijabarkan dan dinyatakan dalam mata uang rupiah</a:t>
          </a:r>
        </a:p>
      </dgm:t>
    </dgm:pt>
    <dgm:pt modelId="{E4D28DF2-93B4-467D-976C-8BAEBCABD44A}" type="parTrans" cxnId="{3E0CC8AA-C071-4708-90DF-67E2197D6717}">
      <dgm:prSet/>
      <dgm:spPr/>
      <dgm:t>
        <a:bodyPr/>
        <a:lstStyle/>
        <a:p>
          <a:endParaRPr lang="id-ID"/>
        </a:p>
      </dgm:t>
    </dgm:pt>
    <dgm:pt modelId="{2681976F-D5D0-42FA-B509-000F20925A8D}" type="sibTrans" cxnId="{3E0CC8AA-C071-4708-90DF-67E2197D6717}">
      <dgm:prSet/>
      <dgm:spPr/>
      <dgm:t>
        <a:bodyPr/>
        <a:lstStyle/>
        <a:p>
          <a:endParaRPr lang="id-ID"/>
        </a:p>
      </dgm:t>
    </dgm:pt>
    <dgm:pt modelId="{FF38ACFE-6095-43C4-8A01-0C32C4B5DF13}">
      <dgm:prSet/>
      <dgm:spPr/>
      <dgm:t>
        <a:bodyPr/>
        <a:lstStyle/>
        <a:p>
          <a:pPr rtl="0"/>
          <a:r>
            <a:rPr lang="id-ID"/>
            <a:t>Penjabaran mata uang asing menggunakan kurs tengah bank sentral pada tanggal neraca</a:t>
          </a:r>
        </a:p>
      </dgm:t>
    </dgm:pt>
    <dgm:pt modelId="{1EC43E29-41C7-4A3A-B882-BC8C2989C93C}" type="parTrans" cxnId="{6B42ED8C-305D-447C-B96B-8D2EE7295A19}">
      <dgm:prSet/>
      <dgm:spPr/>
      <dgm:t>
        <a:bodyPr/>
        <a:lstStyle/>
        <a:p>
          <a:endParaRPr lang="id-ID"/>
        </a:p>
      </dgm:t>
    </dgm:pt>
    <dgm:pt modelId="{A1C40132-30EF-4202-8652-1D66959ACA04}" type="sibTrans" cxnId="{6B42ED8C-305D-447C-B96B-8D2EE7295A19}">
      <dgm:prSet/>
      <dgm:spPr/>
      <dgm:t>
        <a:bodyPr/>
        <a:lstStyle/>
        <a:p>
          <a:endParaRPr lang="id-ID"/>
        </a:p>
      </dgm:t>
    </dgm:pt>
    <dgm:pt modelId="{556C336B-9038-4067-ABAA-FD8ED23D5BA8}" type="pres">
      <dgm:prSet presAssocID="{ECA779C8-31A2-4FF6-86EC-ACE49607F7A0}" presName="linear" presStyleCnt="0">
        <dgm:presLayoutVars>
          <dgm:animLvl val="lvl"/>
          <dgm:resizeHandles val="exact"/>
        </dgm:presLayoutVars>
      </dgm:prSet>
      <dgm:spPr/>
    </dgm:pt>
    <dgm:pt modelId="{184F56C5-ECDB-4D76-B77A-81A7B2322A71}" type="pres">
      <dgm:prSet presAssocID="{855D759D-3EEB-4B4A-B1D9-E8FE499AE00B}" presName="parentText" presStyleLbl="node1" presStyleIdx="0" presStyleCnt="3">
        <dgm:presLayoutVars>
          <dgm:chMax val="0"/>
          <dgm:bulletEnabled val="1"/>
        </dgm:presLayoutVars>
      </dgm:prSet>
      <dgm:spPr/>
    </dgm:pt>
    <dgm:pt modelId="{C4167ABF-D629-4B3A-8004-ED012521D150}" type="pres">
      <dgm:prSet presAssocID="{3C70483E-4997-425B-A32D-244D5B9224A5}" presName="spacer" presStyleCnt="0"/>
      <dgm:spPr/>
    </dgm:pt>
    <dgm:pt modelId="{9BEE938D-5F2D-45DC-8C9D-1CAB4028FDA3}" type="pres">
      <dgm:prSet presAssocID="{5A68698B-F139-449B-98D6-707EA0E0B8DA}" presName="parentText" presStyleLbl="node1" presStyleIdx="1" presStyleCnt="3">
        <dgm:presLayoutVars>
          <dgm:chMax val="0"/>
          <dgm:bulletEnabled val="1"/>
        </dgm:presLayoutVars>
      </dgm:prSet>
      <dgm:spPr/>
    </dgm:pt>
    <dgm:pt modelId="{120187BB-B468-4109-9A16-9CC36E752C6A}" type="pres">
      <dgm:prSet presAssocID="{2681976F-D5D0-42FA-B509-000F20925A8D}" presName="spacer" presStyleCnt="0"/>
      <dgm:spPr/>
    </dgm:pt>
    <dgm:pt modelId="{F2CFDDF7-28E5-4CA0-B5B5-C13029B8DF19}" type="pres">
      <dgm:prSet presAssocID="{FF38ACFE-6095-43C4-8A01-0C32C4B5DF13}" presName="parentText" presStyleLbl="node1" presStyleIdx="2" presStyleCnt="3">
        <dgm:presLayoutVars>
          <dgm:chMax val="0"/>
          <dgm:bulletEnabled val="1"/>
        </dgm:presLayoutVars>
      </dgm:prSet>
      <dgm:spPr/>
    </dgm:pt>
  </dgm:ptLst>
  <dgm:cxnLst>
    <dgm:cxn modelId="{C3F2140C-5B54-4D83-AB8C-D3692839CF8C}" srcId="{ECA779C8-31A2-4FF6-86EC-ACE49607F7A0}" destId="{855D759D-3EEB-4B4A-B1D9-E8FE499AE00B}" srcOrd="0" destOrd="0" parTransId="{FB84FC0A-BD42-4D58-A51C-AE0B28A7911E}" sibTransId="{3C70483E-4997-425B-A32D-244D5B9224A5}"/>
    <dgm:cxn modelId="{19226F28-544A-42F9-8BA1-B7DBDC3C2C7C}" type="presOf" srcId="{FF38ACFE-6095-43C4-8A01-0C32C4B5DF13}" destId="{F2CFDDF7-28E5-4CA0-B5B5-C13029B8DF19}" srcOrd="0" destOrd="0" presId="urn:microsoft.com/office/officeart/2005/8/layout/vList2"/>
    <dgm:cxn modelId="{888EFF59-0B31-46D7-880E-8B31E319EEB8}" type="presOf" srcId="{855D759D-3EEB-4B4A-B1D9-E8FE499AE00B}" destId="{184F56C5-ECDB-4D76-B77A-81A7B2322A71}" srcOrd="0" destOrd="0" presId="urn:microsoft.com/office/officeart/2005/8/layout/vList2"/>
    <dgm:cxn modelId="{6B42ED8C-305D-447C-B96B-8D2EE7295A19}" srcId="{ECA779C8-31A2-4FF6-86EC-ACE49607F7A0}" destId="{FF38ACFE-6095-43C4-8A01-0C32C4B5DF13}" srcOrd="2" destOrd="0" parTransId="{1EC43E29-41C7-4A3A-B882-BC8C2989C93C}" sibTransId="{A1C40132-30EF-4202-8652-1D66959ACA04}"/>
    <dgm:cxn modelId="{3E0CC8AA-C071-4708-90DF-67E2197D6717}" srcId="{ECA779C8-31A2-4FF6-86EC-ACE49607F7A0}" destId="{5A68698B-F139-449B-98D6-707EA0E0B8DA}" srcOrd="1" destOrd="0" parTransId="{E4D28DF2-93B4-467D-976C-8BAEBCABD44A}" sibTransId="{2681976F-D5D0-42FA-B509-000F20925A8D}"/>
    <dgm:cxn modelId="{1F57E4BF-3022-451A-A6F8-DD370DE08561}" type="presOf" srcId="{5A68698B-F139-449B-98D6-707EA0E0B8DA}" destId="{9BEE938D-5F2D-45DC-8C9D-1CAB4028FDA3}" srcOrd="0" destOrd="0" presId="urn:microsoft.com/office/officeart/2005/8/layout/vList2"/>
    <dgm:cxn modelId="{72E6A7F8-06F9-45DE-8767-DE68EBDF394D}" type="presOf" srcId="{ECA779C8-31A2-4FF6-86EC-ACE49607F7A0}" destId="{556C336B-9038-4067-ABAA-FD8ED23D5BA8}" srcOrd="0" destOrd="0" presId="urn:microsoft.com/office/officeart/2005/8/layout/vList2"/>
    <dgm:cxn modelId="{2D037D17-55AC-4AAB-A1B9-03C806F0BC51}" type="presParOf" srcId="{556C336B-9038-4067-ABAA-FD8ED23D5BA8}" destId="{184F56C5-ECDB-4D76-B77A-81A7B2322A71}" srcOrd="0" destOrd="0" presId="urn:microsoft.com/office/officeart/2005/8/layout/vList2"/>
    <dgm:cxn modelId="{B0078F74-0C5B-4E2C-9C21-F539DC1875F3}" type="presParOf" srcId="{556C336B-9038-4067-ABAA-FD8ED23D5BA8}" destId="{C4167ABF-D629-4B3A-8004-ED012521D150}" srcOrd="1" destOrd="0" presId="urn:microsoft.com/office/officeart/2005/8/layout/vList2"/>
    <dgm:cxn modelId="{BAE7AB1F-7C51-41BC-819D-DF333D6EFAE0}" type="presParOf" srcId="{556C336B-9038-4067-ABAA-FD8ED23D5BA8}" destId="{9BEE938D-5F2D-45DC-8C9D-1CAB4028FDA3}" srcOrd="2" destOrd="0" presId="urn:microsoft.com/office/officeart/2005/8/layout/vList2"/>
    <dgm:cxn modelId="{69FF22C0-109B-4007-A369-AD5DDF5D85DD}" type="presParOf" srcId="{556C336B-9038-4067-ABAA-FD8ED23D5BA8}" destId="{120187BB-B468-4109-9A16-9CC36E752C6A}" srcOrd="3" destOrd="0" presId="urn:microsoft.com/office/officeart/2005/8/layout/vList2"/>
    <dgm:cxn modelId="{B2D59E67-EE73-453F-8315-02E785E58DC6}" type="presParOf" srcId="{556C336B-9038-4067-ABAA-FD8ED23D5BA8}" destId="{F2CFDDF7-28E5-4CA0-B5B5-C13029B8DF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44844-588E-4F71-A4DF-244B386CE6F7}">
      <dsp:nvSpPr>
        <dsp:cNvPr id="0" name=""/>
        <dsp:cNvSpPr/>
      </dsp:nvSpPr>
      <dsp:spPr>
        <a:xfrm>
          <a:off x="0" y="0"/>
          <a:ext cx="8698831" cy="14821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fi-FI" sz="4100" kern="1200"/>
            <a:t>Laporan keuangan untuk tujuan umum </a:t>
          </a:r>
          <a:endParaRPr lang="id-ID" sz="4100" kern="1200"/>
        </a:p>
      </dsp:txBody>
      <dsp:txXfrm>
        <a:off x="0" y="0"/>
        <a:ext cx="8698831" cy="1482111"/>
      </dsp:txXfrm>
    </dsp:sp>
    <dsp:sp modelId="{E9793A12-71AC-4F5D-AA49-417B71A5A2A5}">
      <dsp:nvSpPr>
        <dsp:cNvPr id="0" name=""/>
        <dsp:cNvSpPr/>
      </dsp:nvSpPr>
      <dsp:spPr>
        <a:xfrm>
          <a:off x="0" y="1482111"/>
          <a:ext cx="4349415" cy="31124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id-ID" sz="3400" kern="1200"/>
            <a:t>D</a:t>
          </a:r>
          <a:r>
            <a:rPr lang="fi-FI" sz="3400" kern="1200"/>
            <a:t>itujukan untuk memenuhi kebutuhan bersama sebagian besar pengguna laporan termasuk lembaga legislatif</a:t>
          </a:r>
          <a:endParaRPr lang="id-ID" sz="3400" kern="1200"/>
        </a:p>
      </dsp:txBody>
      <dsp:txXfrm>
        <a:off x="0" y="1482111"/>
        <a:ext cx="4349415" cy="3112434"/>
      </dsp:txXfrm>
    </dsp:sp>
    <dsp:sp modelId="{831AF3C8-4766-48E5-8534-A4EDB41D0E10}">
      <dsp:nvSpPr>
        <dsp:cNvPr id="0" name=""/>
        <dsp:cNvSpPr/>
      </dsp:nvSpPr>
      <dsp:spPr>
        <a:xfrm>
          <a:off x="4349415" y="1482111"/>
          <a:ext cx="4349415" cy="31124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id-ID" sz="3400" kern="1200"/>
            <a:t>D</a:t>
          </a:r>
          <a:r>
            <a:rPr lang="fi-FI" sz="3400" kern="1200"/>
            <a:t>isusun dan disajikan dengan </a:t>
          </a:r>
          <a:r>
            <a:rPr lang="fi-FI" sz="3400" b="1" kern="1200"/>
            <a:t>basis akrual</a:t>
          </a:r>
          <a:endParaRPr lang="id-ID" sz="3400" kern="1200"/>
        </a:p>
      </dsp:txBody>
      <dsp:txXfrm>
        <a:off x="4349415" y="1482111"/>
        <a:ext cx="4349415" cy="3112434"/>
      </dsp:txXfrm>
    </dsp:sp>
    <dsp:sp modelId="{2E9028EC-AC8D-4B62-BF3C-EA448791AAA0}">
      <dsp:nvSpPr>
        <dsp:cNvPr id="0" name=""/>
        <dsp:cNvSpPr/>
      </dsp:nvSpPr>
      <dsp:spPr>
        <a:xfrm>
          <a:off x="0" y="4594546"/>
          <a:ext cx="8698831" cy="3458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661BB-8068-445A-A542-3747AB4CDF0D}">
      <dsp:nvSpPr>
        <dsp:cNvPr id="0" name=""/>
        <dsp:cNvSpPr/>
      </dsp:nvSpPr>
      <dsp:spPr>
        <a:xfrm>
          <a:off x="0" y="83373"/>
          <a:ext cx="8698831" cy="1310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id-ID" sz="3300" kern="1200" dirty="0"/>
            <a:t>Merupakan Laporan yang menyajikan pos-pos:</a:t>
          </a:r>
        </a:p>
      </dsp:txBody>
      <dsp:txXfrm>
        <a:off x="63994" y="147367"/>
        <a:ext cx="8570843" cy="1182942"/>
      </dsp:txXfrm>
    </dsp:sp>
    <dsp:sp modelId="{C4357852-189B-424F-84E7-C86E6BD27A77}">
      <dsp:nvSpPr>
        <dsp:cNvPr id="0" name=""/>
        <dsp:cNvSpPr/>
      </dsp:nvSpPr>
      <dsp:spPr>
        <a:xfrm>
          <a:off x="0" y="1394303"/>
          <a:ext cx="8698831" cy="215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id-ID" sz="2600" kern="1200"/>
            <a:t>Ekuitas awal;</a:t>
          </a:r>
        </a:p>
        <a:p>
          <a:pPr marL="228600" lvl="1" indent="-228600" algn="l" defTabSz="1155700" rtl="0">
            <a:lnSpc>
              <a:spcPct val="90000"/>
            </a:lnSpc>
            <a:spcBef>
              <a:spcPct val="0"/>
            </a:spcBef>
            <a:spcAft>
              <a:spcPct val="20000"/>
            </a:spcAft>
            <a:buChar char="•"/>
          </a:pPr>
          <a:r>
            <a:rPr lang="id-ID" sz="2600" kern="1200"/>
            <a:t>Surplus/defisit-LO pada periode bersangkutan;</a:t>
          </a:r>
        </a:p>
        <a:p>
          <a:pPr marL="228600" lvl="1" indent="-228600" algn="l" defTabSz="1155700" rtl="0">
            <a:lnSpc>
              <a:spcPct val="90000"/>
            </a:lnSpc>
            <a:spcBef>
              <a:spcPct val="0"/>
            </a:spcBef>
            <a:spcAft>
              <a:spcPct val="20000"/>
            </a:spcAft>
            <a:buChar char="•"/>
          </a:pPr>
          <a:r>
            <a:rPr lang="id-ID" sz="2600" kern="1200" dirty="0"/>
            <a:t>Koreksi-koreksi yang langsung</a:t>
          </a:r>
          <a:r>
            <a:rPr lang="en-US" sz="2600" kern="1200" dirty="0"/>
            <a:t> </a:t>
          </a:r>
          <a:r>
            <a:rPr lang="id-ID" sz="2600" kern="1200" dirty="0"/>
            <a:t>menambah/</a:t>
          </a:r>
          <a:r>
            <a:rPr lang="en-US" sz="2600" kern="1200" dirty="0"/>
            <a:t> </a:t>
          </a:r>
          <a:r>
            <a:rPr lang="id-ID" sz="2600" kern="1200" dirty="0"/>
            <a:t>mengurangi ekuitas</a:t>
          </a:r>
        </a:p>
        <a:p>
          <a:pPr marL="228600" lvl="1" indent="-228600" algn="l" defTabSz="1155700" rtl="0">
            <a:lnSpc>
              <a:spcPct val="90000"/>
            </a:lnSpc>
            <a:spcBef>
              <a:spcPct val="0"/>
            </a:spcBef>
            <a:spcAft>
              <a:spcPct val="20000"/>
            </a:spcAft>
            <a:buChar char="•"/>
          </a:pPr>
          <a:r>
            <a:rPr lang="id-ID" sz="2600" kern="1200"/>
            <a:t>Ekuitas akhir.</a:t>
          </a:r>
        </a:p>
      </dsp:txBody>
      <dsp:txXfrm>
        <a:off x="0" y="1394303"/>
        <a:ext cx="8698831" cy="2151765"/>
      </dsp:txXfrm>
    </dsp:sp>
    <dsp:sp modelId="{35581DE4-7B05-4384-A40D-8AC3116EC2B9}">
      <dsp:nvSpPr>
        <dsp:cNvPr id="0" name=""/>
        <dsp:cNvSpPr/>
      </dsp:nvSpPr>
      <dsp:spPr>
        <a:xfrm>
          <a:off x="0" y="3546069"/>
          <a:ext cx="8698831" cy="1310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id-ID" sz="3300" kern="1200"/>
            <a:t>Rincian dari unsur dalam LPE disajikan dalam CALK</a:t>
          </a:r>
        </a:p>
      </dsp:txBody>
      <dsp:txXfrm>
        <a:off x="63994" y="3610063"/>
        <a:ext cx="8570843" cy="1182942"/>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4346-CBB6-4544-A956-50E9DDB570BB}">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418E6-8B16-4AFF-87B0-62EA0EACCAEC}">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id-ID" sz="2600" kern="1200"/>
            <a:t>Pada saat pemerintah menerima hak atas barang, termasuk barang dalam perjalanan yang telah menjadi haknya, pemerintah harus mengakui kewajiban atas jumlah yang belum dibayarkan untuk barang tersebut</a:t>
          </a:r>
        </a:p>
      </dsp:txBody>
      <dsp:txXfrm>
        <a:off x="2470186" y="0"/>
        <a:ext cx="6228644" cy="2346677"/>
      </dsp:txXfrm>
    </dsp:sp>
    <dsp:sp modelId="{B9D240E3-6DD2-4CCE-ADE8-C7763EF7517A}">
      <dsp:nvSpPr>
        <dsp:cNvPr id="0" name=""/>
        <dsp:cNvSpPr/>
      </dsp:nvSpPr>
      <dsp:spPr>
        <a:xfrm>
          <a:off x="1296847" y="2346677"/>
          <a:ext cx="2346677" cy="234667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4D793-CDC8-4FAE-B4A1-0D07A67E27BC}">
      <dsp:nvSpPr>
        <dsp:cNvPr id="0" name=""/>
        <dsp:cNvSpPr/>
      </dsp:nvSpPr>
      <dsp:spPr>
        <a:xfrm>
          <a:off x="2470186" y="2346677"/>
          <a:ext cx="6228644" cy="234667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id-ID" sz="2600" kern="1200"/>
            <a:t>Jumlah kewajiban yang disebabkan transaksi antar unit pemerintahan harus dipisahkan dengan kewajiban kepada unit nonpemerintahan</a:t>
          </a:r>
        </a:p>
      </dsp:txBody>
      <dsp:txXfrm>
        <a:off x="2470186" y="2346677"/>
        <a:ext cx="6228644" cy="2346677"/>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87B66-E1C1-4316-A93F-8B5D658E5AA6}">
      <dsp:nvSpPr>
        <dsp:cNvPr id="0" name=""/>
        <dsp:cNvSpPr/>
      </dsp:nvSpPr>
      <dsp:spPr>
        <a:xfrm>
          <a:off x="1061" y="1227799"/>
          <a:ext cx="4141289" cy="2484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id-ID" sz="2700" kern="1200"/>
            <a:t>Merupakan kewajiban suatu entitas pelaporan untuk melakukan pembayaran kepada entitas lain sebagai akibat ketentuan perundang-undangan</a:t>
          </a:r>
        </a:p>
      </dsp:txBody>
      <dsp:txXfrm>
        <a:off x="1061" y="1227799"/>
        <a:ext cx="4141289" cy="2484773"/>
      </dsp:txXfrm>
    </dsp:sp>
    <dsp:sp modelId="{444AFE6C-2CF9-4D23-BB28-5D279B2134AE}">
      <dsp:nvSpPr>
        <dsp:cNvPr id="0" name=""/>
        <dsp:cNvSpPr/>
      </dsp:nvSpPr>
      <dsp:spPr>
        <a:xfrm>
          <a:off x="4556479" y="1227799"/>
          <a:ext cx="4141289" cy="2484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id-ID" sz="2700" kern="1200"/>
            <a:t>Diakui dan dinilai sesuai dengan peraturan yang berlaku</a:t>
          </a:r>
        </a:p>
      </dsp:txBody>
      <dsp:txXfrm>
        <a:off x="4556479" y="1227799"/>
        <a:ext cx="4141289" cy="2484773"/>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9EA6A-BF57-45B0-8F57-56CD3CCBE8B0}">
      <dsp:nvSpPr>
        <dsp:cNvPr id="0" name=""/>
        <dsp:cNvSpPr/>
      </dsp:nvSpPr>
      <dsp:spPr>
        <a:xfrm>
          <a:off x="0" y="40040"/>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a:t>Utang bunga atas utang pemerintah harus dicatat sebesar biaya bunga y</a:t>
          </a:r>
          <a:r>
            <a:rPr lang="en-US" sz="2800" kern="1200"/>
            <a:t>an</a:t>
          </a:r>
          <a:r>
            <a:rPr lang="id-ID" sz="2800" kern="1200"/>
            <a:t>g telah terjadi dan belum dibayar</a:t>
          </a:r>
        </a:p>
      </dsp:txBody>
      <dsp:txXfrm>
        <a:off x="76462" y="116502"/>
        <a:ext cx="8545907" cy="1413413"/>
      </dsp:txXfrm>
    </dsp:sp>
    <dsp:sp modelId="{FA83326B-AE5D-4C4E-A817-B20A27DCFDCC}">
      <dsp:nvSpPr>
        <dsp:cNvPr id="0" name=""/>
        <dsp:cNvSpPr/>
      </dsp:nvSpPr>
      <dsp:spPr>
        <a:xfrm>
          <a:off x="0" y="1687017"/>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a:t>Bunga dimaksud dapat berasal dari utang pemerintah baik dari dalam maupun luar negeri</a:t>
          </a:r>
        </a:p>
      </dsp:txBody>
      <dsp:txXfrm>
        <a:off x="76462" y="1763479"/>
        <a:ext cx="8545907" cy="1413413"/>
      </dsp:txXfrm>
    </dsp:sp>
    <dsp:sp modelId="{79A0B05E-326B-47EE-9C2E-B3AE2AE3673E}">
      <dsp:nvSpPr>
        <dsp:cNvPr id="0" name=""/>
        <dsp:cNvSpPr/>
      </dsp:nvSpPr>
      <dsp:spPr>
        <a:xfrm>
          <a:off x="0" y="3333995"/>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a:t>Utang bunga atas utang pemerintah y</a:t>
          </a:r>
          <a:r>
            <a:rPr lang="en-US" sz="2800" kern="1200"/>
            <a:t>an</a:t>
          </a:r>
          <a:r>
            <a:rPr lang="id-ID" sz="2800" kern="1200"/>
            <a:t>g belum dibayar harus diakui pada setiap akhir periode pelaporan s</a:t>
          </a:r>
          <a:r>
            <a:rPr lang="en-US" sz="2800" kern="1200"/>
            <a:t>e</a:t>
          </a:r>
          <a:r>
            <a:rPr lang="id-ID" sz="2800" kern="1200"/>
            <a:t>b</a:t>
          </a:r>
          <a:r>
            <a:rPr lang="en-US" sz="2800" kern="1200"/>
            <a:t>a</a:t>
          </a:r>
          <a:r>
            <a:rPr lang="id-ID" sz="2800" kern="1200"/>
            <a:t>g</a:t>
          </a:r>
          <a:r>
            <a:rPr lang="en-US" sz="2800" kern="1200"/>
            <a:t>ai</a:t>
          </a:r>
          <a:r>
            <a:rPr lang="id-ID" sz="2800" kern="1200"/>
            <a:t> bagian dari kewajiban y</a:t>
          </a:r>
          <a:r>
            <a:rPr lang="en-US" sz="2800" kern="1200"/>
            <a:t>an</a:t>
          </a:r>
          <a:r>
            <a:rPr lang="id-ID" sz="2800" kern="1200"/>
            <a:t>g berkaitan</a:t>
          </a:r>
        </a:p>
      </dsp:txBody>
      <dsp:txXfrm>
        <a:off x="76462" y="3410457"/>
        <a:ext cx="8545907" cy="1413413"/>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6291B-5226-4614-9EC1-08AB8CC0A256}">
      <dsp:nvSpPr>
        <dsp:cNvPr id="0" name=""/>
        <dsp:cNvSpPr/>
      </dsp:nvSpPr>
      <dsp:spPr>
        <a:xfrm>
          <a:off x="0" y="119546"/>
          <a:ext cx="8698831" cy="303232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rtl="0">
            <a:lnSpc>
              <a:spcPct val="90000"/>
            </a:lnSpc>
            <a:spcBef>
              <a:spcPct val="0"/>
            </a:spcBef>
            <a:spcAft>
              <a:spcPct val="35000"/>
            </a:spcAft>
            <a:buNone/>
          </a:pPr>
          <a:r>
            <a:rPr lang="id-ID" sz="3800" kern="1200"/>
            <a:t>Pada akhir periode pelaporan, saldo pungutan/potongan </a:t>
          </a:r>
          <a:r>
            <a:rPr lang="en-US" sz="3800" kern="1200"/>
            <a:t>berupa</a:t>
          </a:r>
          <a:r>
            <a:rPr lang="id-ID" sz="3800" kern="1200"/>
            <a:t> PFK yang belum disetorkan kepada pihak </a:t>
          </a:r>
          <a:r>
            <a:rPr lang="en-US" sz="3800" kern="1200"/>
            <a:t>lain </a:t>
          </a:r>
          <a:r>
            <a:rPr lang="id-ID" sz="3800" kern="1200"/>
            <a:t>harus dicatat pada laporan keuangan sebesar jumlah yang masih harus disetorkan</a:t>
          </a:r>
        </a:p>
      </dsp:txBody>
      <dsp:txXfrm>
        <a:off x="0" y="119546"/>
        <a:ext cx="8698831" cy="3032320"/>
      </dsp:txXfrm>
    </dsp:sp>
    <dsp:sp modelId="{D53E66B4-49C0-4F2B-B6DF-5706B025EAE8}">
      <dsp:nvSpPr>
        <dsp:cNvPr id="0" name=""/>
        <dsp:cNvSpPr/>
      </dsp:nvSpPr>
      <dsp:spPr>
        <a:xfrm>
          <a:off x="0" y="3151866"/>
          <a:ext cx="8698831" cy="16689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3CC70-C287-4688-BD3D-ACFE93349583}">
      <dsp:nvSpPr>
        <dsp:cNvPr id="0" name=""/>
        <dsp:cNvSpPr/>
      </dsp:nvSpPr>
      <dsp:spPr>
        <a:xfrm>
          <a:off x="0" y="0"/>
          <a:ext cx="8698831" cy="49403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id-ID" sz="2800" kern="1200"/>
            <a:t>Nilai yang dicantumkan dalam laporan keuangan untuk bagian lancar utang jangka panjang adalah jumlah yang akan jatuh tempo dalam waktu 12 bulan setelah tanggal pelaporan</a:t>
          </a:r>
        </a:p>
      </dsp:txBody>
      <dsp:txXfrm>
        <a:off x="0" y="1976149"/>
        <a:ext cx="8698831" cy="1976149"/>
      </dsp:txXfrm>
    </dsp:sp>
    <dsp:sp modelId="{D5167286-46CE-46A1-81F4-A6DDF5ECFDE1}">
      <dsp:nvSpPr>
        <dsp:cNvPr id="0" name=""/>
        <dsp:cNvSpPr/>
      </dsp:nvSpPr>
      <dsp:spPr>
        <a:xfrm>
          <a:off x="3526843" y="296422"/>
          <a:ext cx="1645144" cy="164514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D77CC9-D694-44F6-9430-969FAFE7DF63}">
      <dsp:nvSpPr>
        <dsp:cNvPr id="0" name=""/>
        <dsp:cNvSpPr/>
      </dsp:nvSpPr>
      <dsp:spPr>
        <a:xfrm>
          <a:off x="347953" y="3952298"/>
          <a:ext cx="8002924" cy="741055"/>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E560-C1A6-4F9B-84A4-604484376FD8}">
      <dsp:nvSpPr>
        <dsp:cNvPr id="0" name=""/>
        <dsp:cNvSpPr/>
      </dsp:nvSpPr>
      <dsp:spPr>
        <a:xfrm>
          <a:off x="0" y="52966"/>
          <a:ext cx="8698831" cy="1034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Utang pemerintah harus diungkapkan secara rinci dalam bentuk daftar skedul utang</a:t>
          </a:r>
          <a:endParaRPr lang="id-ID" sz="2600" kern="1200"/>
        </a:p>
      </dsp:txBody>
      <dsp:txXfrm>
        <a:off x="50489" y="103455"/>
        <a:ext cx="8597853" cy="933302"/>
      </dsp:txXfrm>
    </dsp:sp>
    <dsp:sp modelId="{C4DFADDE-8228-4005-8D23-1F2A3F087A15}">
      <dsp:nvSpPr>
        <dsp:cNvPr id="0" name=""/>
        <dsp:cNvSpPr/>
      </dsp:nvSpPr>
      <dsp:spPr>
        <a:xfrm>
          <a:off x="0" y="1162126"/>
          <a:ext cx="8698831" cy="1034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Informasi yang harus disajikan dalam CaLK :</a:t>
          </a:r>
          <a:endParaRPr lang="id-ID" sz="2600" kern="1200"/>
        </a:p>
      </dsp:txBody>
      <dsp:txXfrm>
        <a:off x="50489" y="1212615"/>
        <a:ext cx="8597853" cy="933302"/>
      </dsp:txXfrm>
    </dsp:sp>
    <dsp:sp modelId="{561B4608-F498-4B80-8BEC-CC257FE70BCE}">
      <dsp:nvSpPr>
        <dsp:cNvPr id="0" name=""/>
        <dsp:cNvSpPr/>
      </dsp:nvSpPr>
      <dsp:spPr>
        <a:xfrm>
          <a:off x="0" y="2196406"/>
          <a:ext cx="8698831"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a:t>Jumlah saldo kewajiban jangka pendek dan jangka panjang berdasarkan pemberi pinjaman</a:t>
          </a:r>
          <a:endParaRPr lang="id-ID" sz="2000" kern="1200"/>
        </a:p>
        <a:p>
          <a:pPr marL="228600" lvl="1" indent="-228600" algn="l" defTabSz="889000" rtl="0">
            <a:lnSpc>
              <a:spcPct val="90000"/>
            </a:lnSpc>
            <a:spcBef>
              <a:spcPct val="0"/>
            </a:spcBef>
            <a:spcAft>
              <a:spcPct val="20000"/>
            </a:spcAft>
            <a:buChar char="•"/>
          </a:pPr>
          <a:r>
            <a:rPr lang="en-US" sz="2000" kern="1200" dirty="0" err="1"/>
            <a:t>Jumlah</a:t>
          </a:r>
          <a:r>
            <a:rPr lang="en-US" sz="2000" kern="1200" dirty="0"/>
            <a:t> </a:t>
          </a:r>
          <a:r>
            <a:rPr lang="en-US" sz="2000" kern="1200" dirty="0" err="1"/>
            <a:t>saldo</a:t>
          </a:r>
          <a:r>
            <a:rPr lang="en-US" sz="2000" kern="1200" dirty="0"/>
            <a:t> </a:t>
          </a:r>
          <a:r>
            <a:rPr lang="en-US" sz="2000" kern="1200" dirty="0" err="1"/>
            <a:t>kewajiban</a:t>
          </a:r>
          <a:r>
            <a:rPr lang="en-US" sz="2000" kern="1200" dirty="0"/>
            <a:t> </a:t>
          </a:r>
          <a:r>
            <a:rPr lang="en-US" sz="2000" kern="1200" dirty="0" err="1"/>
            <a:t>berdasarkan</a:t>
          </a:r>
          <a:r>
            <a:rPr lang="en-US" sz="2000" kern="1200" dirty="0"/>
            <a:t> </a:t>
          </a:r>
          <a:r>
            <a:rPr lang="en-US" sz="2000" kern="1200" dirty="0" err="1"/>
            <a:t>jenis</a:t>
          </a:r>
          <a:r>
            <a:rPr lang="en-US" sz="2000" kern="1200" dirty="0"/>
            <a:t> </a:t>
          </a:r>
          <a:r>
            <a:rPr lang="en-US" sz="2000" kern="1200" dirty="0" err="1"/>
            <a:t>sekuritas</a:t>
          </a:r>
          <a:r>
            <a:rPr lang="en-US" sz="2000" kern="1200" dirty="0"/>
            <a:t> </a:t>
          </a:r>
          <a:r>
            <a:rPr lang="en-US" sz="2000" kern="1200" dirty="0" err="1"/>
            <a:t>dan</a:t>
          </a:r>
          <a:r>
            <a:rPr lang="en-US" sz="2000" kern="1200" dirty="0"/>
            <a:t> </a:t>
          </a:r>
          <a:r>
            <a:rPr lang="en-US" sz="2000" kern="1200" dirty="0" err="1"/>
            <a:t>jatuh</a:t>
          </a:r>
          <a:r>
            <a:rPr lang="en-US" sz="2000" kern="1200" dirty="0"/>
            <a:t> </a:t>
          </a:r>
          <a:r>
            <a:rPr lang="en-US" sz="2000" kern="1200" dirty="0" err="1"/>
            <a:t>temponya</a:t>
          </a:r>
          <a:endParaRPr lang="id-ID" sz="2000" kern="1200" dirty="0"/>
        </a:p>
        <a:p>
          <a:pPr marL="228600" lvl="1" indent="-228600" algn="l" defTabSz="889000" rtl="0">
            <a:lnSpc>
              <a:spcPct val="90000"/>
            </a:lnSpc>
            <a:spcBef>
              <a:spcPct val="0"/>
            </a:spcBef>
            <a:spcAft>
              <a:spcPct val="20000"/>
            </a:spcAft>
            <a:buChar char="•"/>
          </a:pPr>
          <a:r>
            <a:rPr lang="en-US" sz="2000" kern="1200"/>
            <a:t>Bunga pinjaman yang berlaku</a:t>
          </a:r>
          <a:endParaRPr lang="id-ID" sz="2000" kern="1200"/>
        </a:p>
        <a:p>
          <a:pPr marL="228600" lvl="1" indent="-228600" algn="l" defTabSz="889000" rtl="0">
            <a:lnSpc>
              <a:spcPct val="90000"/>
            </a:lnSpc>
            <a:spcBef>
              <a:spcPct val="0"/>
            </a:spcBef>
            <a:spcAft>
              <a:spcPct val="20000"/>
            </a:spcAft>
            <a:buChar char="•"/>
          </a:pPr>
          <a:r>
            <a:rPr lang="en-US" sz="2000" kern="1200"/>
            <a:t>Konsekuensi penyelesaian kewajiban sebelum jatuh tempo</a:t>
          </a:r>
          <a:endParaRPr lang="id-ID" sz="2000" kern="1200"/>
        </a:p>
        <a:p>
          <a:pPr marL="228600" lvl="1" indent="-228600" algn="l" defTabSz="889000" rtl="0">
            <a:lnSpc>
              <a:spcPct val="90000"/>
            </a:lnSpc>
            <a:spcBef>
              <a:spcPct val="0"/>
            </a:spcBef>
            <a:spcAft>
              <a:spcPct val="20000"/>
            </a:spcAft>
            <a:buChar char="•"/>
          </a:pPr>
          <a:r>
            <a:rPr lang="en-US" sz="2000" kern="1200" dirty="0" err="1"/>
            <a:t>Perjanjian</a:t>
          </a:r>
          <a:r>
            <a:rPr lang="en-US" sz="2000" kern="1200" dirty="0"/>
            <a:t> </a:t>
          </a:r>
          <a:r>
            <a:rPr lang="en-US" sz="2000" kern="1200" dirty="0" err="1"/>
            <a:t>restrukturisasi</a:t>
          </a:r>
          <a:r>
            <a:rPr lang="en-US" sz="2000" kern="1200" dirty="0"/>
            <a:t> </a:t>
          </a:r>
          <a:r>
            <a:rPr lang="en-US" sz="2000" kern="1200" dirty="0" err="1"/>
            <a:t>utang</a:t>
          </a:r>
          <a:endParaRPr lang="id-ID" sz="2000" kern="1200" dirty="0"/>
        </a:p>
        <a:p>
          <a:pPr marL="228600" lvl="1" indent="-228600" algn="l" defTabSz="889000" rtl="0">
            <a:lnSpc>
              <a:spcPct val="90000"/>
            </a:lnSpc>
            <a:spcBef>
              <a:spcPct val="0"/>
            </a:spcBef>
            <a:spcAft>
              <a:spcPct val="20000"/>
            </a:spcAft>
            <a:buChar char="•"/>
          </a:pPr>
          <a:r>
            <a:rPr lang="en-US" sz="2000" kern="1200" dirty="0" err="1"/>
            <a:t>Jumlah</a:t>
          </a:r>
          <a:r>
            <a:rPr lang="en-US" sz="2000" kern="1200" dirty="0"/>
            <a:t> </a:t>
          </a:r>
          <a:r>
            <a:rPr lang="en-US" sz="2000" kern="1200" dirty="0" err="1"/>
            <a:t>tunggakan</a:t>
          </a:r>
          <a:r>
            <a:rPr lang="en-US" sz="2000" kern="1200" dirty="0"/>
            <a:t> </a:t>
          </a:r>
          <a:r>
            <a:rPr lang="en-US" sz="2000" kern="1200" dirty="0" err="1"/>
            <a:t>pinjaman</a:t>
          </a:r>
          <a:r>
            <a:rPr lang="en-US" sz="2000" kern="1200" dirty="0"/>
            <a:t> </a:t>
          </a:r>
          <a:r>
            <a:rPr lang="en-US" sz="2000" kern="1200" dirty="0">
              <a:sym typeface="Wingdings" panose="05000000000000000000" pitchFamily="2" charset="2"/>
            </a:rPr>
            <a:t></a:t>
          </a:r>
          <a:r>
            <a:rPr lang="en-US" sz="2000" kern="1200" dirty="0" err="1"/>
            <a:t>daftar</a:t>
          </a:r>
          <a:r>
            <a:rPr lang="en-US" sz="2000" kern="1200" dirty="0"/>
            <a:t> </a:t>
          </a:r>
          <a:r>
            <a:rPr lang="en-US" sz="2000" kern="1200" dirty="0" err="1"/>
            <a:t>umur</a:t>
          </a:r>
          <a:r>
            <a:rPr lang="en-US" sz="2000" kern="1200" dirty="0"/>
            <a:t> </a:t>
          </a:r>
          <a:r>
            <a:rPr lang="en-US" sz="2000" kern="1200" dirty="0" err="1"/>
            <a:t>utang</a:t>
          </a:r>
          <a:r>
            <a:rPr lang="en-US" sz="2000" kern="1200" dirty="0"/>
            <a:t> </a:t>
          </a:r>
          <a:r>
            <a:rPr lang="en-US" sz="2000" kern="1200" dirty="0" err="1"/>
            <a:t>berdasarkan</a:t>
          </a:r>
          <a:r>
            <a:rPr lang="en-US" sz="2000" kern="1200" dirty="0"/>
            <a:t> </a:t>
          </a:r>
          <a:r>
            <a:rPr lang="en-US" sz="2000" kern="1200" dirty="0" err="1"/>
            <a:t>kreditur</a:t>
          </a:r>
          <a:endParaRPr lang="id-ID" sz="2000" kern="1200" dirty="0"/>
        </a:p>
        <a:p>
          <a:pPr marL="228600" lvl="1" indent="-228600" algn="l" defTabSz="889000" rtl="0">
            <a:lnSpc>
              <a:spcPct val="90000"/>
            </a:lnSpc>
            <a:spcBef>
              <a:spcPct val="0"/>
            </a:spcBef>
            <a:spcAft>
              <a:spcPct val="20000"/>
            </a:spcAft>
            <a:buChar char="•"/>
          </a:pPr>
          <a:r>
            <a:rPr lang="en-US" sz="2000" kern="1200" dirty="0" err="1"/>
            <a:t>Biaya</a:t>
          </a:r>
          <a:r>
            <a:rPr lang="en-US" sz="2000" kern="1200" dirty="0"/>
            <a:t> </a:t>
          </a:r>
          <a:r>
            <a:rPr lang="en-US" sz="2000" kern="1200" dirty="0" err="1"/>
            <a:t>pinjaman</a:t>
          </a:r>
          <a:r>
            <a:rPr lang="en-US" sz="2000" kern="1200" dirty="0"/>
            <a:t> (</a:t>
          </a:r>
          <a:r>
            <a:rPr lang="en-US" sz="2000" kern="1200" dirty="0" err="1"/>
            <a:t>perlakuan</a:t>
          </a:r>
          <a:r>
            <a:rPr lang="en-US" sz="2000" kern="1200" dirty="0"/>
            <a:t>,</a:t>
          </a:r>
          <a:r>
            <a:rPr lang="id-ID" sz="2000" kern="1200" dirty="0"/>
            <a:t> </a:t>
          </a:r>
          <a:r>
            <a:rPr lang="en-US" sz="2000" kern="1200" dirty="0" err="1"/>
            <a:t>jumlah</a:t>
          </a:r>
          <a:r>
            <a:rPr lang="en-US" sz="2000" kern="1200" dirty="0"/>
            <a:t> yang </a:t>
          </a:r>
          <a:r>
            <a:rPr lang="en-US" sz="2000" kern="1200" dirty="0" err="1"/>
            <a:t>dikapitalisasi</a:t>
          </a:r>
          <a:r>
            <a:rPr lang="en-US" sz="2000" kern="1200" dirty="0"/>
            <a:t>,</a:t>
          </a:r>
          <a:r>
            <a:rPr lang="id-ID" sz="2000" kern="1200" dirty="0"/>
            <a:t> </a:t>
          </a:r>
          <a:r>
            <a:rPr lang="en-US" sz="2000" kern="1200" dirty="0" err="1"/>
            <a:t>tingkat</a:t>
          </a:r>
          <a:r>
            <a:rPr lang="en-US" sz="2000" kern="1200" dirty="0"/>
            <a:t> </a:t>
          </a:r>
          <a:r>
            <a:rPr lang="en-US" sz="2000" kern="1200" dirty="0" err="1"/>
            <a:t>kapitalisasi</a:t>
          </a:r>
          <a:r>
            <a:rPr lang="en-US" sz="2000" kern="1200" dirty="0"/>
            <a:t>)</a:t>
          </a:r>
          <a:endParaRPr lang="id-ID" sz="2000" kern="1200" dirty="0"/>
        </a:p>
      </dsp:txBody>
      <dsp:txXfrm>
        <a:off x="0" y="2196406"/>
        <a:ext cx="8698831" cy="2691000"/>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D7A03-B96C-46E3-88B7-E5E308DE4665}">
      <dsp:nvSpPr>
        <dsp:cNvPr id="0" name=""/>
        <dsp:cNvSpPr/>
      </dsp:nvSpPr>
      <dsp:spPr>
        <a:xfrm>
          <a:off x="42" y="587546"/>
          <a:ext cx="4064834" cy="142105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t>Jumlah koreksi yang berhubungan dengan periode sebelumnya </a:t>
          </a:r>
          <a:endParaRPr lang="id-ID" sz="2800" kern="1200"/>
        </a:p>
      </dsp:txBody>
      <dsp:txXfrm>
        <a:off x="42" y="587546"/>
        <a:ext cx="4064834" cy="1421050"/>
      </dsp:txXfrm>
    </dsp:sp>
    <dsp:sp modelId="{99ADE132-400C-4C64-AD68-1DC80C226E3A}">
      <dsp:nvSpPr>
        <dsp:cNvPr id="0" name=""/>
        <dsp:cNvSpPr/>
      </dsp:nvSpPr>
      <dsp:spPr>
        <a:xfrm>
          <a:off x="42" y="2008596"/>
          <a:ext cx="4064834" cy="23442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a:t>harus dilaporkan dengan menyesuaikan baik Saldo Anggaran Lebih maupun saldo ekuitas</a:t>
          </a:r>
          <a:endParaRPr lang="id-ID" sz="2800" kern="1200"/>
        </a:p>
      </dsp:txBody>
      <dsp:txXfrm>
        <a:off x="42" y="2008596"/>
        <a:ext cx="4064834" cy="2344230"/>
      </dsp:txXfrm>
    </dsp:sp>
    <dsp:sp modelId="{AC611AD7-58A6-47BA-9AE6-2206D5998A96}">
      <dsp:nvSpPr>
        <dsp:cNvPr id="0" name=""/>
        <dsp:cNvSpPr/>
      </dsp:nvSpPr>
      <dsp:spPr>
        <a:xfrm>
          <a:off x="4633953" y="587546"/>
          <a:ext cx="4064834" cy="142105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t>Koreksi yang berpengaruh material pada periode berikutnya </a:t>
          </a:r>
          <a:endParaRPr lang="id-ID" sz="2800" kern="1200"/>
        </a:p>
      </dsp:txBody>
      <dsp:txXfrm>
        <a:off x="4633953" y="587546"/>
        <a:ext cx="4064834" cy="1421050"/>
      </dsp:txXfrm>
    </dsp:sp>
    <dsp:sp modelId="{7F9F5FD6-FA1D-4C1A-AE27-84C3348C6788}">
      <dsp:nvSpPr>
        <dsp:cNvPr id="0" name=""/>
        <dsp:cNvSpPr/>
      </dsp:nvSpPr>
      <dsp:spPr>
        <a:xfrm>
          <a:off x="4633953" y="2008596"/>
          <a:ext cx="4064834" cy="23442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a:t>harus diungkapkan pada catatan atas laporan keuangan</a:t>
          </a:r>
          <a:endParaRPr lang="id-ID" sz="2800" kern="1200"/>
        </a:p>
      </dsp:txBody>
      <dsp:txXfrm>
        <a:off x="4633953" y="2008596"/>
        <a:ext cx="4064834" cy="2344230"/>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CB7D-8B4D-48B7-BBBE-E15DD0383B10}">
      <dsp:nvSpPr>
        <dsp:cNvPr id="0" name=""/>
        <dsp:cNvSpPr/>
      </dsp:nvSpPr>
      <dsp:spPr>
        <a:xfrm>
          <a:off x="0" y="414743"/>
          <a:ext cx="8698831"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a:t>Kesalahan yang tidak berulang</a:t>
          </a:r>
          <a:endParaRPr lang="id-ID" sz="3700" kern="1200"/>
        </a:p>
      </dsp:txBody>
      <dsp:txXfrm>
        <a:off x="43321" y="458064"/>
        <a:ext cx="8612189" cy="800803"/>
      </dsp:txXfrm>
    </dsp:sp>
    <dsp:sp modelId="{0194ACA6-2538-446B-8F55-9525A30476BE}">
      <dsp:nvSpPr>
        <dsp:cNvPr id="0" name=""/>
        <dsp:cNvSpPr/>
      </dsp:nvSpPr>
      <dsp:spPr>
        <a:xfrm>
          <a:off x="0" y="1302189"/>
          <a:ext cx="8698831"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a:t>Terjadi pada periode berjalan</a:t>
          </a:r>
          <a:endParaRPr lang="id-ID" sz="2900" kern="1200"/>
        </a:p>
        <a:p>
          <a:pPr marL="285750" lvl="1" indent="-285750" algn="l" defTabSz="1289050" rtl="0">
            <a:lnSpc>
              <a:spcPct val="90000"/>
            </a:lnSpc>
            <a:spcBef>
              <a:spcPct val="0"/>
            </a:spcBef>
            <a:spcAft>
              <a:spcPct val="20000"/>
            </a:spcAft>
            <a:buChar char="•"/>
          </a:pPr>
          <a:r>
            <a:rPr lang="en-US" sz="2900" kern="1200"/>
            <a:t>Terjadi pada periode sebelumnya</a:t>
          </a:r>
          <a:endParaRPr lang="id-ID" sz="2900" kern="1200"/>
        </a:p>
      </dsp:txBody>
      <dsp:txXfrm>
        <a:off x="0" y="1302189"/>
        <a:ext cx="8698831" cy="995670"/>
      </dsp:txXfrm>
    </dsp:sp>
    <dsp:sp modelId="{75C922D9-9192-4164-8AD8-E9F45C0BAAFA}">
      <dsp:nvSpPr>
        <dsp:cNvPr id="0" name=""/>
        <dsp:cNvSpPr/>
      </dsp:nvSpPr>
      <dsp:spPr>
        <a:xfrm>
          <a:off x="0" y="2297859"/>
          <a:ext cx="8698831"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a:t>Kesalahan yang berulang dan sistemik</a:t>
          </a:r>
          <a:r>
            <a:rPr lang="id-ID" sz="3700" kern="1200"/>
            <a:t>	</a:t>
          </a:r>
        </a:p>
      </dsp:txBody>
      <dsp:txXfrm>
        <a:off x="43321" y="2341180"/>
        <a:ext cx="8612189" cy="800803"/>
      </dsp:txXfrm>
    </dsp:sp>
    <dsp:sp modelId="{2943B910-C272-496F-8B3F-1BBC273E9211}">
      <dsp:nvSpPr>
        <dsp:cNvPr id="0" name=""/>
        <dsp:cNvSpPr/>
      </dsp:nvSpPr>
      <dsp:spPr>
        <a:xfrm>
          <a:off x="0" y="3185304"/>
          <a:ext cx="8698831" cy="134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a:t>Kesalahan yang disebabkan sifat alamiah (normal) dari jenis-jenis transaksi tertentu yang diperkirakan akan terjadi secara berulang</a:t>
          </a:r>
          <a:endParaRPr lang="id-ID" sz="2900" kern="1200"/>
        </a:p>
      </dsp:txBody>
      <dsp:txXfrm>
        <a:off x="0" y="3185304"/>
        <a:ext cx="8698831" cy="1340325"/>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491D-ACFE-4E8A-96DC-FC467BCAC49A}">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err="1"/>
            <a:t>baik</a:t>
          </a:r>
          <a:r>
            <a:rPr lang="en-US" sz="2400" b="1" kern="1200" dirty="0"/>
            <a:t> </a:t>
          </a:r>
          <a:r>
            <a:rPr lang="en-US" sz="2400" b="1" kern="1200" dirty="0" err="1"/>
            <a:t>akun</a:t>
          </a:r>
          <a:r>
            <a:rPr lang="en-US" sz="2400" b="1" kern="1200" dirty="0"/>
            <a:t> </a:t>
          </a:r>
          <a:r>
            <a:rPr lang="en-US" sz="2400" b="1" kern="1200" dirty="0" err="1"/>
            <a:t>pendapatan</a:t>
          </a:r>
          <a:r>
            <a:rPr lang="en-US" sz="2400" b="1" kern="1200" dirty="0"/>
            <a:t>-LRA </a:t>
          </a:r>
          <a:r>
            <a:rPr lang="en-US" sz="2400" b="1" kern="1200" dirty="0" err="1"/>
            <a:t>atau</a:t>
          </a:r>
          <a:r>
            <a:rPr lang="en-US" sz="2400" b="1" kern="1200" dirty="0"/>
            <a:t> </a:t>
          </a:r>
          <a:r>
            <a:rPr lang="en-US" sz="2400" b="1" kern="1200" dirty="0" err="1"/>
            <a:t>akun</a:t>
          </a:r>
          <a:r>
            <a:rPr lang="en-US" sz="2400" b="1" kern="1200" dirty="0"/>
            <a:t> </a:t>
          </a:r>
          <a:r>
            <a:rPr lang="en-US" sz="2400" b="1" kern="1200" dirty="0" err="1"/>
            <a:t>belanja</a:t>
          </a:r>
          <a:r>
            <a:rPr lang="en-US" sz="2400" b="1" kern="1200" dirty="0"/>
            <a:t> </a:t>
          </a:r>
          <a:r>
            <a:rPr lang="en-US" sz="2400" b="1" kern="1200" dirty="0" err="1"/>
            <a:t>maupun</a:t>
          </a:r>
          <a:r>
            <a:rPr lang="en-US" sz="2400" b="1" kern="1200" dirty="0"/>
            <a:t> </a:t>
          </a:r>
          <a:r>
            <a:rPr lang="en-US" sz="2400" b="1" kern="1200" dirty="0" err="1"/>
            <a:t>akun</a:t>
          </a:r>
          <a:r>
            <a:rPr lang="en-US" sz="2400" b="1" kern="1200" dirty="0"/>
            <a:t> </a:t>
          </a:r>
          <a:r>
            <a:rPr lang="en-US" sz="2400" b="1" kern="1200" dirty="0" err="1"/>
            <a:t>pendapatan</a:t>
          </a:r>
          <a:r>
            <a:rPr lang="en-US" sz="2400" b="1" kern="1200" dirty="0"/>
            <a:t>-LO </a:t>
          </a:r>
          <a:r>
            <a:rPr lang="en-US" sz="2400" b="1" kern="1200" dirty="0" err="1"/>
            <a:t>atau</a:t>
          </a:r>
          <a:r>
            <a:rPr lang="en-US" sz="2400" b="1" kern="1200" dirty="0"/>
            <a:t> </a:t>
          </a:r>
          <a:r>
            <a:rPr lang="en-US" sz="2400" b="1" kern="1200" dirty="0" err="1"/>
            <a:t>akun</a:t>
          </a:r>
          <a:r>
            <a:rPr lang="en-US" sz="2400" b="1" kern="1200" dirty="0"/>
            <a:t> </a:t>
          </a:r>
          <a:r>
            <a:rPr lang="en-US" sz="2400" b="1" kern="1200" dirty="0" err="1"/>
            <a:t>beban</a:t>
          </a:r>
          <a:endParaRPr lang="id-ID" sz="2400" kern="1200" dirty="0"/>
        </a:p>
      </dsp:txBody>
      <dsp:txXfrm>
        <a:off x="0" y="4242065"/>
        <a:ext cx="8698831" cy="695946"/>
      </dsp:txXfrm>
    </dsp:sp>
    <dsp:sp modelId="{E7048F51-4B2D-451E-B010-FFD02CD4C496}">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err="1"/>
            <a:t>Pembetulan</a:t>
          </a:r>
          <a:r>
            <a:rPr lang="en-US" sz="2400" b="1" kern="1200" dirty="0"/>
            <a:t> </a:t>
          </a:r>
          <a:r>
            <a:rPr lang="en-US" sz="2400" b="1" kern="1200" dirty="0" err="1"/>
            <a:t>pada</a:t>
          </a:r>
          <a:r>
            <a:rPr lang="en-US" sz="2400" b="1" kern="1200" dirty="0"/>
            <a:t> </a:t>
          </a:r>
          <a:r>
            <a:rPr lang="en-US" sz="2400" b="1" kern="1200" dirty="0" err="1"/>
            <a:t>akun</a:t>
          </a:r>
          <a:r>
            <a:rPr lang="en-US" sz="2400" b="1" kern="1200" dirty="0"/>
            <a:t> yang </a:t>
          </a:r>
          <a:r>
            <a:rPr lang="en-US" sz="2400" b="1" kern="1200" dirty="0" err="1"/>
            <a:t>bersangkutan</a:t>
          </a:r>
          <a:r>
            <a:rPr lang="en-US" sz="2400" b="1" kern="1200" dirty="0"/>
            <a:t> </a:t>
          </a:r>
          <a:r>
            <a:rPr lang="en-US" sz="2400" b="1" kern="1200" dirty="0" err="1"/>
            <a:t>dalam</a:t>
          </a:r>
          <a:r>
            <a:rPr lang="en-US" sz="2400" b="1" kern="1200" dirty="0"/>
            <a:t> </a:t>
          </a:r>
          <a:r>
            <a:rPr lang="en-US" sz="2400" b="1" kern="1200" dirty="0" err="1"/>
            <a:t>periode</a:t>
          </a:r>
          <a:r>
            <a:rPr lang="en-US" sz="2400" b="1" kern="1200" dirty="0"/>
            <a:t> </a:t>
          </a:r>
          <a:r>
            <a:rPr lang="en-US" sz="2400" b="1" kern="1200" dirty="0" err="1"/>
            <a:t>berjalan</a:t>
          </a:r>
          <a:endParaRPr lang="id-ID" sz="2400" kern="1200" dirty="0"/>
        </a:p>
      </dsp:txBody>
      <dsp:txXfrm rot="10800000">
        <a:off x="0" y="3182139"/>
        <a:ext cx="8698831" cy="695491"/>
      </dsp:txXfrm>
    </dsp:sp>
    <dsp:sp modelId="{05041BCE-1997-497F-BA77-32003384595C}">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t>Mempengaruhi</a:t>
          </a:r>
          <a:r>
            <a:rPr lang="en-US" sz="2400" kern="1200" dirty="0"/>
            <a:t> </a:t>
          </a:r>
          <a:r>
            <a:rPr lang="en-US" sz="2400" kern="1200" dirty="0" err="1"/>
            <a:t>maupun</a:t>
          </a:r>
          <a:r>
            <a:rPr lang="en-US" sz="2400" kern="1200" dirty="0"/>
            <a:t> </a:t>
          </a:r>
          <a:r>
            <a:rPr lang="en-US" sz="2400" kern="1200" dirty="0" err="1"/>
            <a:t>tidak</a:t>
          </a:r>
          <a:r>
            <a:rPr lang="en-US" sz="2400" kern="1200" dirty="0"/>
            <a:t> </a:t>
          </a:r>
          <a:r>
            <a:rPr lang="en-US" sz="2400" kern="1200" dirty="0" err="1"/>
            <a:t>mempengaruhi</a:t>
          </a:r>
          <a:r>
            <a:rPr lang="en-US" sz="2400" kern="1200" dirty="0"/>
            <a:t> </a:t>
          </a:r>
          <a:r>
            <a:rPr lang="en-US" sz="2400" kern="1200" dirty="0" err="1"/>
            <a:t>posisi</a:t>
          </a:r>
          <a:r>
            <a:rPr lang="en-US" sz="2400" kern="1200" dirty="0"/>
            <a:t> </a:t>
          </a:r>
          <a:r>
            <a:rPr lang="en-US" sz="2400" kern="1200" dirty="0" err="1"/>
            <a:t>kas</a:t>
          </a:r>
          <a:r>
            <a:rPr lang="en-US" sz="2400" b="1" kern="1200" dirty="0"/>
            <a:t>	</a:t>
          </a:r>
          <a:endParaRPr lang="id-ID" sz="2400" kern="1200" dirty="0"/>
        </a:p>
      </dsp:txBody>
      <dsp:txXfrm rot="10800000">
        <a:off x="0" y="2122213"/>
        <a:ext cx="8698831" cy="695491"/>
      </dsp:txXfrm>
    </dsp:sp>
    <dsp:sp modelId="{CE562FB6-D837-49A6-B193-935BE10B5B1E}">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t>Terjadi</a:t>
          </a:r>
          <a:r>
            <a:rPr lang="en-US" sz="2400" kern="1200" dirty="0"/>
            <a:t> </a:t>
          </a:r>
          <a:r>
            <a:rPr lang="en-US" sz="2400" kern="1200" dirty="0" err="1"/>
            <a:t>pada</a:t>
          </a:r>
          <a:r>
            <a:rPr lang="en-US" sz="2400" kern="1200" dirty="0"/>
            <a:t> </a:t>
          </a:r>
          <a:r>
            <a:rPr lang="en-US" sz="2400" kern="1200" dirty="0" err="1"/>
            <a:t>periode</a:t>
          </a:r>
          <a:r>
            <a:rPr lang="en-US" sz="2400" kern="1200" dirty="0"/>
            <a:t> </a:t>
          </a:r>
          <a:r>
            <a:rPr lang="en-US" sz="2400" kern="1200" dirty="0" err="1"/>
            <a:t>berjalan</a:t>
          </a:r>
          <a:endParaRPr lang="id-ID" sz="2400" kern="1200" dirty="0"/>
        </a:p>
      </dsp:txBody>
      <dsp:txXfrm rot="10800000">
        <a:off x="0" y="1062287"/>
        <a:ext cx="8698831" cy="695491"/>
      </dsp:txXfrm>
    </dsp:sp>
    <dsp:sp modelId="{C70D99A1-D153-4870-AC8E-DE33DC2F9E1F}">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t>Tidak</a:t>
          </a:r>
          <a:r>
            <a:rPr lang="en-US" sz="2400" kern="1200" dirty="0"/>
            <a:t> </a:t>
          </a:r>
          <a:r>
            <a:rPr lang="en-US" sz="2400" kern="1200" dirty="0" err="1"/>
            <a:t>berulang</a:t>
          </a:r>
          <a:endParaRPr lang="id-ID" sz="2400" kern="1200" dirty="0"/>
        </a:p>
      </dsp:txBody>
      <dsp:txXfrm rot="10800000">
        <a:off x="0" y="2361"/>
        <a:ext cx="8698831" cy="695491"/>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1B428-F73B-458D-B920-360056CE6EC6}">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t>Pembetulan</a:t>
          </a:r>
          <a:r>
            <a:rPr lang="en-US" sz="1600" b="1" kern="1200" dirty="0"/>
            <a:t> </a:t>
          </a:r>
          <a:r>
            <a:rPr lang="en-US" sz="1600" b="1" kern="1200" dirty="0" err="1"/>
            <a:t>pada</a:t>
          </a:r>
          <a:r>
            <a:rPr lang="en-US" sz="1600" b="1" kern="1200" dirty="0"/>
            <a:t> </a:t>
          </a:r>
          <a:r>
            <a:rPr lang="en-US" sz="1600" b="1" i="1" kern="1200" dirty="0" err="1"/>
            <a:t>akun</a:t>
          </a:r>
          <a:r>
            <a:rPr lang="en-US" sz="1600" b="1" i="1" kern="1200" dirty="0"/>
            <a:t> </a:t>
          </a:r>
          <a:r>
            <a:rPr lang="en-US" sz="1600" b="1" i="1" kern="1200" dirty="0" err="1"/>
            <a:t>pendapatan</a:t>
          </a:r>
          <a:r>
            <a:rPr lang="en-US" sz="1600" b="1" i="1" kern="1200" dirty="0"/>
            <a:t>-LRA </a:t>
          </a:r>
          <a:r>
            <a:rPr lang="en-US" sz="1600" b="1" i="1" kern="1200" dirty="0" err="1"/>
            <a:t>atau</a:t>
          </a:r>
          <a:r>
            <a:rPr lang="en-US" sz="1600" b="1" i="1" kern="1200" dirty="0"/>
            <a:t> </a:t>
          </a:r>
          <a:r>
            <a:rPr lang="en-US" sz="1600" b="1" i="1" kern="1200" dirty="0" err="1"/>
            <a:t>akun</a:t>
          </a:r>
          <a:r>
            <a:rPr lang="en-US" sz="1600" b="1" i="1" kern="1200" dirty="0"/>
            <a:t> </a:t>
          </a:r>
          <a:r>
            <a:rPr lang="en-US" sz="1600" b="1" i="1" kern="1200" dirty="0" err="1"/>
            <a:t>belanja</a:t>
          </a:r>
          <a:r>
            <a:rPr lang="en-US" sz="1600" b="1" i="1" kern="1200" dirty="0"/>
            <a:t> </a:t>
          </a:r>
          <a:r>
            <a:rPr lang="en-US" sz="1600" b="1" i="1" kern="1200" dirty="0" err="1"/>
            <a:t>maupun</a:t>
          </a:r>
          <a:r>
            <a:rPr lang="en-US" sz="1600" b="1" i="1" kern="1200" dirty="0"/>
            <a:t> </a:t>
          </a:r>
          <a:r>
            <a:rPr lang="en-US" sz="1600" b="1" i="1" kern="1200" dirty="0" err="1"/>
            <a:t>akun</a:t>
          </a:r>
          <a:r>
            <a:rPr lang="en-US" sz="1600" b="1" i="1" kern="1200" dirty="0"/>
            <a:t> </a:t>
          </a:r>
          <a:r>
            <a:rPr lang="en-US" sz="1600" b="1" i="1" kern="1200" dirty="0" err="1"/>
            <a:t>pendapatan</a:t>
          </a:r>
          <a:r>
            <a:rPr lang="en-US" sz="1600" b="1" i="1" kern="1200" dirty="0"/>
            <a:t>-LO </a:t>
          </a:r>
          <a:r>
            <a:rPr lang="en-US" sz="1600" b="1" i="1" kern="1200" dirty="0" err="1"/>
            <a:t>atau</a:t>
          </a:r>
          <a:r>
            <a:rPr lang="en-US" sz="1600" b="1" i="1" kern="1200" dirty="0"/>
            <a:t> </a:t>
          </a:r>
          <a:r>
            <a:rPr lang="en-US" sz="1600" b="1" i="1" kern="1200" dirty="0" err="1"/>
            <a:t>akun</a:t>
          </a:r>
          <a:r>
            <a:rPr lang="en-US" sz="1600" b="1" i="1" kern="1200" dirty="0"/>
            <a:t> </a:t>
          </a:r>
          <a:r>
            <a:rPr lang="en-US" sz="1600" b="1" i="1" kern="1200" dirty="0" err="1"/>
            <a:t>beban</a:t>
          </a:r>
          <a:r>
            <a:rPr lang="en-US" sz="1600" b="1" kern="1200" dirty="0"/>
            <a:t> </a:t>
          </a:r>
          <a:r>
            <a:rPr lang="en-US" sz="1600" b="1" kern="1200" dirty="0" err="1"/>
            <a:t>periode</a:t>
          </a:r>
          <a:r>
            <a:rPr lang="en-US" sz="1600" b="1" kern="1200" dirty="0"/>
            <a:t> yang </a:t>
          </a:r>
          <a:r>
            <a:rPr lang="en-US" sz="1600" b="1" kern="1200" dirty="0" err="1"/>
            <a:t>bersangkutan</a:t>
          </a:r>
          <a:endParaRPr lang="id-ID" sz="1600" kern="1200" dirty="0"/>
        </a:p>
      </dsp:txBody>
      <dsp:txXfrm>
        <a:off x="0" y="4242065"/>
        <a:ext cx="8698831" cy="695946"/>
      </dsp:txXfrm>
    </dsp:sp>
    <dsp:sp modelId="{5E18D009-35EE-4E05-98AB-B6770E672930}">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t>Laporan</a:t>
          </a:r>
          <a:r>
            <a:rPr lang="en-US" sz="2400" kern="1200" dirty="0"/>
            <a:t> </a:t>
          </a:r>
          <a:r>
            <a:rPr lang="en-US" sz="2400" kern="1200" dirty="0" err="1"/>
            <a:t>keuangan</a:t>
          </a:r>
          <a:r>
            <a:rPr lang="en-US" sz="2400" kern="1200" dirty="0"/>
            <a:t> </a:t>
          </a:r>
          <a:r>
            <a:rPr lang="en-US" sz="2400" kern="1200" dirty="0" err="1"/>
            <a:t>periode</a:t>
          </a:r>
          <a:r>
            <a:rPr lang="en-US" sz="2400" kern="1200" dirty="0"/>
            <a:t> </a:t>
          </a:r>
          <a:r>
            <a:rPr lang="en-US" sz="2400" kern="1200" dirty="0" err="1"/>
            <a:t>tersebut</a:t>
          </a:r>
          <a:r>
            <a:rPr lang="en-US" sz="2400" kern="1200" dirty="0"/>
            <a:t> </a:t>
          </a:r>
          <a:r>
            <a:rPr lang="en-US" sz="2400" kern="1200" dirty="0" err="1"/>
            <a:t>belum</a:t>
          </a:r>
          <a:r>
            <a:rPr lang="en-US" sz="2400" kern="1200" dirty="0"/>
            <a:t> </a:t>
          </a:r>
          <a:r>
            <a:rPr lang="en-US" sz="2400" kern="1200" dirty="0" err="1"/>
            <a:t>terbit</a:t>
          </a:r>
          <a:endParaRPr lang="id-ID" sz="2400" kern="1200" dirty="0"/>
        </a:p>
      </dsp:txBody>
      <dsp:txXfrm rot="10800000">
        <a:off x="0" y="3182139"/>
        <a:ext cx="8698831" cy="695491"/>
      </dsp:txXfrm>
    </dsp:sp>
    <dsp:sp modelId="{51E919AE-81B1-4031-B8E5-1DDAAB9B7955}">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Mempengaruhi posisi kas</a:t>
          </a:r>
          <a:endParaRPr lang="id-ID" sz="2400" kern="1200"/>
        </a:p>
      </dsp:txBody>
      <dsp:txXfrm rot="10800000">
        <a:off x="0" y="2122213"/>
        <a:ext cx="8698831" cy="695491"/>
      </dsp:txXfrm>
    </dsp:sp>
    <dsp:sp modelId="{ED9E74BC-E4AA-4149-87AF-7205646D1A91}">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Terjadi pada periode-periode sebelumnya</a:t>
          </a:r>
          <a:endParaRPr lang="id-ID" sz="2400" kern="1200"/>
        </a:p>
      </dsp:txBody>
      <dsp:txXfrm rot="10800000">
        <a:off x="0" y="1062287"/>
        <a:ext cx="8698831" cy="695491"/>
      </dsp:txXfrm>
    </dsp:sp>
    <dsp:sp modelId="{F0C252BC-10FC-4CBF-B12C-21FA0E69CB61}">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Tidak berulang</a:t>
          </a:r>
          <a:endParaRPr lang="id-ID" sz="2400" kern="1200"/>
        </a:p>
      </dsp:txBody>
      <dsp:txXfrm rot="10800000">
        <a:off x="0" y="2361"/>
        <a:ext cx="8698831" cy="6954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6B1BC-237D-4C99-8F23-3FF6257BAC18}">
      <dsp:nvSpPr>
        <dsp:cNvPr id="0" name=""/>
        <dsp:cNvSpPr/>
      </dsp:nvSpPr>
      <dsp:spPr>
        <a:xfrm>
          <a:off x="0" y="0"/>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EFE47-D6CB-483B-B9C7-FAE0680876F5}">
      <dsp:nvSpPr>
        <dsp:cNvPr id="0" name=""/>
        <dsp:cNvSpPr/>
      </dsp:nvSpPr>
      <dsp:spPr>
        <a:xfrm>
          <a:off x="0" y="0"/>
          <a:ext cx="8698831" cy="247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id-ID" sz="3100" kern="1200"/>
            <a:t>Meliputi penjelasan atau daftar terinci atau analisis atas nilai suatu pos yang disajikan dalam LRA, </a:t>
          </a:r>
          <a:r>
            <a:rPr lang="id-ID" sz="3100" b="1" kern="1200"/>
            <a:t>Laporan Perubahan SAL</a:t>
          </a:r>
          <a:r>
            <a:rPr lang="id-ID" sz="3100" kern="1200"/>
            <a:t>, Neraca, </a:t>
          </a:r>
          <a:r>
            <a:rPr lang="id-ID" sz="3100" b="1" kern="1200"/>
            <a:t>LO</a:t>
          </a:r>
          <a:r>
            <a:rPr lang="id-ID" sz="3100" kern="1200"/>
            <a:t>, LAK, dan </a:t>
          </a:r>
          <a:r>
            <a:rPr lang="id-ID" sz="3100" b="1" kern="1200"/>
            <a:t>LPE</a:t>
          </a:r>
          <a:r>
            <a:rPr lang="id-ID" sz="3100" kern="1200"/>
            <a:t>.</a:t>
          </a:r>
        </a:p>
      </dsp:txBody>
      <dsp:txXfrm>
        <a:off x="0" y="0"/>
        <a:ext cx="8698831" cy="2470186"/>
      </dsp:txXfrm>
    </dsp:sp>
    <dsp:sp modelId="{C21E4F62-5CE8-439B-A836-3711AF19B57D}">
      <dsp:nvSpPr>
        <dsp:cNvPr id="0" name=""/>
        <dsp:cNvSpPr/>
      </dsp:nvSpPr>
      <dsp:spPr>
        <a:xfrm>
          <a:off x="0" y="2470186"/>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FB301-7C5F-4904-BAE4-1917FFE3D469}">
      <dsp:nvSpPr>
        <dsp:cNvPr id="0" name=""/>
        <dsp:cNvSpPr/>
      </dsp:nvSpPr>
      <dsp:spPr>
        <a:xfrm>
          <a:off x="0" y="2470186"/>
          <a:ext cx="8698831" cy="247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id-ID" sz="3100" kern="1200"/>
            <a:t>Disajikan secara sistematis. Setiap pos dalam LRA, </a:t>
          </a:r>
          <a:r>
            <a:rPr lang="id-ID" sz="3100" b="1" kern="1200"/>
            <a:t>Laporan Perubahan SAL</a:t>
          </a:r>
          <a:r>
            <a:rPr lang="id-ID" sz="3100" kern="1200"/>
            <a:t>, Neraca, </a:t>
          </a:r>
          <a:r>
            <a:rPr lang="id-ID" sz="3100" b="1" kern="1200"/>
            <a:t>LO</a:t>
          </a:r>
          <a:r>
            <a:rPr lang="id-ID" sz="3100" kern="1200"/>
            <a:t>, LAK, dan </a:t>
          </a:r>
          <a:r>
            <a:rPr lang="id-ID" sz="3100" b="1" kern="1200"/>
            <a:t>LPE </a:t>
          </a:r>
          <a:r>
            <a:rPr lang="id-ID" sz="3100" kern="1200"/>
            <a:t>harus mempunyai referensi silang dengan informasi terkait dalam Catatan atas Laporan Keuangan.</a:t>
          </a:r>
        </a:p>
      </dsp:txBody>
      <dsp:txXfrm>
        <a:off x="0" y="2470186"/>
        <a:ext cx="8698831" cy="2470186"/>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BC1CD-10B2-48EC-B065-63391F8DC383}">
      <dsp:nvSpPr>
        <dsp:cNvPr id="0" name=""/>
        <dsp:cNvSpPr/>
      </dsp:nvSpPr>
      <dsp:spPr>
        <a:xfrm>
          <a:off x="1543" y="3257"/>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a:t>Tidak berulang</a:t>
          </a:r>
          <a:endParaRPr lang="id-ID" sz="3300" kern="1200"/>
        </a:p>
      </dsp:txBody>
      <dsp:txXfrm>
        <a:off x="23799" y="25513"/>
        <a:ext cx="8651231" cy="715359"/>
      </dsp:txXfrm>
    </dsp:sp>
    <dsp:sp modelId="{2FB7D0C0-250A-42DF-9D51-524C5F0BC542}">
      <dsp:nvSpPr>
        <dsp:cNvPr id="0" name=""/>
        <dsp:cNvSpPr/>
      </dsp:nvSpPr>
      <dsp:spPr>
        <a:xfrm>
          <a:off x="1543" y="838054"/>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t>Terjadi</a:t>
          </a:r>
          <a:r>
            <a:rPr lang="en-US" sz="3300" kern="1200" dirty="0"/>
            <a:t> </a:t>
          </a:r>
          <a:r>
            <a:rPr lang="en-US" sz="3300" kern="1200" dirty="0" err="1"/>
            <a:t>pada</a:t>
          </a:r>
          <a:r>
            <a:rPr lang="en-US" sz="3300" kern="1200" dirty="0"/>
            <a:t> </a:t>
          </a:r>
          <a:r>
            <a:rPr lang="en-US" sz="3300" kern="1200" dirty="0" err="1"/>
            <a:t>periode</a:t>
          </a:r>
          <a:r>
            <a:rPr lang="en-US" sz="3300" kern="1200" dirty="0"/>
            <a:t> </a:t>
          </a:r>
          <a:r>
            <a:rPr lang="en-US" sz="3300" kern="1200" dirty="0" err="1"/>
            <a:t>sebelumnya</a:t>
          </a:r>
          <a:endParaRPr lang="id-ID" sz="3300" kern="1200" dirty="0"/>
        </a:p>
      </dsp:txBody>
      <dsp:txXfrm>
        <a:off x="23799" y="860310"/>
        <a:ext cx="8651231" cy="715359"/>
      </dsp:txXfrm>
    </dsp:sp>
    <dsp:sp modelId="{FEE004C5-3B13-4351-8760-CAE205A1FD37}">
      <dsp:nvSpPr>
        <dsp:cNvPr id="0" name=""/>
        <dsp:cNvSpPr/>
      </dsp:nvSpPr>
      <dsp:spPr>
        <a:xfrm>
          <a:off x="1543" y="1672851"/>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t>Laporan</a:t>
          </a:r>
          <a:r>
            <a:rPr lang="en-US" sz="3300" kern="1200" dirty="0"/>
            <a:t> </a:t>
          </a:r>
          <a:r>
            <a:rPr lang="en-US" sz="3300" kern="1200" dirty="0" err="1"/>
            <a:t>keuangan</a:t>
          </a:r>
          <a:r>
            <a:rPr lang="en-US" sz="3300" kern="1200" dirty="0"/>
            <a:t> </a:t>
          </a:r>
          <a:r>
            <a:rPr lang="en-US" sz="3300" kern="1200" dirty="0" err="1"/>
            <a:t>sudah</a:t>
          </a:r>
          <a:r>
            <a:rPr lang="en-US" sz="3300" kern="1200" dirty="0"/>
            <a:t> </a:t>
          </a:r>
          <a:r>
            <a:rPr lang="en-US" sz="3300" kern="1200" dirty="0" err="1"/>
            <a:t>terbit</a:t>
          </a:r>
          <a:endParaRPr lang="id-ID" sz="3300" kern="1200" dirty="0"/>
        </a:p>
      </dsp:txBody>
      <dsp:txXfrm>
        <a:off x="23799" y="1695107"/>
        <a:ext cx="8651231" cy="715359"/>
      </dsp:txXfrm>
    </dsp:sp>
    <dsp:sp modelId="{0F70FE33-5519-494C-8610-346F08FFE8FD}">
      <dsp:nvSpPr>
        <dsp:cNvPr id="0" name=""/>
        <dsp:cNvSpPr/>
      </dsp:nvSpPr>
      <dsp:spPr>
        <a:xfrm>
          <a:off x="1543" y="2507649"/>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Mempengaruhi</a:t>
          </a:r>
          <a:r>
            <a:rPr lang="en-US" sz="2000" kern="1200" dirty="0"/>
            <a:t> </a:t>
          </a:r>
          <a:r>
            <a:rPr lang="en-US" sz="2000" kern="1200" dirty="0" err="1"/>
            <a:t>posisi</a:t>
          </a:r>
          <a:r>
            <a:rPr lang="en-US" sz="2000" kern="1200" dirty="0"/>
            <a:t> </a:t>
          </a:r>
          <a:r>
            <a:rPr lang="en-US" sz="2000" kern="1200" dirty="0" err="1"/>
            <a:t>kas</a:t>
          </a:r>
          <a:r>
            <a:rPr lang="en-US" sz="2000" kern="1200" dirty="0"/>
            <a:t> (</a:t>
          </a:r>
          <a:r>
            <a:rPr lang="en-US" sz="2000" kern="1200" dirty="0" err="1"/>
            <a:t>menambah</a:t>
          </a:r>
          <a:r>
            <a:rPr lang="en-US" sz="2000" kern="1200" dirty="0"/>
            <a:t>/</a:t>
          </a:r>
          <a:r>
            <a:rPr lang="en-US" sz="2000" kern="1200" dirty="0" err="1"/>
            <a:t>mengurang</a:t>
          </a:r>
          <a:r>
            <a:rPr lang="en-US" sz="2000" kern="1200" dirty="0"/>
            <a:t> </a:t>
          </a:r>
          <a:r>
            <a:rPr lang="en-US" sz="2000" kern="1200" dirty="0" err="1"/>
            <a:t>saldo</a:t>
          </a:r>
          <a:r>
            <a:rPr lang="en-US" sz="2000" kern="1200" dirty="0"/>
            <a:t> </a:t>
          </a:r>
          <a:r>
            <a:rPr lang="en-US" sz="2000" kern="1200" dirty="0" err="1"/>
            <a:t>kas</a:t>
          </a:r>
          <a:r>
            <a:rPr lang="en-US" sz="2000" kern="1200" dirty="0"/>
            <a:t>)</a:t>
          </a:r>
          <a:endParaRPr lang="id-ID" sz="2000" kern="1200" dirty="0"/>
        </a:p>
      </dsp:txBody>
      <dsp:txXfrm>
        <a:off x="23799" y="2529905"/>
        <a:ext cx="8651231" cy="715359"/>
      </dsp:txXfrm>
    </dsp:sp>
    <dsp:sp modelId="{D32FBA1D-B864-4D6B-BDDC-1B888358EAF8}">
      <dsp:nvSpPr>
        <dsp:cNvPr id="0" name=""/>
        <dsp:cNvSpPr/>
      </dsp:nvSpPr>
      <dsp:spPr>
        <a:xfrm>
          <a:off x="1543" y="3342446"/>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err="1"/>
            <a:t>Menambah</a:t>
          </a:r>
          <a:r>
            <a:rPr lang="en-US" sz="2000" b="1" kern="1200" dirty="0"/>
            <a:t> </a:t>
          </a:r>
          <a:r>
            <a:rPr lang="en-US" sz="2000" b="1" kern="1200" dirty="0" err="1"/>
            <a:t>kas</a:t>
          </a:r>
          <a:endParaRPr lang="id-ID" sz="2000" kern="1200" dirty="0"/>
        </a:p>
      </dsp:txBody>
      <dsp:txXfrm>
        <a:off x="23799" y="3364702"/>
        <a:ext cx="4258181" cy="715359"/>
      </dsp:txXfrm>
    </dsp:sp>
    <dsp:sp modelId="{8BB864DC-E35A-45A0-A033-F82B9B3AA3B0}">
      <dsp:nvSpPr>
        <dsp:cNvPr id="0" name=""/>
        <dsp:cNvSpPr/>
      </dsp:nvSpPr>
      <dsp:spPr>
        <a:xfrm>
          <a:off x="1543" y="4177243"/>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Pembetulan</a:t>
          </a:r>
          <a:r>
            <a:rPr lang="en-US" sz="2000" kern="1200" dirty="0"/>
            <a:t> </a:t>
          </a:r>
          <a:r>
            <a:rPr lang="en-US" sz="2000" kern="1200" dirty="0" err="1"/>
            <a:t>pada</a:t>
          </a:r>
          <a:r>
            <a:rPr lang="en-US" sz="2000" kern="1200" dirty="0"/>
            <a:t> </a:t>
          </a:r>
          <a:r>
            <a:rPr lang="en-US" sz="2000" kern="1200" dirty="0" err="1"/>
            <a:t>akun</a:t>
          </a:r>
          <a:r>
            <a:rPr lang="en-US" sz="2000" kern="1200" dirty="0"/>
            <a:t> </a:t>
          </a:r>
          <a:r>
            <a:rPr lang="en-US" sz="2000" i="1" kern="1200" dirty="0" err="1"/>
            <a:t>pendapatan</a:t>
          </a:r>
          <a:r>
            <a:rPr lang="en-US" sz="2000" i="1" kern="1200" dirty="0"/>
            <a:t> lain-lain-LRA</a:t>
          </a:r>
          <a:endParaRPr lang="id-ID" sz="2000" kern="1200" dirty="0"/>
        </a:p>
      </dsp:txBody>
      <dsp:txXfrm>
        <a:off x="23799" y="4199499"/>
        <a:ext cx="4258181" cy="715359"/>
      </dsp:txXfrm>
    </dsp:sp>
    <dsp:sp modelId="{6485C2FB-E7AD-4B66-9F93-74CC19C126B2}">
      <dsp:nvSpPr>
        <dsp:cNvPr id="0" name=""/>
        <dsp:cNvSpPr/>
      </dsp:nvSpPr>
      <dsp:spPr>
        <a:xfrm>
          <a:off x="4394593" y="3342446"/>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err="1"/>
            <a:t>Mengurangi</a:t>
          </a:r>
          <a:r>
            <a:rPr lang="en-US" sz="2000" b="1" kern="1200" dirty="0"/>
            <a:t> </a:t>
          </a:r>
          <a:r>
            <a:rPr lang="en-US" sz="2000" b="1" kern="1200" dirty="0" err="1"/>
            <a:t>Kas</a:t>
          </a:r>
          <a:endParaRPr lang="id-ID" sz="2000" kern="1200" dirty="0"/>
        </a:p>
      </dsp:txBody>
      <dsp:txXfrm>
        <a:off x="4416849" y="3364702"/>
        <a:ext cx="4258181" cy="715359"/>
      </dsp:txXfrm>
    </dsp:sp>
    <dsp:sp modelId="{9157D7C4-7449-4A68-8CCB-690DB3E60ED6}">
      <dsp:nvSpPr>
        <dsp:cNvPr id="0" name=""/>
        <dsp:cNvSpPr/>
      </dsp:nvSpPr>
      <dsp:spPr>
        <a:xfrm>
          <a:off x="4394593" y="4177243"/>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pembetulan</a:t>
          </a:r>
          <a:r>
            <a:rPr lang="en-US" sz="2000" kern="1200" dirty="0"/>
            <a:t> </a:t>
          </a:r>
          <a:r>
            <a:rPr lang="en-US" sz="2000" kern="1200" dirty="0" err="1"/>
            <a:t>pada</a:t>
          </a:r>
          <a:r>
            <a:rPr lang="en-US" sz="2000" kern="1200" dirty="0"/>
            <a:t> </a:t>
          </a:r>
          <a:r>
            <a:rPr lang="en-US" sz="2000" kern="1200" dirty="0" err="1"/>
            <a:t>akun</a:t>
          </a:r>
          <a:r>
            <a:rPr lang="en-US" sz="2000" kern="1200" dirty="0"/>
            <a:t>   </a:t>
          </a:r>
          <a:r>
            <a:rPr lang="en-US" sz="2000" i="1" kern="1200" dirty="0" err="1"/>
            <a:t>Saldo</a:t>
          </a:r>
          <a:r>
            <a:rPr lang="en-US" sz="2000" i="1" kern="1200" dirty="0"/>
            <a:t> Anggaran </a:t>
          </a:r>
          <a:r>
            <a:rPr lang="en-US" sz="2000" i="1" kern="1200" dirty="0" err="1"/>
            <a:t>Lebih</a:t>
          </a:r>
          <a:endParaRPr lang="id-ID" sz="2000" kern="1200" dirty="0"/>
        </a:p>
      </dsp:txBody>
      <dsp:txXfrm>
        <a:off x="4416849" y="4199499"/>
        <a:ext cx="4258181" cy="715359"/>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8DD4-73CB-4023-8376-9C01120ACBD6}">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t>Pembetulan</a:t>
          </a:r>
          <a:r>
            <a:rPr lang="en-US" sz="2400" kern="1200" dirty="0"/>
            <a:t> </a:t>
          </a:r>
          <a:r>
            <a:rPr lang="en-US" sz="2400" kern="1200" dirty="0" err="1"/>
            <a:t>pada</a:t>
          </a:r>
          <a:r>
            <a:rPr lang="en-US" sz="2400" kern="1200" dirty="0"/>
            <a:t> </a:t>
          </a:r>
          <a:r>
            <a:rPr lang="en-US" sz="2400" i="1" kern="1200" dirty="0" err="1"/>
            <a:t>akun</a:t>
          </a:r>
          <a:r>
            <a:rPr lang="en-US" sz="2400" i="1" kern="1200" dirty="0"/>
            <a:t> </a:t>
          </a:r>
          <a:r>
            <a:rPr lang="en-US" sz="2400" i="1" kern="1200" dirty="0" err="1"/>
            <a:t>kas</a:t>
          </a:r>
          <a:r>
            <a:rPr lang="en-US" sz="2400" i="1" kern="1200" dirty="0"/>
            <a:t> </a:t>
          </a:r>
          <a:r>
            <a:rPr lang="en-US" sz="2400" i="1" kern="1200" dirty="0" err="1"/>
            <a:t>dan</a:t>
          </a:r>
          <a:r>
            <a:rPr lang="en-US" sz="2400" i="1" kern="1200" dirty="0"/>
            <a:t> </a:t>
          </a:r>
          <a:r>
            <a:rPr lang="en-US" sz="2400" i="1" kern="1200" dirty="0" err="1"/>
            <a:t>akun</a:t>
          </a:r>
          <a:r>
            <a:rPr lang="en-US" sz="2400" i="1" kern="1200" dirty="0"/>
            <a:t> </a:t>
          </a:r>
          <a:r>
            <a:rPr lang="en-US" sz="2400" i="1" kern="1200" dirty="0" err="1"/>
            <a:t>aset</a:t>
          </a:r>
          <a:r>
            <a:rPr lang="en-US" sz="2400" i="1" kern="1200" dirty="0"/>
            <a:t> </a:t>
          </a:r>
          <a:r>
            <a:rPr lang="en-US" sz="2400" kern="1200" dirty="0"/>
            <a:t>yang </a:t>
          </a:r>
          <a:r>
            <a:rPr lang="en-US" sz="2400" kern="1200" dirty="0" err="1"/>
            <a:t>bersangkutan</a:t>
          </a:r>
          <a:endParaRPr lang="id-ID" sz="2400" kern="1200" dirty="0"/>
        </a:p>
      </dsp:txBody>
      <dsp:txXfrm>
        <a:off x="0" y="4242065"/>
        <a:ext cx="8698831" cy="695946"/>
      </dsp:txXfrm>
    </dsp:sp>
    <dsp:sp modelId="{FEB6EC31-EA86-42EC-854D-3688974555AC}">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Laporan keuangan periode tersebut sudah terbit.</a:t>
          </a:r>
          <a:endParaRPr lang="id-ID" sz="2400" kern="1200"/>
        </a:p>
      </dsp:txBody>
      <dsp:txXfrm rot="10800000">
        <a:off x="0" y="3182139"/>
        <a:ext cx="8698831" cy="695491"/>
      </dsp:txXfrm>
    </dsp:sp>
    <dsp:sp modelId="{585FDC0F-DF11-4ED1-AA40-E5A1B7B17BDD}">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Mempengaruhi posisi kas(menambah/mengurang posisi kas)</a:t>
          </a:r>
          <a:endParaRPr lang="id-ID" sz="2400" kern="1200"/>
        </a:p>
      </dsp:txBody>
      <dsp:txXfrm rot="10800000">
        <a:off x="0" y="2122213"/>
        <a:ext cx="8698831" cy="695491"/>
      </dsp:txXfrm>
    </dsp:sp>
    <dsp:sp modelId="{53FE97AF-2878-41E5-B681-1B50D7695D4F}">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Terjadi pada periode sebelumnya</a:t>
          </a:r>
          <a:endParaRPr lang="id-ID" sz="2400" kern="1200"/>
        </a:p>
      </dsp:txBody>
      <dsp:txXfrm rot="10800000">
        <a:off x="0" y="1062287"/>
        <a:ext cx="8698831" cy="695491"/>
      </dsp:txXfrm>
    </dsp:sp>
    <dsp:sp modelId="{471E26E0-DB8B-4EC8-BF4C-7A208F99EDDA}">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Tidak berulang</a:t>
          </a:r>
          <a:endParaRPr lang="id-ID" sz="2400" kern="1200"/>
        </a:p>
      </dsp:txBody>
      <dsp:txXfrm rot="10800000">
        <a:off x="0" y="2361"/>
        <a:ext cx="8698831" cy="695491"/>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2D55F-F05B-416A-8BAA-AAC24345A71B}">
      <dsp:nvSpPr>
        <dsp:cNvPr id="0" name=""/>
        <dsp:cNvSpPr/>
      </dsp:nvSpPr>
      <dsp:spPr>
        <a:xfrm>
          <a:off x="1543" y="3257"/>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a:t>Tidak berulang</a:t>
          </a:r>
          <a:endParaRPr lang="id-ID" sz="3300" kern="1200"/>
        </a:p>
      </dsp:txBody>
      <dsp:txXfrm>
        <a:off x="23799" y="25513"/>
        <a:ext cx="8651231" cy="715359"/>
      </dsp:txXfrm>
    </dsp:sp>
    <dsp:sp modelId="{30E793CA-296B-41DC-8197-9C3F2C5A6D83}">
      <dsp:nvSpPr>
        <dsp:cNvPr id="0" name=""/>
        <dsp:cNvSpPr/>
      </dsp:nvSpPr>
      <dsp:spPr>
        <a:xfrm>
          <a:off x="1543" y="838054"/>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a:t>Terjadi pada periode sebelumnya</a:t>
          </a:r>
          <a:endParaRPr lang="id-ID" sz="3300" kern="1200"/>
        </a:p>
      </dsp:txBody>
      <dsp:txXfrm>
        <a:off x="23799" y="860310"/>
        <a:ext cx="8651231" cy="715359"/>
      </dsp:txXfrm>
    </dsp:sp>
    <dsp:sp modelId="{28C56083-40C5-4DEF-B010-623405675AB2}">
      <dsp:nvSpPr>
        <dsp:cNvPr id="0" name=""/>
        <dsp:cNvSpPr/>
      </dsp:nvSpPr>
      <dsp:spPr>
        <a:xfrm>
          <a:off x="1543" y="1672851"/>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t>Laporan</a:t>
          </a:r>
          <a:r>
            <a:rPr lang="en-US" sz="3300" kern="1200" dirty="0"/>
            <a:t> </a:t>
          </a:r>
          <a:r>
            <a:rPr lang="en-US" sz="3300" kern="1200" dirty="0" err="1"/>
            <a:t>keuangan</a:t>
          </a:r>
          <a:r>
            <a:rPr lang="en-US" sz="3300" kern="1200" dirty="0"/>
            <a:t> </a:t>
          </a:r>
          <a:r>
            <a:rPr lang="en-US" sz="3300" kern="1200" dirty="0" err="1"/>
            <a:t>periode</a:t>
          </a:r>
          <a:r>
            <a:rPr lang="en-US" sz="3300" kern="1200" dirty="0"/>
            <a:t> </a:t>
          </a:r>
          <a:r>
            <a:rPr lang="en-US" sz="3300" kern="1200" dirty="0" err="1"/>
            <a:t>tersebut</a:t>
          </a:r>
          <a:r>
            <a:rPr lang="en-US" sz="3300" kern="1200" dirty="0"/>
            <a:t> </a:t>
          </a:r>
          <a:r>
            <a:rPr lang="en-US" sz="3300" kern="1200" dirty="0" err="1"/>
            <a:t>sudah</a:t>
          </a:r>
          <a:r>
            <a:rPr lang="en-US" sz="3300" kern="1200" dirty="0"/>
            <a:t> </a:t>
          </a:r>
          <a:r>
            <a:rPr lang="en-US" sz="3300" kern="1200" dirty="0" err="1"/>
            <a:t>terbit</a:t>
          </a:r>
          <a:endParaRPr lang="id-ID" sz="3300" kern="1200" dirty="0"/>
        </a:p>
      </dsp:txBody>
      <dsp:txXfrm>
        <a:off x="23799" y="1695107"/>
        <a:ext cx="8651231" cy="715359"/>
      </dsp:txXfrm>
    </dsp:sp>
    <dsp:sp modelId="{5E0FA0A7-374A-4DED-B2CA-9655CEF618F1}">
      <dsp:nvSpPr>
        <dsp:cNvPr id="0" name=""/>
        <dsp:cNvSpPr/>
      </dsp:nvSpPr>
      <dsp:spPr>
        <a:xfrm>
          <a:off x="1543" y="2507649"/>
          <a:ext cx="869574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Mempengaruhi</a:t>
          </a:r>
          <a:r>
            <a:rPr lang="en-US" sz="2000" kern="1200" dirty="0"/>
            <a:t> </a:t>
          </a:r>
          <a:r>
            <a:rPr lang="en-US" sz="2000" kern="1200" dirty="0" err="1"/>
            <a:t>posisi</a:t>
          </a:r>
          <a:r>
            <a:rPr lang="en-US" sz="2000" kern="1200" dirty="0"/>
            <a:t> </a:t>
          </a:r>
          <a:r>
            <a:rPr lang="en-US" sz="2000" kern="1200" dirty="0" err="1"/>
            <a:t>kas</a:t>
          </a:r>
          <a:r>
            <a:rPr lang="en-US" sz="2000" kern="1200" dirty="0"/>
            <a:t> </a:t>
          </a:r>
          <a:r>
            <a:rPr lang="en-US" sz="2000" kern="1200" dirty="0" err="1"/>
            <a:t>dan</a:t>
          </a:r>
          <a:r>
            <a:rPr lang="en-US" sz="2000" kern="1200" dirty="0"/>
            <a:t> </a:t>
          </a:r>
          <a:r>
            <a:rPr lang="en-US" sz="2000" kern="1200" dirty="0" err="1"/>
            <a:t>tidak</a:t>
          </a:r>
          <a:r>
            <a:rPr lang="en-US" sz="2000" kern="1200" dirty="0"/>
            <a:t> </a:t>
          </a:r>
          <a:r>
            <a:rPr lang="en-US" sz="2000" kern="1200" dirty="0" err="1"/>
            <a:t>mempengaruhi</a:t>
          </a:r>
          <a:r>
            <a:rPr lang="en-US" sz="2000" kern="1200" dirty="0"/>
            <a:t> </a:t>
          </a:r>
          <a:r>
            <a:rPr lang="en-US" sz="2000" kern="1200" dirty="0" err="1"/>
            <a:t>posisi</a:t>
          </a:r>
          <a:r>
            <a:rPr lang="en-US" sz="2000" kern="1200" dirty="0"/>
            <a:t> </a:t>
          </a:r>
          <a:r>
            <a:rPr lang="en-US" sz="2000" kern="1200" dirty="0" err="1"/>
            <a:t>aset</a:t>
          </a:r>
          <a:r>
            <a:rPr lang="en-US" sz="2000" kern="1200" dirty="0"/>
            <a:t> </a:t>
          </a:r>
          <a:r>
            <a:rPr lang="en-US" sz="2000" kern="1200" dirty="0" err="1"/>
            <a:t>selain</a:t>
          </a:r>
          <a:r>
            <a:rPr lang="en-US" sz="2000" kern="1200" dirty="0"/>
            <a:t> </a:t>
          </a:r>
          <a:r>
            <a:rPr lang="en-US" sz="2000" kern="1200" dirty="0" err="1"/>
            <a:t>kas</a:t>
          </a:r>
          <a:endParaRPr lang="id-ID" sz="2000" kern="1200" dirty="0"/>
        </a:p>
      </dsp:txBody>
      <dsp:txXfrm>
        <a:off x="23799" y="2529905"/>
        <a:ext cx="8651231" cy="715359"/>
      </dsp:txXfrm>
    </dsp:sp>
    <dsp:sp modelId="{A0894F8B-C20F-47E7-A611-645E02CCF02E}">
      <dsp:nvSpPr>
        <dsp:cNvPr id="0" name=""/>
        <dsp:cNvSpPr/>
      </dsp:nvSpPr>
      <dsp:spPr>
        <a:xfrm>
          <a:off x="1543" y="3342446"/>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err="1"/>
            <a:t>Pengurangan</a:t>
          </a:r>
          <a:r>
            <a:rPr lang="en-US" sz="2000" b="1" kern="1200" dirty="0"/>
            <a:t> </a:t>
          </a:r>
          <a:r>
            <a:rPr lang="en-US" sz="2000" b="1" kern="1200" dirty="0" err="1"/>
            <a:t>Beban</a:t>
          </a:r>
          <a:endParaRPr lang="id-ID" sz="2000" kern="1200" dirty="0"/>
        </a:p>
      </dsp:txBody>
      <dsp:txXfrm>
        <a:off x="23799" y="3364702"/>
        <a:ext cx="4258181" cy="715359"/>
      </dsp:txXfrm>
    </dsp:sp>
    <dsp:sp modelId="{45119B19-D956-4A73-847E-4B9707CFF675}">
      <dsp:nvSpPr>
        <dsp:cNvPr id="0" name=""/>
        <dsp:cNvSpPr/>
      </dsp:nvSpPr>
      <dsp:spPr>
        <a:xfrm>
          <a:off x="1543" y="4177243"/>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Pembetulan</a:t>
          </a:r>
          <a:r>
            <a:rPr lang="en-US" sz="2000" kern="1200" dirty="0"/>
            <a:t> </a:t>
          </a:r>
          <a:r>
            <a:rPr lang="en-US" sz="2000" kern="1200" dirty="0" err="1"/>
            <a:t>pada</a:t>
          </a:r>
          <a:r>
            <a:rPr lang="en-US" sz="2000" kern="1200" dirty="0"/>
            <a:t> </a:t>
          </a:r>
          <a:r>
            <a:rPr lang="en-US" sz="2000" kern="1200" dirty="0" err="1"/>
            <a:t>akun</a:t>
          </a:r>
          <a:r>
            <a:rPr lang="en-US" sz="2000" kern="1200" dirty="0"/>
            <a:t> </a:t>
          </a:r>
          <a:r>
            <a:rPr lang="en-US" sz="2000" i="1" kern="1200" dirty="0" err="1"/>
            <a:t>pendapatan</a:t>
          </a:r>
          <a:r>
            <a:rPr lang="en-US" sz="2000" i="1" kern="1200" dirty="0"/>
            <a:t> lain-lain-LO</a:t>
          </a:r>
          <a:endParaRPr lang="id-ID" sz="2000" kern="1200" dirty="0"/>
        </a:p>
      </dsp:txBody>
      <dsp:txXfrm>
        <a:off x="23799" y="4199499"/>
        <a:ext cx="4258181" cy="715359"/>
      </dsp:txXfrm>
    </dsp:sp>
    <dsp:sp modelId="{0F4CBFD8-D6A7-4E9D-A973-0D8419C8118D}">
      <dsp:nvSpPr>
        <dsp:cNvPr id="0" name=""/>
        <dsp:cNvSpPr/>
      </dsp:nvSpPr>
      <dsp:spPr>
        <a:xfrm>
          <a:off x="4394593" y="3342446"/>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err="1"/>
            <a:t>Penambahan</a:t>
          </a:r>
          <a:r>
            <a:rPr lang="en-US" sz="2000" b="1" kern="1200" dirty="0"/>
            <a:t> </a:t>
          </a:r>
          <a:r>
            <a:rPr lang="en-US" sz="2000" b="1" kern="1200" dirty="0" err="1"/>
            <a:t>Beban</a:t>
          </a:r>
          <a:endParaRPr lang="id-ID" sz="2000" kern="1200" dirty="0"/>
        </a:p>
      </dsp:txBody>
      <dsp:txXfrm>
        <a:off x="4416849" y="3364702"/>
        <a:ext cx="4258181" cy="715359"/>
      </dsp:txXfrm>
    </dsp:sp>
    <dsp:sp modelId="{5E0A2988-8975-4093-95F1-EA0EE396473B}">
      <dsp:nvSpPr>
        <dsp:cNvPr id="0" name=""/>
        <dsp:cNvSpPr/>
      </dsp:nvSpPr>
      <dsp:spPr>
        <a:xfrm>
          <a:off x="4394593" y="4177243"/>
          <a:ext cx="4302693" cy="7598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pembetulan</a:t>
          </a:r>
          <a:r>
            <a:rPr lang="en-US" sz="2000" kern="1200" dirty="0"/>
            <a:t> </a:t>
          </a:r>
          <a:r>
            <a:rPr lang="en-US" sz="2000" kern="1200" dirty="0" err="1"/>
            <a:t>pada</a:t>
          </a:r>
          <a:r>
            <a:rPr lang="en-US" sz="2000" kern="1200" dirty="0"/>
            <a:t> </a:t>
          </a:r>
          <a:r>
            <a:rPr lang="en-US" sz="2000" kern="1200" dirty="0" err="1"/>
            <a:t>akun</a:t>
          </a:r>
          <a:r>
            <a:rPr lang="en-US" sz="2000" kern="1200" dirty="0"/>
            <a:t>  </a:t>
          </a:r>
          <a:r>
            <a:rPr lang="en-US" sz="2000" i="1" kern="1200" dirty="0" err="1"/>
            <a:t>Ekuitas</a:t>
          </a:r>
          <a:endParaRPr lang="id-ID" sz="2000" kern="1200" dirty="0"/>
        </a:p>
      </dsp:txBody>
      <dsp:txXfrm>
        <a:off x="4416849" y="4199499"/>
        <a:ext cx="4258181" cy="715359"/>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5B2B-EF08-4A0C-9542-0853F37A26F5}">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Pembetulan pada </a:t>
          </a:r>
          <a:r>
            <a:rPr lang="en-US" sz="2400" i="1" kern="1200"/>
            <a:t>akun kas dan akun Saldo Anggaran Lebih</a:t>
          </a:r>
          <a:endParaRPr lang="id-ID" sz="2400" kern="1200"/>
        </a:p>
      </dsp:txBody>
      <dsp:txXfrm>
        <a:off x="0" y="4242065"/>
        <a:ext cx="8698831" cy="695946"/>
      </dsp:txXfrm>
    </dsp:sp>
    <dsp:sp modelId="{E3534482-53BF-4416-A829-D06A953806D5}">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Laporan keuangan sudah terbit.</a:t>
          </a:r>
          <a:endParaRPr lang="id-ID" sz="2400" kern="1200"/>
        </a:p>
      </dsp:txBody>
      <dsp:txXfrm rot="10800000">
        <a:off x="0" y="3182139"/>
        <a:ext cx="8698831" cy="695491"/>
      </dsp:txXfrm>
    </dsp:sp>
    <dsp:sp modelId="{F65E2A20-FD31-4BF4-B1B6-17D63547EA35}">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Mempengaruhi posisi kas(menambah/mengurang saldo kas)</a:t>
          </a:r>
          <a:endParaRPr lang="id-ID" sz="2400" kern="1200"/>
        </a:p>
      </dsp:txBody>
      <dsp:txXfrm rot="10800000">
        <a:off x="0" y="2122213"/>
        <a:ext cx="8698831" cy="695491"/>
      </dsp:txXfrm>
    </dsp:sp>
    <dsp:sp modelId="{18A52722-7E56-42FB-A9F0-7C263E989A99}">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Terjadi pada periode sebelumnya</a:t>
          </a:r>
          <a:endParaRPr lang="id-ID" sz="2400" kern="1200"/>
        </a:p>
      </dsp:txBody>
      <dsp:txXfrm rot="10800000">
        <a:off x="0" y="1062287"/>
        <a:ext cx="8698831" cy="695491"/>
      </dsp:txXfrm>
    </dsp:sp>
    <dsp:sp modelId="{1FD5ADFD-84F4-4159-AEDC-DE41CFDE6133}">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Tidak berulang</a:t>
          </a:r>
          <a:endParaRPr lang="id-ID" sz="2400" kern="1200"/>
        </a:p>
      </dsp:txBody>
      <dsp:txXfrm rot="10800000">
        <a:off x="0" y="2361"/>
        <a:ext cx="8698831" cy="695491"/>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A56F2-53A0-4912-8D37-C11532B3BAF2}">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Pembetulan pada </a:t>
          </a:r>
          <a:r>
            <a:rPr lang="en-US" sz="2400" i="1" kern="1200"/>
            <a:t>akun Kas dan akun Ekuitas</a:t>
          </a:r>
          <a:endParaRPr lang="id-ID" sz="2400" kern="1200"/>
        </a:p>
      </dsp:txBody>
      <dsp:txXfrm>
        <a:off x="0" y="4242065"/>
        <a:ext cx="8698831" cy="695946"/>
      </dsp:txXfrm>
    </dsp:sp>
    <dsp:sp modelId="{E6AB38D5-BD20-475F-BF9D-06E2B5B30E54}">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Laporan keuangan sudah terbit.</a:t>
          </a:r>
          <a:endParaRPr lang="id-ID" sz="2400" kern="1200"/>
        </a:p>
      </dsp:txBody>
      <dsp:txXfrm rot="10800000">
        <a:off x="0" y="3182139"/>
        <a:ext cx="8698831" cy="695491"/>
      </dsp:txXfrm>
    </dsp:sp>
    <dsp:sp modelId="{FAD36226-3284-4CC6-9243-2BF72C7FAFC5}">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Mempengaruhi posisi kas(menambah/mengurang saldo kas)</a:t>
          </a:r>
          <a:endParaRPr lang="id-ID" sz="2400" kern="1200"/>
        </a:p>
      </dsp:txBody>
      <dsp:txXfrm rot="10800000">
        <a:off x="0" y="2122213"/>
        <a:ext cx="8698831" cy="695491"/>
      </dsp:txXfrm>
    </dsp:sp>
    <dsp:sp modelId="{F0774988-C241-42FC-941C-635248AC72C7}">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Terjadi pada periode sebelumnya</a:t>
          </a:r>
          <a:endParaRPr lang="id-ID" sz="2400" kern="1200"/>
        </a:p>
      </dsp:txBody>
      <dsp:txXfrm rot="10800000">
        <a:off x="0" y="1062287"/>
        <a:ext cx="8698831" cy="695491"/>
      </dsp:txXfrm>
    </dsp:sp>
    <dsp:sp modelId="{3CD1311E-436C-44F6-9302-61C545857648}">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Tidak berulang</a:t>
          </a:r>
          <a:endParaRPr lang="id-ID" sz="2400" kern="1200"/>
        </a:p>
      </dsp:txBody>
      <dsp:txXfrm rot="10800000">
        <a:off x="0" y="2361"/>
        <a:ext cx="8698831" cy="695491"/>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83096-1C74-4630-8F18-9D9A57317319}">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Pembetulan pada </a:t>
          </a:r>
          <a:r>
            <a:rPr lang="en-US" sz="2400" i="1" kern="1200"/>
            <a:t>akun kas dan akun Saldo Anggaran Lebih</a:t>
          </a:r>
          <a:endParaRPr lang="id-ID" sz="2400" kern="1200"/>
        </a:p>
      </dsp:txBody>
      <dsp:txXfrm>
        <a:off x="0" y="4242065"/>
        <a:ext cx="8698831" cy="695946"/>
      </dsp:txXfrm>
    </dsp:sp>
    <dsp:sp modelId="{3057E37E-1AFF-48B7-BD6A-2769E607F91A}">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Laporan keuangan sudah terbit.</a:t>
          </a:r>
          <a:r>
            <a:rPr lang="en-US" sz="2400" b="1" kern="1200"/>
            <a:t>	</a:t>
          </a:r>
          <a:endParaRPr lang="id-ID" sz="2400" kern="1200"/>
        </a:p>
      </dsp:txBody>
      <dsp:txXfrm rot="10800000">
        <a:off x="0" y="3182139"/>
        <a:ext cx="8698831" cy="695491"/>
      </dsp:txXfrm>
    </dsp:sp>
    <dsp:sp modelId="{FE21679C-653F-4904-AFBC-FBAD1A6D6B6D}">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Mempengaruhi posisi kas(menambah/mengurang saldo kas)</a:t>
          </a:r>
          <a:endParaRPr lang="id-ID" sz="2400" kern="1200"/>
        </a:p>
      </dsp:txBody>
      <dsp:txXfrm rot="10800000">
        <a:off x="0" y="2122213"/>
        <a:ext cx="8698831" cy="695491"/>
      </dsp:txXfrm>
    </dsp:sp>
    <dsp:sp modelId="{D3A7A554-CCDD-4E81-8DFE-26EA8EE15C14}">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Terjadi pada periode sebelumnya</a:t>
          </a:r>
          <a:endParaRPr lang="id-ID" sz="2400" kern="1200"/>
        </a:p>
      </dsp:txBody>
      <dsp:txXfrm rot="10800000">
        <a:off x="0" y="1062287"/>
        <a:ext cx="8698831" cy="695491"/>
      </dsp:txXfrm>
    </dsp:sp>
    <dsp:sp modelId="{4069AE0A-6126-425F-A9F4-5F162FD2BEF7}">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Tidak berulang</a:t>
          </a:r>
          <a:endParaRPr lang="id-ID" sz="2400" kern="1200"/>
        </a:p>
      </dsp:txBody>
      <dsp:txXfrm rot="10800000">
        <a:off x="0" y="2361"/>
        <a:ext cx="8698831" cy="695491"/>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61758-C9DA-4719-B9D8-5F3905397102}">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Pembetulan pada </a:t>
          </a:r>
          <a:r>
            <a:rPr lang="en-US" sz="2400" i="1" kern="1200"/>
            <a:t>akun kas dan kewajiban </a:t>
          </a:r>
          <a:r>
            <a:rPr lang="en-US" sz="2400" kern="1200"/>
            <a:t>yang bersangkutan</a:t>
          </a:r>
          <a:endParaRPr lang="id-ID" sz="2400" kern="1200"/>
        </a:p>
      </dsp:txBody>
      <dsp:txXfrm>
        <a:off x="0" y="4242065"/>
        <a:ext cx="8698831" cy="695946"/>
      </dsp:txXfrm>
    </dsp:sp>
    <dsp:sp modelId="{52EAF253-5D20-4AA6-90FA-F4CCE6DEA37D}">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Laporan keuangan sudah terbit.</a:t>
          </a:r>
          <a:endParaRPr lang="id-ID" sz="2400" kern="1200"/>
        </a:p>
      </dsp:txBody>
      <dsp:txXfrm rot="10800000">
        <a:off x="0" y="3182139"/>
        <a:ext cx="8698831" cy="695491"/>
      </dsp:txXfrm>
    </dsp:sp>
    <dsp:sp modelId="{34474DED-4306-4EE9-B130-5F7731E79737}">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Mempengaruhi posisi kas(menambah/mengurang saldo kas)</a:t>
          </a:r>
          <a:endParaRPr lang="id-ID" sz="2400" kern="1200"/>
        </a:p>
      </dsp:txBody>
      <dsp:txXfrm rot="10800000">
        <a:off x="0" y="2122213"/>
        <a:ext cx="8698831" cy="695491"/>
      </dsp:txXfrm>
    </dsp:sp>
    <dsp:sp modelId="{5523198F-8B18-4018-B9C3-BE2122751DE2}">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Terjadi pada periode sebelumnya</a:t>
          </a:r>
          <a:endParaRPr lang="id-ID" sz="2400" kern="1200"/>
        </a:p>
      </dsp:txBody>
      <dsp:txXfrm rot="10800000">
        <a:off x="0" y="1062287"/>
        <a:ext cx="8698831" cy="695491"/>
      </dsp:txXfrm>
    </dsp:sp>
    <dsp:sp modelId="{18A6E527-DCDF-444A-9E60-9B85DF6F6CD2}">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Tidak berulang</a:t>
          </a:r>
          <a:endParaRPr lang="id-ID" sz="2400" kern="1200"/>
        </a:p>
      </dsp:txBody>
      <dsp:txXfrm rot="10800000">
        <a:off x="0" y="2361"/>
        <a:ext cx="8698831" cy="695491"/>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8B4E8-F2B1-4D31-9A2F-8CDB96BDEC8F}">
      <dsp:nvSpPr>
        <dsp:cNvPr id="0" name=""/>
        <dsp:cNvSpPr/>
      </dsp:nvSpPr>
      <dsp:spPr>
        <a:xfrm>
          <a:off x="0" y="4242065"/>
          <a:ext cx="8698831" cy="695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t>Pembetulan pada akun-akun </a:t>
          </a:r>
          <a:r>
            <a:rPr lang="en-US" sz="2000" b="1" i="1" kern="1200"/>
            <a:t>neraca terkait pada periode kesalahan ditemukan</a:t>
          </a:r>
          <a:endParaRPr lang="id-ID" sz="2000" kern="1200"/>
        </a:p>
      </dsp:txBody>
      <dsp:txXfrm>
        <a:off x="0" y="4242065"/>
        <a:ext cx="8698831" cy="695946"/>
      </dsp:txXfrm>
    </dsp:sp>
    <dsp:sp modelId="{EF9999C1-A385-49FC-AC9C-0D4A063DFBFE}">
      <dsp:nvSpPr>
        <dsp:cNvPr id="0" name=""/>
        <dsp:cNvSpPr/>
      </dsp:nvSpPr>
      <dsp:spPr>
        <a:xfrm rot="10800000">
          <a:off x="0" y="3182139"/>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a:t>Sebelum maupun setelah laporan keuangan terbit</a:t>
          </a:r>
          <a:endParaRPr lang="id-ID" sz="2000" kern="1200"/>
        </a:p>
      </dsp:txBody>
      <dsp:txXfrm rot="10800000">
        <a:off x="0" y="3182139"/>
        <a:ext cx="8698831" cy="695491"/>
      </dsp:txXfrm>
    </dsp:sp>
    <dsp:sp modelId="{CDB65C5D-C8E6-4B61-8E87-316519C46FB3}">
      <dsp:nvSpPr>
        <dsp:cNvPr id="0" name=""/>
        <dsp:cNvSpPr/>
      </dsp:nvSpPr>
      <dsp:spPr>
        <a:xfrm rot="10800000">
          <a:off x="0" y="2122213"/>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a:t>Tidak mempengaruhi posisi kas</a:t>
          </a:r>
          <a:endParaRPr lang="id-ID" sz="2000" kern="1200"/>
        </a:p>
      </dsp:txBody>
      <dsp:txXfrm rot="10800000">
        <a:off x="0" y="2122213"/>
        <a:ext cx="8698831" cy="695491"/>
      </dsp:txXfrm>
    </dsp:sp>
    <dsp:sp modelId="{6114A06B-F840-450F-BA75-40C3799E4CA9}">
      <dsp:nvSpPr>
        <dsp:cNvPr id="0" name=""/>
        <dsp:cNvSpPr/>
      </dsp:nvSpPr>
      <dsp:spPr>
        <a:xfrm rot="10800000">
          <a:off x="0" y="1062287"/>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a:t>Terjadi pada periode-periode sebelumnya</a:t>
          </a:r>
          <a:endParaRPr lang="id-ID" sz="2000" kern="1200"/>
        </a:p>
      </dsp:txBody>
      <dsp:txXfrm rot="10800000">
        <a:off x="0" y="1062287"/>
        <a:ext cx="8698831" cy="695491"/>
      </dsp:txXfrm>
    </dsp:sp>
    <dsp:sp modelId="{07034052-78CE-4FF6-8E65-CC02E2DCA109}">
      <dsp:nvSpPr>
        <dsp:cNvPr id="0" name=""/>
        <dsp:cNvSpPr/>
      </dsp:nvSpPr>
      <dsp:spPr>
        <a:xfrm rot="10800000">
          <a:off x="0" y="2361"/>
          <a:ext cx="8698831" cy="10703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a:t>Tidak berulang</a:t>
          </a:r>
          <a:endParaRPr lang="id-ID" sz="2000" kern="1200"/>
        </a:p>
      </dsp:txBody>
      <dsp:txXfrm rot="10800000">
        <a:off x="0" y="2361"/>
        <a:ext cx="8698831" cy="695491"/>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2F1BA-9631-4570-8354-0DB1913844D7}">
      <dsp:nvSpPr>
        <dsp:cNvPr id="0" name=""/>
        <dsp:cNvSpPr/>
      </dsp:nvSpPr>
      <dsp:spPr>
        <a:xfrm>
          <a:off x="0" y="3718880"/>
          <a:ext cx="8698831" cy="12206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Koreksi kesalahan diungkapkan pada CALK</a:t>
          </a:r>
          <a:r>
            <a:rPr lang="en-US" sz="2100" b="1" kern="1200"/>
            <a:t>	</a:t>
          </a:r>
          <a:endParaRPr lang="id-ID" sz="2100" kern="1200"/>
        </a:p>
      </dsp:txBody>
      <dsp:txXfrm>
        <a:off x="0" y="3718880"/>
        <a:ext cx="8698831" cy="1220619"/>
      </dsp:txXfrm>
    </dsp:sp>
    <dsp:sp modelId="{6F01797E-685B-40AC-8A5B-746F5A5F3927}">
      <dsp:nvSpPr>
        <dsp:cNvPr id="0" name=""/>
        <dsp:cNvSpPr/>
      </dsp:nvSpPr>
      <dsp:spPr>
        <a:xfrm rot="10800000">
          <a:off x="0" y="1859876"/>
          <a:ext cx="8698831" cy="187731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Koreksi kesalahan periode-periode yang lalu yang mempengaruhi posisi kas dilaporkan dalam Laporan Arus Kas tahun berjalan pada aktivitas yang bersangkutan</a:t>
          </a:r>
          <a:endParaRPr lang="id-ID" sz="2100" kern="1200"/>
        </a:p>
      </dsp:txBody>
      <dsp:txXfrm rot="10800000">
        <a:off x="0" y="1859876"/>
        <a:ext cx="8698831" cy="1219821"/>
      </dsp:txXfrm>
    </dsp:sp>
    <dsp:sp modelId="{B9F6D973-FB06-4413-BA71-B004D0D7751B}">
      <dsp:nvSpPr>
        <dsp:cNvPr id="0" name=""/>
        <dsp:cNvSpPr/>
      </dsp:nvSpPr>
      <dsp:spPr>
        <a:xfrm rot="10800000">
          <a:off x="0" y="873"/>
          <a:ext cx="8698831" cy="187731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Kesalahan berulang dan sistemik tidak perlu koreksi hanya dicatat pada saat terjadi pengeluaran kas untuk mengembalikan kelebihan pendapatan dengan mengurangi pendapatan-LRA  maupun pendapatan-LO yang bersangkutan</a:t>
          </a:r>
          <a:endParaRPr lang="id-ID" sz="2100" kern="1200"/>
        </a:p>
      </dsp:txBody>
      <dsp:txXfrm rot="10800000">
        <a:off x="0" y="873"/>
        <a:ext cx="8698831" cy="1219821"/>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554F3-90BE-485E-8E3D-14E52D2BF0CF}">
      <dsp:nvSpPr>
        <dsp:cNvPr id="0" name=""/>
        <dsp:cNvSpPr/>
      </dsp:nvSpPr>
      <dsp:spPr>
        <a:xfrm>
          <a:off x="0" y="2981776"/>
          <a:ext cx="8698831" cy="1956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id-ID" sz="2700" kern="1200" dirty="0"/>
            <a:t>Perubahan kebijakan akuntansi harus </a:t>
          </a:r>
          <a:r>
            <a:rPr lang="id-ID" sz="2700" i="1" kern="1200" dirty="0"/>
            <a:t>disajikan pada Laporan Perubahan Ekuitas</a:t>
          </a:r>
          <a:r>
            <a:rPr lang="id-ID" sz="2700" kern="1200" dirty="0"/>
            <a:t> dan diungkapkan dalam CALK</a:t>
          </a:r>
        </a:p>
      </dsp:txBody>
      <dsp:txXfrm>
        <a:off x="0" y="2981776"/>
        <a:ext cx="8698831" cy="1956368"/>
      </dsp:txXfrm>
    </dsp:sp>
    <dsp:sp modelId="{5860B799-6EAE-4E63-A878-BA1D38D3C004}">
      <dsp:nvSpPr>
        <dsp:cNvPr id="0" name=""/>
        <dsp:cNvSpPr/>
      </dsp:nvSpPr>
      <dsp:spPr>
        <a:xfrm rot="10800000">
          <a:off x="0" y="2227"/>
          <a:ext cx="8698831" cy="300889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id-ID" sz="2700" kern="1200" dirty="0"/>
            <a:t>Kebijakan akuntansi adalah prinsip-prinsip, dasar-dasar, konvensi-konvensi, aturan-aturan, dan </a:t>
          </a:r>
          <a:r>
            <a:rPr lang="id-ID" sz="2700" kern="1200" dirty="0" err="1"/>
            <a:t>praktik-praktik</a:t>
          </a:r>
          <a:r>
            <a:rPr lang="id-ID" sz="2700" kern="1200" dirty="0"/>
            <a:t> spesifik yang dipilih oleh suatu entitas pelaporan dalam penyusunan dan penyajian laporan keuangan</a:t>
          </a:r>
        </a:p>
      </dsp:txBody>
      <dsp:txXfrm rot="10800000">
        <a:off x="0" y="2227"/>
        <a:ext cx="8698831" cy="19550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52D5-7324-4DF7-888F-54C3ED31B941}">
      <dsp:nvSpPr>
        <dsp:cNvPr id="0" name=""/>
        <dsp:cNvSpPr/>
      </dsp:nvSpPr>
      <dsp:spPr>
        <a:xfrm>
          <a:off x="0" y="412156"/>
          <a:ext cx="8698831"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a:t>Informasi umum entitas pelaporan dan entitas akuntansi</a:t>
          </a:r>
        </a:p>
      </dsp:txBody>
      <dsp:txXfrm>
        <a:off x="30442" y="442598"/>
        <a:ext cx="8637947" cy="562726"/>
      </dsp:txXfrm>
    </dsp:sp>
    <dsp:sp modelId="{609A9323-DC88-4D4E-9942-585E148FBAA3}">
      <dsp:nvSpPr>
        <dsp:cNvPr id="0" name=""/>
        <dsp:cNvSpPr/>
      </dsp:nvSpPr>
      <dsp:spPr>
        <a:xfrm>
          <a:off x="0" y="1110646"/>
          <a:ext cx="8698831"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a:t>Informasi tentang kebijakan fisal / keuangan</a:t>
          </a:r>
        </a:p>
      </dsp:txBody>
      <dsp:txXfrm>
        <a:off x="30442" y="1141088"/>
        <a:ext cx="8637947" cy="562726"/>
      </dsp:txXfrm>
    </dsp:sp>
    <dsp:sp modelId="{4A290AB1-B1E8-48AF-B11B-FD0A4E2ACDE2}">
      <dsp:nvSpPr>
        <dsp:cNvPr id="0" name=""/>
        <dsp:cNvSpPr/>
      </dsp:nvSpPr>
      <dsp:spPr>
        <a:xfrm>
          <a:off x="0" y="1809136"/>
          <a:ext cx="8698831"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a:t>Ikhtisar pencapaian target keuangan</a:t>
          </a:r>
        </a:p>
      </dsp:txBody>
      <dsp:txXfrm>
        <a:off x="30442" y="1839578"/>
        <a:ext cx="8637947" cy="562726"/>
      </dsp:txXfrm>
    </dsp:sp>
    <dsp:sp modelId="{C528B690-6195-4BCF-A35D-64A0994BF3D8}">
      <dsp:nvSpPr>
        <dsp:cNvPr id="0" name=""/>
        <dsp:cNvSpPr/>
      </dsp:nvSpPr>
      <dsp:spPr>
        <a:xfrm>
          <a:off x="0" y="2507626"/>
          <a:ext cx="8698831"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a:t>Dasar penyusunan laporan keuangan dan kebijakan akuntansi</a:t>
          </a:r>
        </a:p>
      </dsp:txBody>
      <dsp:txXfrm>
        <a:off x="30442" y="2538068"/>
        <a:ext cx="8637947" cy="562726"/>
      </dsp:txXfrm>
    </dsp:sp>
    <dsp:sp modelId="{C9013B2F-BC71-48C5-898C-C170FF90DE27}">
      <dsp:nvSpPr>
        <dsp:cNvPr id="0" name=""/>
        <dsp:cNvSpPr/>
      </dsp:nvSpPr>
      <dsp:spPr>
        <a:xfrm>
          <a:off x="0" y="3206116"/>
          <a:ext cx="8698831"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a:t>Informasi yang diharuskan PSAP yang  belum disajikan</a:t>
          </a:r>
        </a:p>
      </dsp:txBody>
      <dsp:txXfrm>
        <a:off x="30442" y="3236558"/>
        <a:ext cx="8637947" cy="562726"/>
      </dsp:txXfrm>
    </dsp:sp>
    <dsp:sp modelId="{33E496F3-B933-4C9B-A11F-477D427B20C7}">
      <dsp:nvSpPr>
        <dsp:cNvPr id="0" name=""/>
        <dsp:cNvSpPr/>
      </dsp:nvSpPr>
      <dsp:spPr>
        <a:xfrm>
          <a:off x="0" y="3904606"/>
          <a:ext cx="8698831"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a:t>Informasi lainnya untuk penyajian yang wajar</a:t>
          </a:r>
        </a:p>
      </dsp:txBody>
      <dsp:txXfrm>
        <a:off x="30442" y="3935048"/>
        <a:ext cx="8637947" cy="562726"/>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FDB0C-8D6F-49D9-8FA2-899EF1FB883B}">
      <dsp:nvSpPr>
        <dsp:cNvPr id="0" name=""/>
        <dsp:cNvSpPr/>
      </dsp:nvSpPr>
      <dsp:spPr>
        <a:xfrm>
          <a:off x="0" y="3718880"/>
          <a:ext cx="8698831" cy="12206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Pengaruh perubahan terhadap LO periode berjalan dan yang akan datang diungkapkan dalam CALK. Apabila tidak memungkinkan, harus diungkapkan alasan tidak mengungkapkan pengaruh perubahan itu.</a:t>
          </a:r>
          <a:endParaRPr lang="id-ID" sz="2100" kern="1200"/>
        </a:p>
      </dsp:txBody>
      <dsp:txXfrm>
        <a:off x="0" y="3718880"/>
        <a:ext cx="8698831" cy="1220619"/>
      </dsp:txXfrm>
    </dsp:sp>
    <dsp:sp modelId="{72EDED3C-B83A-4611-82E3-D95CCACB15AA}">
      <dsp:nvSpPr>
        <dsp:cNvPr id="0" name=""/>
        <dsp:cNvSpPr/>
      </dsp:nvSpPr>
      <dsp:spPr>
        <a:xfrm rot="10800000">
          <a:off x="0" y="1859876"/>
          <a:ext cx="8698831" cy="187731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err="1"/>
            <a:t>Pengaruh</a:t>
          </a:r>
          <a:r>
            <a:rPr lang="en-US" sz="2100" kern="1200" dirty="0"/>
            <a:t> </a:t>
          </a:r>
          <a:r>
            <a:rPr lang="en-US" sz="2100" kern="1200" dirty="0" err="1"/>
            <a:t>atau</a:t>
          </a:r>
          <a:r>
            <a:rPr lang="en-US" sz="2100" kern="1200" dirty="0"/>
            <a:t> </a:t>
          </a:r>
          <a:r>
            <a:rPr lang="en-US" sz="2100" kern="1200" dirty="0" err="1"/>
            <a:t>dampak</a:t>
          </a:r>
          <a:r>
            <a:rPr lang="en-US" sz="2100" kern="1200" dirty="0"/>
            <a:t> </a:t>
          </a:r>
          <a:r>
            <a:rPr lang="en-US" sz="2100" kern="1200" dirty="0" err="1"/>
            <a:t>perubahan</a:t>
          </a:r>
          <a:r>
            <a:rPr lang="en-US" sz="2100" kern="1200" dirty="0"/>
            <a:t> </a:t>
          </a:r>
          <a:r>
            <a:rPr lang="en-US" sz="2100" kern="1200" dirty="0" err="1"/>
            <a:t>estimasi</a:t>
          </a:r>
          <a:r>
            <a:rPr lang="en-US" sz="2100" kern="1200" dirty="0"/>
            <a:t> </a:t>
          </a:r>
          <a:r>
            <a:rPr lang="en-US" sz="2100" kern="1200" dirty="0" err="1"/>
            <a:t>akuntansi</a:t>
          </a:r>
          <a:r>
            <a:rPr lang="en-US" sz="2100" kern="1200" dirty="0"/>
            <a:t> </a:t>
          </a:r>
          <a:r>
            <a:rPr lang="en-US" sz="2100" kern="1200" dirty="0" err="1"/>
            <a:t>disajikan</a:t>
          </a:r>
          <a:r>
            <a:rPr lang="en-US" sz="2100" kern="1200" dirty="0"/>
            <a:t> </a:t>
          </a:r>
          <a:r>
            <a:rPr lang="en-US" sz="2100" kern="1200" dirty="0" err="1"/>
            <a:t>pada</a:t>
          </a:r>
          <a:r>
            <a:rPr lang="en-US" sz="2100" kern="1200" dirty="0"/>
            <a:t> </a:t>
          </a:r>
          <a:r>
            <a:rPr lang="id-ID" sz="2100" kern="1200" dirty="0"/>
            <a:t>O</a:t>
          </a:r>
          <a:r>
            <a:rPr lang="en-US" sz="2100" kern="1200" dirty="0"/>
            <a:t> </a:t>
          </a:r>
          <a:r>
            <a:rPr lang="en-US" sz="2100" kern="1200" dirty="0" err="1"/>
            <a:t>pada</a:t>
          </a:r>
          <a:r>
            <a:rPr lang="en-US" sz="2100" kern="1200" dirty="0"/>
            <a:t> </a:t>
          </a:r>
          <a:r>
            <a:rPr lang="en-US" sz="2100" kern="1200" dirty="0" err="1"/>
            <a:t>periode</a:t>
          </a:r>
          <a:r>
            <a:rPr lang="en-US" sz="2100" kern="1200" dirty="0"/>
            <a:t> </a:t>
          </a:r>
          <a:r>
            <a:rPr lang="en-US" sz="2100" kern="1200" dirty="0" err="1"/>
            <a:t>perubahan</a:t>
          </a:r>
          <a:r>
            <a:rPr lang="en-US" sz="2100" kern="1200" dirty="0"/>
            <a:t> </a:t>
          </a:r>
          <a:r>
            <a:rPr lang="en-US" sz="2100" kern="1200" dirty="0" err="1"/>
            <a:t>dan</a:t>
          </a:r>
          <a:r>
            <a:rPr lang="en-US" sz="2100" kern="1200" dirty="0"/>
            <a:t> </a:t>
          </a:r>
          <a:r>
            <a:rPr lang="en-US" sz="2100" kern="1200" dirty="0" err="1"/>
            <a:t>periode</a:t>
          </a:r>
          <a:r>
            <a:rPr lang="en-US" sz="2100" kern="1200" dirty="0"/>
            <a:t> </a:t>
          </a:r>
          <a:r>
            <a:rPr lang="en-US" sz="2100" kern="1200" dirty="0" err="1"/>
            <a:t>selanjutnya</a:t>
          </a:r>
          <a:r>
            <a:rPr lang="en-US" sz="2100" kern="1200" dirty="0"/>
            <a:t> </a:t>
          </a:r>
          <a:r>
            <a:rPr lang="en-US" sz="2100" kern="1200" dirty="0" err="1"/>
            <a:t>sesuai</a:t>
          </a:r>
          <a:r>
            <a:rPr lang="en-US" sz="2100" kern="1200" dirty="0"/>
            <a:t> </a:t>
          </a:r>
          <a:r>
            <a:rPr lang="en-US" sz="2100" kern="1200" dirty="0" err="1"/>
            <a:t>sifat</a:t>
          </a:r>
          <a:r>
            <a:rPr lang="en-US" sz="2100" kern="1200" dirty="0"/>
            <a:t> </a:t>
          </a:r>
          <a:r>
            <a:rPr lang="en-US" sz="2100" kern="1200" dirty="0" err="1"/>
            <a:t>perubahan</a:t>
          </a:r>
          <a:r>
            <a:rPr lang="en-US" sz="2100" kern="1200" dirty="0"/>
            <a:t>. </a:t>
          </a:r>
          <a:endParaRPr lang="id-ID" sz="2100" kern="1200" dirty="0"/>
        </a:p>
      </dsp:txBody>
      <dsp:txXfrm rot="10800000">
        <a:off x="0" y="1859876"/>
        <a:ext cx="8698831" cy="1219821"/>
      </dsp:txXfrm>
    </dsp:sp>
    <dsp:sp modelId="{B1B5D9C1-F7B4-4A31-AB18-DBCD8A7F4BF6}">
      <dsp:nvSpPr>
        <dsp:cNvPr id="0" name=""/>
        <dsp:cNvSpPr/>
      </dsp:nvSpPr>
      <dsp:spPr>
        <a:xfrm rot="10800000">
          <a:off x="0" y="873"/>
          <a:ext cx="8698831" cy="187731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id-ID" sz="2100" kern="1200" dirty="0"/>
            <a:t>R</a:t>
          </a:r>
          <a:r>
            <a:rPr lang="en-US" sz="2100" kern="1200" dirty="0" err="1"/>
            <a:t>evisi</a:t>
          </a:r>
          <a:r>
            <a:rPr lang="en-US" sz="2100" kern="1200" dirty="0"/>
            <a:t> </a:t>
          </a:r>
          <a:r>
            <a:rPr lang="en-US" sz="2100" kern="1200" dirty="0" err="1"/>
            <a:t>estimasi</a:t>
          </a:r>
          <a:r>
            <a:rPr lang="en-US" sz="2100" kern="1200" dirty="0"/>
            <a:t> </a:t>
          </a:r>
          <a:r>
            <a:rPr lang="en-US" sz="2100" kern="1200" dirty="0" err="1"/>
            <a:t>karena</a:t>
          </a:r>
          <a:r>
            <a:rPr lang="en-US" sz="2100" kern="1200" dirty="0"/>
            <a:t> </a:t>
          </a:r>
          <a:r>
            <a:rPr lang="en-US" sz="2100" kern="1200" dirty="0" err="1"/>
            <a:t>perubahan</a:t>
          </a:r>
          <a:r>
            <a:rPr lang="en-US" sz="2100" kern="1200" dirty="0"/>
            <a:t> </a:t>
          </a:r>
          <a:r>
            <a:rPr lang="en-US" sz="2100" kern="1200" dirty="0" err="1"/>
            <a:t>kondisi</a:t>
          </a:r>
          <a:r>
            <a:rPr lang="en-US" sz="2100" kern="1200" dirty="0"/>
            <a:t> yang </a:t>
          </a:r>
          <a:r>
            <a:rPr lang="en-US" sz="2100" kern="1200" dirty="0" err="1"/>
            <a:t>mendasari</a:t>
          </a:r>
          <a:r>
            <a:rPr lang="en-US" sz="2100" kern="1200" dirty="0"/>
            <a:t> </a:t>
          </a:r>
          <a:r>
            <a:rPr lang="en-US" sz="2100" kern="1200" dirty="0" err="1"/>
            <a:t>estimasi</a:t>
          </a:r>
          <a:r>
            <a:rPr lang="en-US" sz="2100" kern="1200" dirty="0"/>
            <a:t> </a:t>
          </a:r>
          <a:r>
            <a:rPr lang="en-US" sz="2100" kern="1200" dirty="0" err="1"/>
            <a:t>tersebut</a:t>
          </a:r>
          <a:r>
            <a:rPr lang="en-US" sz="2100" kern="1200" dirty="0"/>
            <a:t>, </a:t>
          </a:r>
          <a:r>
            <a:rPr lang="en-US" sz="2100" kern="1200" dirty="0" err="1"/>
            <a:t>atau</a:t>
          </a:r>
          <a:r>
            <a:rPr lang="en-US" sz="2100" kern="1200" dirty="0"/>
            <a:t> </a:t>
          </a:r>
          <a:r>
            <a:rPr lang="en-US" sz="2100" kern="1200" dirty="0" err="1"/>
            <a:t>karena</a:t>
          </a:r>
          <a:r>
            <a:rPr lang="en-US" sz="2100" kern="1200" dirty="0"/>
            <a:t> </a:t>
          </a:r>
          <a:r>
            <a:rPr lang="en-US" sz="2100" kern="1200" dirty="0" err="1"/>
            <a:t>terdapat</a:t>
          </a:r>
          <a:r>
            <a:rPr lang="en-US" sz="2100" kern="1200" dirty="0"/>
            <a:t> </a:t>
          </a:r>
          <a:r>
            <a:rPr lang="en-US" sz="2100" kern="1200" dirty="0" err="1"/>
            <a:t>informasi</a:t>
          </a:r>
          <a:r>
            <a:rPr lang="en-US" sz="2100" kern="1200" dirty="0"/>
            <a:t> </a:t>
          </a:r>
          <a:r>
            <a:rPr lang="en-US" sz="2100" kern="1200" dirty="0" err="1"/>
            <a:t>baru</a:t>
          </a:r>
          <a:r>
            <a:rPr lang="en-US" sz="2100" kern="1200" dirty="0"/>
            <a:t>, </a:t>
          </a:r>
          <a:r>
            <a:rPr lang="en-US" sz="2100" kern="1200" dirty="0" err="1"/>
            <a:t>pertambahan</a:t>
          </a:r>
          <a:r>
            <a:rPr lang="en-US" sz="2100" kern="1200" dirty="0"/>
            <a:t> </a:t>
          </a:r>
          <a:r>
            <a:rPr lang="en-US" sz="2100" kern="1200" dirty="0" err="1"/>
            <a:t>pengalaman</a:t>
          </a:r>
          <a:r>
            <a:rPr lang="en-US" sz="2100" kern="1200" dirty="0"/>
            <a:t> </a:t>
          </a:r>
          <a:r>
            <a:rPr lang="en-US" sz="2100" kern="1200" dirty="0" err="1"/>
            <a:t>dalam</a:t>
          </a:r>
          <a:r>
            <a:rPr lang="en-US" sz="2100" kern="1200" dirty="0"/>
            <a:t> </a:t>
          </a:r>
          <a:r>
            <a:rPr lang="en-US" sz="2100" kern="1200" dirty="0" err="1"/>
            <a:t>mengestimasi</a:t>
          </a:r>
          <a:r>
            <a:rPr lang="en-US" sz="2100" kern="1200" dirty="0"/>
            <a:t>, </a:t>
          </a:r>
          <a:r>
            <a:rPr lang="en-US" sz="2100" kern="1200" dirty="0" err="1"/>
            <a:t>atau</a:t>
          </a:r>
          <a:r>
            <a:rPr lang="en-US" sz="2100" kern="1200" dirty="0"/>
            <a:t> </a:t>
          </a:r>
          <a:r>
            <a:rPr lang="en-US" sz="2100" kern="1200" dirty="0" err="1"/>
            <a:t>perkembangan</a:t>
          </a:r>
          <a:r>
            <a:rPr lang="en-US" sz="2100" kern="1200" dirty="0"/>
            <a:t> lain</a:t>
          </a:r>
          <a:endParaRPr lang="id-ID" sz="2100" kern="1200" dirty="0"/>
        </a:p>
      </dsp:txBody>
      <dsp:txXfrm rot="10800000">
        <a:off x="0" y="873"/>
        <a:ext cx="8698831" cy="1219821"/>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C4E64-FF15-46F1-832D-BF8578FBFA93}">
      <dsp:nvSpPr>
        <dsp:cNvPr id="0" name=""/>
        <dsp:cNvSpPr/>
      </dsp:nvSpPr>
      <dsp:spPr>
        <a:xfrm>
          <a:off x="0" y="2981776"/>
          <a:ext cx="8698831" cy="1956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id-ID" sz="1900" kern="1200"/>
            <a:t>Informasi penting dalam operasi yang tidak dilanjutkan misalnya hakikat operasi, kegiatan, program, proyek yang dihentikan, tanggal efektif penghentian, cara penghentian, pendapatan dan beban tahun berjalan sampai tanggal penghentian apabila dimungkinkan, dampak sosial atau dampak pelayanan, pengeluaran aset atau kewajiban terkait pada penghentian apabila ada harus diungkapkan pada CALK.</a:t>
          </a:r>
        </a:p>
      </dsp:txBody>
      <dsp:txXfrm>
        <a:off x="0" y="2981776"/>
        <a:ext cx="8698831" cy="1956368"/>
      </dsp:txXfrm>
    </dsp:sp>
    <dsp:sp modelId="{B0A4995C-9DD0-4262-AFBC-28767EBD9277}">
      <dsp:nvSpPr>
        <dsp:cNvPr id="0" name=""/>
        <dsp:cNvSpPr/>
      </dsp:nvSpPr>
      <dsp:spPr>
        <a:xfrm rot="10800000">
          <a:off x="0" y="2227"/>
          <a:ext cx="8698831" cy="300889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id-ID" sz="1900" kern="1200"/>
            <a:t>Adalah penghentian suatu misi atau tupoksi tertentu yang berakibat pelepasan atau penghentian suatu fungsi, program, atau kegiatan, sehingga aset, kewajiban, dan operasi dapat dihentikan tanpa mengganggu fungsi, program, atau kegiatan yang lain.</a:t>
          </a:r>
        </a:p>
      </dsp:txBody>
      <dsp:txXfrm rot="10800000">
        <a:off x="0" y="2227"/>
        <a:ext cx="8698831" cy="1955089"/>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097A1-5A58-44CC-B30B-B7ED900AA666}">
      <dsp:nvSpPr>
        <dsp:cNvPr id="0" name=""/>
        <dsp:cNvSpPr/>
      </dsp:nvSpPr>
      <dsp:spPr>
        <a:xfrm>
          <a:off x="0" y="2981776"/>
          <a:ext cx="8698831" cy="1956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id-ID" sz="2100" kern="1200"/>
            <a:t>Pendapatan dan beban operasi yang dihentikan pada suatu tahun berjalan, diakuntansikan dan dilaporkan seperti biasa, seolah-olah operasi itu berjalan sampai akhir tahun Laporan Keuangan. Pada umumnya entitas membuat rencana penghentian, meliputi jadwal penghentian bertahap atau sekaligus, resolusi masalah legal, lelang, penjualan, hibah dan lain-lain. (par 49)</a:t>
          </a:r>
        </a:p>
      </dsp:txBody>
      <dsp:txXfrm>
        <a:off x="0" y="2981776"/>
        <a:ext cx="8698831" cy="1956368"/>
      </dsp:txXfrm>
    </dsp:sp>
    <dsp:sp modelId="{32515B05-28C4-42A5-8D9B-984AF86E6AA1}">
      <dsp:nvSpPr>
        <dsp:cNvPr id="0" name=""/>
        <dsp:cNvSpPr/>
      </dsp:nvSpPr>
      <dsp:spPr>
        <a:xfrm rot="10800000">
          <a:off x="0" y="2227"/>
          <a:ext cx="8698831" cy="300889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id-ID" sz="2100" kern="1200"/>
            <a:t>Agar laporan Keuangan disajikan secara komperatif , suatu segmen yang dihentikan itu harus dilaporkan dalam Laporan Keuangan walaupun berjumlah nol untuk tahun berjalan. Dengan demikian, operasi yang dihentikan tampak pada Laporan Keuangan. (par 48)</a:t>
          </a:r>
        </a:p>
      </dsp:txBody>
      <dsp:txXfrm rot="10800000">
        <a:off x="0" y="2227"/>
        <a:ext cx="8698831" cy="1955089"/>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8903C-77EF-425F-8ADD-2880E185D74F}">
      <dsp:nvSpPr>
        <dsp:cNvPr id="0" name=""/>
        <dsp:cNvSpPr/>
      </dsp:nvSpPr>
      <dsp:spPr>
        <a:xfrm>
          <a:off x="0" y="29960"/>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dirty="0"/>
            <a:t>Penghentian suatu program, kegiatan, proyek, segmen secara evolusioner/alamiah. </a:t>
          </a:r>
        </a:p>
      </dsp:txBody>
      <dsp:txXfrm>
        <a:off x="57347" y="87307"/>
        <a:ext cx="8584137" cy="1060059"/>
      </dsp:txXfrm>
    </dsp:sp>
    <dsp:sp modelId="{F9BFC4B2-A85F-4483-812E-1D359B372581}">
      <dsp:nvSpPr>
        <dsp:cNvPr id="0" name=""/>
        <dsp:cNvSpPr/>
      </dsp:nvSpPr>
      <dsp:spPr>
        <a:xfrm>
          <a:off x="0" y="1265193"/>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Fungsi tersebut tetap ada</a:t>
          </a:r>
        </a:p>
      </dsp:txBody>
      <dsp:txXfrm>
        <a:off x="57347" y="1322540"/>
        <a:ext cx="8584137" cy="1060059"/>
      </dsp:txXfrm>
    </dsp:sp>
    <dsp:sp modelId="{3028DF30-F945-4F85-BE3C-E60F4D67EA25}">
      <dsp:nvSpPr>
        <dsp:cNvPr id="0" name=""/>
        <dsp:cNvSpPr/>
      </dsp:nvSpPr>
      <dsp:spPr>
        <a:xfrm>
          <a:off x="0" y="2500426"/>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Beberapa jenis subkegiatan dalam suatu fungsi pokok dihapus, selebihnya berjalan seperti biasa. Relokasi suatu program, proyek, kegiatan ke wilayah lain</a:t>
          </a:r>
        </a:p>
      </dsp:txBody>
      <dsp:txXfrm>
        <a:off x="57347" y="2557773"/>
        <a:ext cx="8584137" cy="1060059"/>
      </dsp:txXfrm>
    </dsp:sp>
    <dsp:sp modelId="{021A4CB1-8826-497F-BC3D-033EE5D6731E}">
      <dsp:nvSpPr>
        <dsp:cNvPr id="0" name=""/>
        <dsp:cNvSpPr/>
      </dsp:nvSpPr>
      <dsp:spPr>
        <a:xfrm>
          <a:off x="0" y="3735659"/>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Menutup suatu fasilitas yang ber-utilisasi amat rendah, menghemat biaya, menjual sarana operasi tanpa mengganggu operasi tersebut.</a:t>
          </a:r>
        </a:p>
      </dsp:txBody>
      <dsp:txXfrm>
        <a:off x="57347" y="3793006"/>
        <a:ext cx="8584137" cy="10600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82E38-9BFD-496B-8582-037ED688C1EC}">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35AFE-6F99-4A08-BA6D-AAF230E44EBD}">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id-ID" sz="2600" kern="1200"/>
            <a:t>Merupakan salah satu komponen laporan keuangan pemerintah yang menyajikan  informasi tentang realisasi dan anggaran entitas pelaporan secara tersanding untuk suatu periode tertentu.</a:t>
          </a:r>
        </a:p>
      </dsp:txBody>
      <dsp:txXfrm>
        <a:off x="2470186" y="0"/>
        <a:ext cx="6228644" cy="2346677"/>
      </dsp:txXfrm>
    </dsp:sp>
    <dsp:sp modelId="{D3273315-D5D5-46DA-AAA0-2454600099CB}">
      <dsp:nvSpPr>
        <dsp:cNvPr id="0" name=""/>
        <dsp:cNvSpPr/>
      </dsp:nvSpPr>
      <dsp:spPr>
        <a:xfrm>
          <a:off x="1296847" y="2346677"/>
          <a:ext cx="2346677" cy="234667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6CF88-E791-4E62-9E5A-A48F4AA68B78}">
      <dsp:nvSpPr>
        <dsp:cNvPr id="0" name=""/>
        <dsp:cNvSpPr/>
      </dsp:nvSpPr>
      <dsp:spPr>
        <a:xfrm>
          <a:off x="2470186" y="2346677"/>
          <a:ext cx="6228644" cy="234667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id-ID" sz="2600" kern="1200" dirty="0"/>
            <a:t>Menyediakan informasi mengenai realisasi </a:t>
          </a:r>
          <a:r>
            <a:rPr lang="id-ID" sz="2600" kern="1200" dirty="0" err="1"/>
            <a:t>pendapatan-LRA</a:t>
          </a:r>
          <a:r>
            <a:rPr lang="id-ID" sz="2600" kern="1200" dirty="0"/>
            <a:t>, belanja, transfer, surplus/</a:t>
          </a:r>
          <a:r>
            <a:rPr lang="id-ID" sz="2600" kern="1200" dirty="0" err="1"/>
            <a:t>defisit-LRA</a:t>
          </a:r>
          <a:r>
            <a:rPr lang="id-ID" sz="2600" kern="1200" dirty="0"/>
            <a:t>, dan pembiayaan dari suatu entitas pelaporan yang masing-masing diperbandingkan dengan anggarannya.</a:t>
          </a:r>
        </a:p>
      </dsp:txBody>
      <dsp:txXfrm>
        <a:off x="2470186" y="2346677"/>
        <a:ext cx="6228644" cy="23466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17360-8292-4722-AC98-297034F5E4C4}">
      <dsp:nvSpPr>
        <dsp:cNvPr id="0" name=""/>
        <dsp:cNvSpPr/>
      </dsp:nvSpPr>
      <dsp:spPr>
        <a:xfrm rot="5400000">
          <a:off x="5439501" y="-2186523"/>
          <a:ext cx="951407" cy="55672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a:t>diterima pada rekening Kas Umum Negara</a:t>
          </a:r>
          <a:r>
            <a:rPr lang="id-ID" sz="2700" kern="1200"/>
            <a:t> </a:t>
          </a:r>
        </a:p>
      </dsp:txBody>
      <dsp:txXfrm rot="-5400000">
        <a:off x="3131579" y="167843"/>
        <a:ext cx="5520807" cy="858519"/>
      </dsp:txXfrm>
    </dsp:sp>
    <dsp:sp modelId="{2FC4E7C4-1F8C-4F5B-BBEE-65D3446BFE75}">
      <dsp:nvSpPr>
        <dsp:cNvPr id="0" name=""/>
        <dsp:cNvSpPr/>
      </dsp:nvSpPr>
      <dsp:spPr>
        <a:xfrm>
          <a:off x="0" y="2472"/>
          <a:ext cx="3131579" cy="1189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1" kern="1200"/>
            <a:t>Pendapatan</a:t>
          </a:r>
          <a:r>
            <a:rPr lang="id-ID" sz="3300" b="1" kern="1200"/>
            <a:t>-LRA</a:t>
          </a:r>
          <a:endParaRPr lang="id-ID" sz="3300" kern="1200"/>
        </a:p>
      </dsp:txBody>
      <dsp:txXfrm>
        <a:off x="58055" y="60527"/>
        <a:ext cx="3015469" cy="1073149"/>
      </dsp:txXfrm>
    </dsp:sp>
    <dsp:sp modelId="{BF2EB5C3-2E70-46A0-B2D7-0E08C4571872}">
      <dsp:nvSpPr>
        <dsp:cNvPr id="0" name=""/>
        <dsp:cNvSpPr/>
      </dsp:nvSpPr>
      <dsp:spPr>
        <a:xfrm rot="5400000">
          <a:off x="5439501" y="-937800"/>
          <a:ext cx="951407" cy="55672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a:t>terjadinya pengeluaran dari rekening Kas Umum Negara</a:t>
          </a:r>
          <a:endParaRPr lang="id-ID" sz="2700" kern="1200"/>
        </a:p>
      </dsp:txBody>
      <dsp:txXfrm rot="-5400000">
        <a:off x="3131579" y="1416566"/>
        <a:ext cx="5520807" cy="858519"/>
      </dsp:txXfrm>
    </dsp:sp>
    <dsp:sp modelId="{D8FA7DB1-1529-41A5-AEEA-FD2EBCE1FFEC}">
      <dsp:nvSpPr>
        <dsp:cNvPr id="0" name=""/>
        <dsp:cNvSpPr/>
      </dsp:nvSpPr>
      <dsp:spPr>
        <a:xfrm>
          <a:off x="0" y="1251195"/>
          <a:ext cx="3131579" cy="1189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1" kern="1200"/>
            <a:t>Belanja</a:t>
          </a:r>
          <a:endParaRPr lang="id-ID" sz="3300" kern="1200"/>
        </a:p>
      </dsp:txBody>
      <dsp:txXfrm>
        <a:off x="58055" y="1309250"/>
        <a:ext cx="3015469" cy="1073149"/>
      </dsp:txXfrm>
    </dsp:sp>
    <dsp:sp modelId="{94ABD73E-352C-4D4B-8A7D-4EA849F91727}">
      <dsp:nvSpPr>
        <dsp:cNvPr id="0" name=""/>
        <dsp:cNvSpPr/>
      </dsp:nvSpPr>
      <dsp:spPr>
        <a:xfrm rot="5400000">
          <a:off x="5439501" y="310921"/>
          <a:ext cx="951407" cy="55672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a:t>diterima pada rekening Kas Umum Negara</a:t>
          </a:r>
          <a:r>
            <a:rPr lang="id-ID" sz="2700" kern="1200"/>
            <a:t> </a:t>
          </a:r>
        </a:p>
      </dsp:txBody>
      <dsp:txXfrm rot="-5400000">
        <a:off x="3131579" y="2665287"/>
        <a:ext cx="5520807" cy="858519"/>
      </dsp:txXfrm>
    </dsp:sp>
    <dsp:sp modelId="{9A557120-9FC5-4437-A2BC-F40674680234}">
      <dsp:nvSpPr>
        <dsp:cNvPr id="0" name=""/>
        <dsp:cNvSpPr/>
      </dsp:nvSpPr>
      <dsp:spPr>
        <a:xfrm>
          <a:off x="0" y="2499917"/>
          <a:ext cx="3131579" cy="1189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1" kern="1200"/>
            <a:t>Penerimaan pembiayaan</a:t>
          </a:r>
          <a:endParaRPr lang="id-ID" sz="3300" kern="1200"/>
        </a:p>
      </dsp:txBody>
      <dsp:txXfrm>
        <a:off x="58055" y="2557972"/>
        <a:ext cx="3015469" cy="1073149"/>
      </dsp:txXfrm>
    </dsp:sp>
    <dsp:sp modelId="{FD9F853A-3782-4F62-9720-C0AB781CE381}">
      <dsp:nvSpPr>
        <dsp:cNvPr id="0" name=""/>
        <dsp:cNvSpPr/>
      </dsp:nvSpPr>
      <dsp:spPr>
        <a:xfrm rot="5400000">
          <a:off x="5439501" y="1559644"/>
          <a:ext cx="951407" cy="55672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id-ID" sz="2700" kern="1200"/>
            <a:t>dikeluarkan dari rekening Kas Umum Negara</a:t>
          </a:r>
        </a:p>
      </dsp:txBody>
      <dsp:txXfrm rot="-5400000">
        <a:off x="3131579" y="3914010"/>
        <a:ext cx="5520807" cy="858519"/>
      </dsp:txXfrm>
    </dsp:sp>
    <dsp:sp modelId="{D9165F8B-24DD-4166-B822-3625C7A55186}">
      <dsp:nvSpPr>
        <dsp:cNvPr id="0" name=""/>
        <dsp:cNvSpPr/>
      </dsp:nvSpPr>
      <dsp:spPr>
        <a:xfrm>
          <a:off x="0" y="3748640"/>
          <a:ext cx="3131579" cy="1189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id-ID" sz="3300" b="1" kern="1200"/>
            <a:t>Pengeluaran pembiayaan</a:t>
          </a:r>
          <a:endParaRPr lang="id-ID" sz="3300" kern="1200"/>
        </a:p>
      </dsp:txBody>
      <dsp:txXfrm>
        <a:off x="58055" y="3806695"/>
        <a:ext cx="3015469" cy="10731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56185-DF09-44D4-B87B-EDC8D40F455F}">
      <dsp:nvSpPr>
        <dsp:cNvPr id="0" name=""/>
        <dsp:cNvSpPr/>
      </dsp:nvSpPr>
      <dsp:spPr>
        <a:xfrm>
          <a:off x="3069905" y="1257"/>
          <a:ext cx="5042773" cy="22807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id-ID" sz="2700" kern="1200"/>
            <a:t>Menyajikan klasifikasi </a:t>
          </a:r>
        </a:p>
        <a:p>
          <a:pPr marL="228600" lvl="1" indent="-228600" algn="l" defTabSz="933450" rtl="0">
            <a:lnSpc>
              <a:spcPct val="90000"/>
            </a:lnSpc>
            <a:spcBef>
              <a:spcPct val="0"/>
            </a:spcBef>
            <a:spcAft>
              <a:spcPct val="15000"/>
            </a:spcAft>
            <a:buChar char="•"/>
          </a:pPr>
          <a:r>
            <a:rPr lang="id-ID" sz="2100" kern="1200"/>
            <a:t>pendapatan menurut jenis pendapatan LRA. </a:t>
          </a:r>
          <a:br>
            <a:rPr lang="id-ID" sz="2100" kern="1200"/>
          </a:br>
          <a:endParaRPr lang="id-ID" sz="2100" kern="1200"/>
        </a:p>
        <a:p>
          <a:pPr marL="228600" lvl="1" indent="-228600" algn="l" defTabSz="933450" rtl="0">
            <a:lnSpc>
              <a:spcPct val="90000"/>
            </a:lnSpc>
            <a:spcBef>
              <a:spcPct val="0"/>
            </a:spcBef>
            <a:spcAft>
              <a:spcPct val="15000"/>
            </a:spcAft>
            <a:buChar char="•"/>
          </a:pPr>
          <a:r>
            <a:rPr lang="id-ID" sz="2100" kern="1200"/>
            <a:t>klasifikasi belanja menurut jenis belanja LRA. </a:t>
          </a:r>
        </a:p>
      </dsp:txBody>
      <dsp:txXfrm>
        <a:off x="3069905" y="1257"/>
        <a:ext cx="5042773" cy="2280765"/>
      </dsp:txXfrm>
    </dsp:sp>
    <dsp:sp modelId="{EF37EDA1-8764-455B-B4ED-551A658B62BC}">
      <dsp:nvSpPr>
        <dsp:cNvPr id="0" name=""/>
        <dsp:cNvSpPr/>
      </dsp:nvSpPr>
      <dsp:spPr>
        <a:xfrm>
          <a:off x="586151" y="1257"/>
          <a:ext cx="2257958" cy="22807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1874E-9D63-4E81-A613-1EF6C1152234}">
      <dsp:nvSpPr>
        <dsp:cNvPr id="0" name=""/>
        <dsp:cNvSpPr/>
      </dsp:nvSpPr>
      <dsp:spPr>
        <a:xfrm>
          <a:off x="586151" y="2658349"/>
          <a:ext cx="5042773" cy="22807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id-ID" sz="2700" kern="1200"/>
            <a:t>Klasifikasi belanja menurut fungsi disajikan dalam Catatan atas Laporan Keuangan.</a:t>
          </a:r>
        </a:p>
      </dsp:txBody>
      <dsp:txXfrm>
        <a:off x="586151" y="2658349"/>
        <a:ext cx="5042773" cy="2280765"/>
      </dsp:txXfrm>
    </dsp:sp>
    <dsp:sp modelId="{8DB79B82-F95A-4FCE-BAD0-70397A16A205}">
      <dsp:nvSpPr>
        <dsp:cNvPr id="0" name=""/>
        <dsp:cNvSpPr/>
      </dsp:nvSpPr>
      <dsp:spPr>
        <a:xfrm>
          <a:off x="5854721" y="2658349"/>
          <a:ext cx="2257958" cy="22807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75578-6054-442B-AD59-C2F076CCD0BC}">
      <dsp:nvSpPr>
        <dsp:cNvPr id="0" name=""/>
        <dsp:cNvSpPr/>
      </dsp:nvSpPr>
      <dsp:spPr>
        <a:xfrm>
          <a:off x="0" y="576406"/>
          <a:ext cx="8698831"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id-ID" sz="1800" kern="1200"/>
            <a:t>Merupakan teknik pertanggungjawaban dan pengendalian manajemen yang digunakan untuk membantu pengelolaan pendapatan, belanja, transfer, dan pembiayaan.</a:t>
          </a:r>
          <a:r>
            <a:rPr lang="en-US" sz="1800" kern="1200"/>
            <a:t> </a:t>
          </a:r>
          <a:endParaRPr lang="id-ID" sz="1800" kern="1200"/>
        </a:p>
      </dsp:txBody>
      <dsp:txXfrm>
        <a:off x="34954" y="611360"/>
        <a:ext cx="8628923" cy="646132"/>
      </dsp:txXfrm>
    </dsp:sp>
    <dsp:sp modelId="{2CFF2EE5-84B0-4D11-9D36-C938E6D9D260}">
      <dsp:nvSpPr>
        <dsp:cNvPr id="0" name=""/>
        <dsp:cNvSpPr/>
      </dsp:nvSpPr>
      <dsp:spPr>
        <a:xfrm>
          <a:off x="0" y="1344286"/>
          <a:ext cx="8698831"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Anggaran </a:t>
          </a:r>
          <a:r>
            <a:rPr lang="en-US" sz="1800" kern="1200" dirty="0" err="1"/>
            <a:t>pendapatan</a:t>
          </a:r>
          <a:r>
            <a:rPr lang="en-US" sz="1800" kern="1200" dirty="0"/>
            <a:t> </a:t>
          </a:r>
          <a:r>
            <a:rPr lang="id-ID" sz="1800" kern="1200" dirty="0"/>
            <a:t>meliputi</a:t>
          </a:r>
          <a:r>
            <a:rPr lang="en-US" sz="1800" kern="1200" dirty="0"/>
            <a:t> </a:t>
          </a:r>
          <a:r>
            <a:rPr lang="en-US" sz="1800" kern="1200" dirty="0" err="1"/>
            <a:t>estimasi</a:t>
          </a:r>
          <a:r>
            <a:rPr lang="en-US" sz="1800" kern="1200" dirty="0"/>
            <a:t> </a:t>
          </a:r>
          <a:r>
            <a:rPr lang="en-US" sz="1800" kern="1200" dirty="0" err="1"/>
            <a:t>pendapatan</a:t>
          </a:r>
          <a:r>
            <a:rPr lang="en-US" sz="1800" kern="1200" dirty="0"/>
            <a:t> yang </a:t>
          </a:r>
          <a:r>
            <a:rPr lang="en-US" sz="1800" kern="1200" dirty="0" err="1"/>
            <a:t>dijabarkan</a:t>
          </a:r>
          <a:r>
            <a:rPr lang="en-US" sz="1800" kern="1200" dirty="0"/>
            <a:t> </a:t>
          </a:r>
          <a:r>
            <a:rPr lang="en-US" sz="1800" kern="1200" dirty="0" err="1"/>
            <a:t>menjadi</a:t>
          </a:r>
          <a:r>
            <a:rPr lang="en-US" sz="1800" kern="1200" dirty="0"/>
            <a:t> </a:t>
          </a:r>
          <a:r>
            <a:rPr lang="en-US" sz="1800" kern="1200" dirty="0" err="1"/>
            <a:t>alokasi</a:t>
          </a:r>
          <a:r>
            <a:rPr lang="en-US" sz="1800" kern="1200" dirty="0"/>
            <a:t> </a:t>
          </a:r>
          <a:r>
            <a:rPr lang="en-US" sz="1800" kern="1200" dirty="0" err="1"/>
            <a:t>estimasi</a:t>
          </a:r>
          <a:r>
            <a:rPr lang="en-US" sz="1800" kern="1200" dirty="0"/>
            <a:t> </a:t>
          </a:r>
          <a:r>
            <a:rPr lang="en-US" sz="1800" kern="1200" dirty="0" err="1"/>
            <a:t>pendapatan</a:t>
          </a:r>
          <a:r>
            <a:rPr lang="en-US" sz="1800" kern="1200" dirty="0"/>
            <a:t>. </a:t>
          </a:r>
          <a:endParaRPr lang="id-ID" sz="1800" kern="1200" dirty="0"/>
        </a:p>
      </dsp:txBody>
      <dsp:txXfrm>
        <a:off x="34954" y="1379240"/>
        <a:ext cx="8628923" cy="646132"/>
      </dsp:txXfrm>
    </dsp:sp>
    <dsp:sp modelId="{7B14DE50-1FDB-4D3F-A23C-10B168A9E433}">
      <dsp:nvSpPr>
        <dsp:cNvPr id="0" name=""/>
        <dsp:cNvSpPr/>
      </dsp:nvSpPr>
      <dsp:spPr>
        <a:xfrm>
          <a:off x="0" y="2112166"/>
          <a:ext cx="8698831"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Anggaran belanja </a:t>
          </a:r>
          <a:r>
            <a:rPr lang="id-ID" sz="1800" kern="1200"/>
            <a:t>terdiri dari </a:t>
          </a:r>
          <a:r>
            <a:rPr lang="en-US" sz="1800" kern="1200"/>
            <a:t>apropriasi yang dijabarkan menjadi otorisasi kredit anggaran (</a:t>
          </a:r>
          <a:r>
            <a:rPr lang="en-US" sz="1800" i="1" kern="1200"/>
            <a:t>allotment</a:t>
          </a:r>
          <a:r>
            <a:rPr lang="en-US" sz="1800" kern="1200"/>
            <a:t>). </a:t>
          </a:r>
          <a:endParaRPr lang="id-ID" sz="1800" kern="1200"/>
        </a:p>
      </dsp:txBody>
      <dsp:txXfrm>
        <a:off x="34954" y="2147120"/>
        <a:ext cx="8628923" cy="646132"/>
      </dsp:txXfrm>
    </dsp:sp>
    <dsp:sp modelId="{2BC09A63-380D-4820-B64D-8AC7ABE31F8E}">
      <dsp:nvSpPr>
        <dsp:cNvPr id="0" name=""/>
        <dsp:cNvSpPr/>
      </dsp:nvSpPr>
      <dsp:spPr>
        <a:xfrm>
          <a:off x="0" y="2880046"/>
          <a:ext cx="8698831"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Anggaran pembiayaan terdiri dari penerimaan pembiayaan dan pengeluaran pembiayaan </a:t>
          </a:r>
          <a:endParaRPr lang="id-ID" sz="1800" kern="1200"/>
        </a:p>
      </dsp:txBody>
      <dsp:txXfrm>
        <a:off x="34954" y="2915000"/>
        <a:ext cx="8628923" cy="646132"/>
      </dsp:txXfrm>
    </dsp:sp>
    <dsp:sp modelId="{CBDC2F7B-2579-45D7-ADD3-15C1CB9DECCD}">
      <dsp:nvSpPr>
        <dsp:cNvPr id="0" name=""/>
        <dsp:cNvSpPr/>
      </dsp:nvSpPr>
      <dsp:spPr>
        <a:xfrm>
          <a:off x="0" y="3647926"/>
          <a:ext cx="8698831"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id-ID" sz="1800" kern="1200"/>
            <a:t>D</a:t>
          </a:r>
          <a:r>
            <a:rPr lang="en-US" sz="1800" kern="1200"/>
            <a:t>iselenggarakan pada saat  anggaran disahkan dan anggaran dialokasikan</a:t>
          </a:r>
          <a:endParaRPr lang="id-ID" sz="1800" kern="1200"/>
        </a:p>
      </dsp:txBody>
      <dsp:txXfrm>
        <a:off x="34954" y="3682880"/>
        <a:ext cx="8628923" cy="6461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1C252-3D5E-483A-A85F-317FC23DFD05}">
      <dsp:nvSpPr>
        <dsp:cNvPr id="0" name=""/>
        <dsp:cNvSpPr/>
      </dsp:nvSpPr>
      <dsp:spPr>
        <a:xfrm>
          <a:off x="0" y="21848"/>
          <a:ext cx="8698831"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id-ID" sz="3500" kern="1200" dirty="0"/>
            <a:t>B</a:t>
          </a:r>
          <a:r>
            <a:rPr lang="en-US" sz="3500" kern="1200" dirty="0" err="1"/>
            <a:t>erdasarkan</a:t>
          </a:r>
          <a:r>
            <a:rPr lang="en-US" sz="3500" kern="1200" dirty="0"/>
            <a:t> </a:t>
          </a:r>
          <a:r>
            <a:rPr lang="en-US" sz="3500" kern="1200" dirty="0" err="1"/>
            <a:t>azas</a:t>
          </a:r>
          <a:r>
            <a:rPr lang="en-US" sz="3500" kern="1200" dirty="0"/>
            <a:t> </a:t>
          </a:r>
          <a:r>
            <a:rPr lang="en-US" sz="3500" kern="1200" dirty="0" err="1"/>
            <a:t>bruto</a:t>
          </a:r>
          <a:endParaRPr lang="id-ID" sz="3500" kern="1200" dirty="0"/>
        </a:p>
      </dsp:txBody>
      <dsp:txXfrm>
        <a:off x="40980" y="62828"/>
        <a:ext cx="8616871" cy="757514"/>
      </dsp:txXfrm>
    </dsp:sp>
    <dsp:sp modelId="{4724353E-F748-479C-B529-47E531435475}">
      <dsp:nvSpPr>
        <dsp:cNvPr id="0" name=""/>
        <dsp:cNvSpPr/>
      </dsp:nvSpPr>
      <dsp:spPr>
        <a:xfrm>
          <a:off x="0" y="861323"/>
          <a:ext cx="8698831"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a:t>membukukan penerimaan bruto, dan tidak mencatat jumlah netonya (setelah dikompensasikan dengan pengeluaran)</a:t>
          </a:r>
          <a:endParaRPr lang="id-ID" sz="2700" kern="1200"/>
        </a:p>
        <a:p>
          <a:pPr marL="228600" lvl="1" indent="-228600" algn="l" defTabSz="1200150" rtl="0">
            <a:lnSpc>
              <a:spcPct val="90000"/>
            </a:lnSpc>
            <a:spcBef>
              <a:spcPct val="0"/>
            </a:spcBef>
            <a:spcAft>
              <a:spcPct val="20000"/>
            </a:spcAft>
            <a:buChar char="•"/>
          </a:pPr>
          <a:r>
            <a:rPr lang="id-ID" sz="2700" kern="1200"/>
            <a:t>dapat dikecualikan dalam hal besaran pengurang terhadap pendapatan-LRA bruto (biaya) bersifat variabel terhadap pendapatan dimaksud dan tidak dapat dianggarkan terlebih dahulu dikarenakan proses belum selesai.</a:t>
          </a:r>
        </a:p>
        <a:p>
          <a:pPr marL="228600" lvl="1" indent="-228600" algn="l" defTabSz="1200150" rtl="0">
            <a:lnSpc>
              <a:spcPct val="90000"/>
            </a:lnSpc>
            <a:spcBef>
              <a:spcPct val="0"/>
            </a:spcBef>
            <a:spcAft>
              <a:spcPct val="20000"/>
            </a:spcAft>
            <a:buChar char="•"/>
          </a:pPr>
          <a:r>
            <a:rPr lang="id-ID" sz="2700" kern="1200" dirty="0"/>
            <a:t>d</a:t>
          </a:r>
          <a:r>
            <a:rPr lang="en-US" sz="2700" kern="1200" dirty="0" err="1"/>
            <a:t>alam</a:t>
          </a:r>
          <a:r>
            <a:rPr lang="en-US" sz="2700" kern="1200" dirty="0"/>
            <a:t> </a:t>
          </a:r>
          <a:r>
            <a:rPr lang="en-US" sz="2700" kern="1200" dirty="0" err="1"/>
            <a:t>hal</a:t>
          </a:r>
          <a:r>
            <a:rPr lang="en-US" sz="2700" kern="1200" dirty="0"/>
            <a:t> BLU, </a:t>
          </a:r>
          <a:r>
            <a:rPr lang="en-US" sz="2700" kern="1200" dirty="0" err="1"/>
            <a:t>pendapatan</a:t>
          </a:r>
          <a:r>
            <a:rPr lang="en-US" sz="2700" kern="1200" dirty="0"/>
            <a:t> </a:t>
          </a:r>
          <a:r>
            <a:rPr lang="en-US" sz="2700" kern="1200" dirty="0" err="1"/>
            <a:t>diakui</a:t>
          </a:r>
          <a:r>
            <a:rPr lang="en-US" sz="2700" kern="1200" dirty="0"/>
            <a:t> </a:t>
          </a:r>
          <a:r>
            <a:rPr lang="en-US" sz="2700" kern="1200" dirty="0" err="1"/>
            <a:t>dengan</a:t>
          </a:r>
          <a:r>
            <a:rPr lang="en-US" sz="2700" kern="1200" dirty="0"/>
            <a:t> </a:t>
          </a:r>
          <a:r>
            <a:rPr lang="en-US" sz="2700" kern="1200" dirty="0" err="1"/>
            <a:t>mengacu</a:t>
          </a:r>
          <a:r>
            <a:rPr lang="en-US" sz="2700" kern="1200" dirty="0"/>
            <a:t> </a:t>
          </a:r>
          <a:r>
            <a:rPr lang="en-US" sz="2700" kern="1200" dirty="0" err="1"/>
            <a:t>pada</a:t>
          </a:r>
          <a:r>
            <a:rPr lang="en-US" sz="2700" kern="1200" dirty="0"/>
            <a:t> </a:t>
          </a:r>
          <a:r>
            <a:rPr lang="en-US" sz="2700" kern="1200" dirty="0" err="1"/>
            <a:t>peraturan</a:t>
          </a:r>
          <a:r>
            <a:rPr lang="en-US" sz="2700" kern="1200" dirty="0"/>
            <a:t> </a:t>
          </a:r>
          <a:r>
            <a:rPr lang="en-US" sz="2700" kern="1200" dirty="0" err="1"/>
            <a:t>perundang</a:t>
          </a:r>
          <a:r>
            <a:rPr lang="id-ID" sz="2700" kern="1200" dirty="0"/>
            <a:t>-</a:t>
          </a:r>
          <a:r>
            <a:rPr lang="id-ID" sz="2700" kern="1200" dirty="0" err="1"/>
            <a:t>undanga</a:t>
          </a:r>
          <a:r>
            <a:rPr lang="en-US" sz="2700" kern="1200" dirty="0"/>
            <a:t>n yang </a:t>
          </a:r>
          <a:r>
            <a:rPr lang="en-US" sz="2700" kern="1200" dirty="0" err="1"/>
            <a:t>berlaku</a:t>
          </a:r>
          <a:r>
            <a:rPr lang="en-US" sz="2700" kern="1200" dirty="0"/>
            <a:t>.</a:t>
          </a:r>
          <a:endParaRPr lang="id-ID" sz="2700" kern="1200" dirty="0"/>
        </a:p>
      </dsp:txBody>
      <dsp:txXfrm>
        <a:off x="0" y="861323"/>
        <a:ext cx="8698831" cy="4057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8609D-DE27-4D64-A4D0-0B2E9A29400B}">
      <dsp:nvSpPr>
        <dsp:cNvPr id="0" name=""/>
        <dsp:cNvSpPr/>
      </dsp:nvSpPr>
      <dsp:spPr>
        <a:xfrm>
          <a:off x="5292" y="2157"/>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id-ID" sz="2300" kern="1200" dirty="0"/>
            <a:t>Sifatnya sistemik (normal) dan berulang (</a:t>
          </a:r>
          <a:r>
            <a:rPr lang="id-ID" sz="2300" kern="1200" dirty="0" err="1"/>
            <a:t>recurring</a:t>
          </a:r>
          <a:r>
            <a:rPr lang="id-ID" sz="2300" kern="1200" dirty="0"/>
            <a:t>)</a:t>
          </a:r>
        </a:p>
      </dsp:txBody>
      <dsp:txXfrm>
        <a:off x="50510" y="47375"/>
        <a:ext cx="2581226" cy="1453430"/>
      </dsp:txXfrm>
    </dsp:sp>
    <dsp:sp modelId="{66223142-1308-433B-B58B-A778BD129BE4}">
      <dsp:nvSpPr>
        <dsp:cNvPr id="0" name=""/>
        <dsp:cNvSpPr/>
      </dsp:nvSpPr>
      <dsp:spPr>
        <a:xfrm>
          <a:off x="5292" y="1698253"/>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pada periode penerimaan maupun pada periode sebelumnya</a:t>
          </a:r>
        </a:p>
      </dsp:txBody>
      <dsp:txXfrm>
        <a:off x="50510" y="1743471"/>
        <a:ext cx="2581226" cy="1453430"/>
      </dsp:txXfrm>
    </dsp:sp>
    <dsp:sp modelId="{517BF563-055E-47EF-A1FE-E91F334ABAA6}">
      <dsp:nvSpPr>
        <dsp:cNvPr id="0" name=""/>
        <dsp:cNvSpPr/>
      </dsp:nvSpPr>
      <dsp:spPr>
        <a:xfrm>
          <a:off x="5292" y="3394349"/>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pengurang </a:t>
          </a:r>
          <a:r>
            <a:rPr lang="id-ID" sz="2200" kern="1200" dirty="0" err="1"/>
            <a:t>pendapatan-LRA</a:t>
          </a:r>
          <a:endParaRPr lang="id-ID" sz="2200" kern="1200" dirty="0"/>
        </a:p>
      </dsp:txBody>
      <dsp:txXfrm>
        <a:off x="50510" y="3439567"/>
        <a:ext cx="2581226" cy="1453430"/>
      </dsp:txXfrm>
    </dsp:sp>
    <dsp:sp modelId="{C17CD0F0-A344-49EF-AD0F-AB92701C260D}">
      <dsp:nvSpPr>
        <dsp:cNvPr id="0" name=""/>
        <dsp:cNvSpPr/>
      </dsp:nvSpPr>
      <dsp:spPr>
        <a:xfrm>
          <a:off x="3125794" y="2157"/>
          <a:ext cx="5567744"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id-ID" sz="2300" kern="1200" dirty="0"/>
            <a:t>Sifatnya tidak berulang (</a:t>
          </a:r>
          <a:r>
            <a:rPr lang="id-ID" sz="2300" kern="1200" dirty="0" err="1"/>
            <a:t>non-recurring</a:t>
          </a:r>
          <a:r>
            <a:rPr lang="id-ID" sz="2300" kern="1200" dirty="0"/>
            <a:t>) </a:t>
          </a:r>
        </a:p>
      </dsp:txBody>
      <dsp:txXfrm>
        <a:off x="3171012" y="47375"/>
        <a:ext cx="5477308" cy="1453430"/>
      </dsp:txXfrm>
    </dsp:sp>
    <dsp:sp modelId="{DFA867FC-887E-46DC-B2EC-72BD3CB73551}">
      <dsp:nvSpPr>
        <dsp:cNvPr id="0" name=""/>
        <dsp:cNvSpPr/>
      </dsp:nvSpPr>
      <dsp:spPr>
        <a:xfrm>
          <a:off x="3125794" y="1698253"/>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yang terjadi pada periode penerimaan</a:t>
          </a:r>
        </a:p>
      </dsp:txBody>
      <dsp:txXfrm>
        <a:off x="3171012" y="1743471"/>
        <a:ext cx="2581226" cy="1453430"/>
      </dsp:txXfrm>
    </dsp:sp>
    <dsp:sp modelId="{08B546A2-F725-4270-A283-456C393A8882}">
      <dsp:nvSpPr>
        <dsp:cNvPr id="0" name=""/>
        <dsp:cNvSpPr/>
      </dsp:nvSpPr>
      <dsp:spPr>
        <a:xfrm>
          <a:off x="3125794" y="3394349"/>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pengurang  </a:t>
          </a:r>
          <a:r>
            <a:rPr lang="id-ID" sz="2200" kern="1200" dirty="0" err="1"/>
            <a:t>Pendapatan-LRA</a:t>
          </a:r>
          <a:r>
            <a:rPr lang="id-ID" sz="2200" kern="1200" dirty="0"/>
            <a:t> pada periode yang sama</a:t>
          </a:r>
        </a:p>
      </dsp:txBody>
      <dsp:txXfrm>
        <a:off x="3171012" y="3439567"/>
        <a:ext cx="2581226" cy="1453430"/>
      </dsp:txXfrm>
    </dsp:sp>
    <dsp:sp modelId="{2861BD3F-43E8-49EF-8BD8-378506BF6EF0}">
      <dsp:nvSpPr>
        <dsp:cNvPr id="0" name=""/>
        <dsp:cNvSpPr/>
      </dsp:nvSpPr>
      <dsp:spPr>
        <a:xfrm>
          <a:off x="6021876" y="1698253"/>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yang terjadi pada periode sebelumnya</a:t>
          </a:r>
        </a:p>
      </dsp:txBody>
      <dsp:txXfrm>
        <a:off x="6067094" y="1743471"/>
        <a:ext cx="2581226" cy="1453430"/>
      </dsp:txXfrm>
    </dsp:sp>
    <dsp:sp modelId="{FE6CEDAA-821C-4550-A03C-C358D262A585}">
      <dsp:nvSpPr>
        <dsp:cNvPr id="0" name=""/>
        <dsp:cNvSpPr/>
      </dsp:nvSpPr>
      <dsp:spPr>
        <a:xfrm>
          <a:off x="6021876" y="3394349"/>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pengurang  Saldo Anggaran Lebih pada periode ditemukannya</a:t>
          </a:r>
        </a:p>
      </dsp:txBody>
      <dsp:txXfrm>
        <a:off x="6067094" y="3439567"/>
        <a:ext cx="2581226" cy="14534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688E-333B-433C-8589-A9BFEF32921B}">
      <dsp:nvSpPr>
        <dsp:cNvPr id="0" name=""/>
        <dsp:cNvSpPr/>
      </dsp:nvSpPr>
      <dsp:spPr>
        <a:xfrm>
          <a:off x="0" y="49923"/>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D</a:t>
          </a:r>
          <a:r>
            <a:rPr lang="en-US" sz="2100" kern="1200"/>
            <a:t>iakui pada saat terjadinya pengeluaran dari Rekening Kas umum Negara</a:t>
          </a:r>
          <a:endParaRPr lang="id-ID" sz="2100" kern="1200"/>
        </a:p>
      </dsp:txBody>
      <dsp:txXfrm>
        <a:off x="56859" y="106782"/>
        <a:ext cx="8585113" cy="1051053"/>
      </dsp:txXfrm>
    </dsp:sp>
    <dsp:sp modelId="{3399C2C5-8889-4CC9-8CEA-6D883790FCB7}">
      <dsp:nvSpPr>
        <dsp:cNvPr id="0" name=""/>
        <dsp:cNvSpPr/>
      </dsp:nvSpPr>
      <dsp:spPr>
        <a:xfrm>
          <a:off x="0" y="1275174"/>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Pengeluaran melalui bendahara pengeluaran, pengakuan belanjanya terjadi pada saat pertanggungjawaban atas pengeluaran </a:t>
          </a:r>
          <a:r>
            <a:rPr lang="id-ID" sz="2100" kern="1200"/>
            <a:t>tersebut</a:t>
          </a:r>
          <a:r>
            <a:rPr lang="en-US" sz="2100" kern="1200"/>
            <a:t> disahkan oleh unit yang mempunyai fungsi perbendaharaan.</a:t>
          </a:r>
          <a:endParaRPr lang="id-ID" sz="2100" kern="1200"/>
        </a:p>
      </dsp:txBody>
      <dsp:txXfrm>
        <a:off x="56859" y="1332033"/>
        <a:ext cx="8585113" cy="1051053"/>
      </dsp:txXfrm>
    </dsp:sp>
    <dsp:sp modelId="{A75D63A1-5951-4AD4-BAC5-096EE9FB7212}">
      <dsp:nvSpPr>
        <dsp:cNvPr id="0" name=""/>
        <dsp:cNvSpPr/>
      </dsp:nvSpPr>
      <dsp:spPr>
        <a:xfrm>
          <a:off x="0" y="2500426"/>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Belanja BLU diakui dengan mengacu pada peraturan perundang</a:t>
          </a:r>
          <a:r>
            <a:rPr lang="id-ID" sz="2100" kern="1200"/>
            <a:t>-undang</a:t>
          </a:r>
          <a:r>
            <a:rPr lang="en-US" sz="2100" kern="1200"/>
            <a:t>an yang mengatur BLU </a:t>
          </a:r>
          <a:endParaRPr lang="id-ID" sz="2100" kern="1200"/>
        </a:p>
      </dsp:txBody>
      <dsp:txXfrm>
        <a:off x="56859" y="2557285"/>
        <a:ext cx="8585113" cy="1051053"/>
      </dsp:txXfrm>
    </dsp:sp>
    <dsp:sp modelId="{A1595B6A-0EEF-4309-97FE-515BB6B5C4D6}">
      <dsp:nvSpPr>
        <dsp:cNvPr id="0" name=""/>
        <dsp:cNvSpPr/>
      </dsp:nvSpPr>
      <dsp:spPr>
        <a:xfrm>
          <a:off x="0" y="3725678"/>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Belanja diklasifikasikan menurut klasifikasi ekonomi (jenis belanja), organisasi, dan fungsi</a:t>
          </a:r>
        </a:p>
      </dsp:txBody>
      <dsp:txXfrm>
        <a:off x="56859" y="3782537"/>
        <a:ext cx="8585113" cy="1051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B0C03-EAE7-4563-B90D-E2E3EEDF4998}">
      <dsp:nvSpPr>
        <dsp:cNvPr id="0" name=""/>
        <dsp:cNvSpPr/>
      </dsp:nvSpPr>
      <dsp:spPr>
        <a:xfrm>
          <a:off x="4353" y="0"/>
          <a:ext cx="4188011" cy="4940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id-ID" sz="4400" b="1" kern="1200" dirty="0" err="1"/>
            <a:t>Pendapatan-LRA</a:t>
          </a:r>
          <a:endParaRPr lang="id-ID" sz="4400" kern="1200" dirty="0"/>
        </a:p>
      </dsp:txBody>
      <dsp:txXfrm>
        <a:off x="4353" y="0"/>
        <a:ext cx="4188011" cy="1482111"/>
      </dsp:txXfrm>
    </dsp:sp>
    <dsp:sp modelId="{B9BCBC08-A381-40C0-9A24-607F92B3ED2D}">
      <dsp:nvSpPr>
        <dsp:cNvPr id="0" name=""/>
        <dsp:cNvSpPr/>
      </dsp:nvSpPr>
      <dsp:spPr>
        <a:xfrm>
          <a:off x="423154" y="1482111"/>
          <a:ext cx="3350409" cy="3211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id-ID" sz="2100" kern="1200"/>
            <a:t>semua penerimaan Rekening Kas Umum Negara</a:t>
          </a:r>
          <a:r>
            <a:rPr lang="en-US" sz="2100" kern="1200"/>
            <a:t> </a:t>
          </a:r>
          <a:r>
            <a:rPr lang="id-ID" sz="2100" kern="1200"/>
            <a:t>/Daerah yang menambah</a:t>
          </a:r>
          <a:r>
            <a:rPr lang="id-ID" sz="2100" b="1" kern="1200"/>
            <a:t> Saldo Anggaran Lebih</a:t>
          </a:r>
          <a:r>
            <a:rPr lang="id-ID" sz="2100" kern="1200"/>
            <a:t> dalam periode tahun anggaran yang bersangkutan yang menjadi hak pemerintah, dan tidak perlu dibayar kembali oleh pemerintah.</a:t>
          </a:r>
        </a:p>
      </dsp:txBody>
      <dsp:txXfrm>
        <a:off x="517208" y="1576165"/>
        <a:ext cx="3162301" cy="3023134"/>
      </dsp:txXfrm>
    </dsp:sp>
    <dsp:sp modelId="{5FE8C7AE-A6F2-4780-BB73-1BDECF342BFE}">
      <dsp:nvSpPr>
        <dsp:cNvPr id="0" name=""/>
        <dsp:cNvSpPr/>
      </dsp:nvSpPr>
      <dsp:spPr>
        <a:xfrm>
          <a:off x="4506465" y="0"/>
          <a:ext cx="4188011" cy="4940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id-ID" sz="4400" b="1" kern="1200"/>
            <a:t>Pendapatan-LO</a:t>
          </a:r>
          <a:endParaRPr lang="id-ID" sz="4400" kern="1200"/>
        </a:p>
      </dsp:txBody>
      <dsp:txXfrm>
        <a:off x="4506465" y="0"/>
        <a:ext cx="4188011" cy="1482111"/>
      </dsp:txXfrm>
    </dsp:sp>
    <dsp:sp modelId="{DB347586-FFF1-4139-A7BA-A4F69F7D3D1A}">
      <dsp:nvSpPr>
        <dsp:cNvPr id="0" name=""/>
        <dsp:cNvSpPr/>
      </dsp:nvSpPr>
      <dsp:spPr>
        <a:xfrm>
          <a:off x="4925267" y="1482111"/>
          <a:ext cx="3350409" cy="3211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id-ID" sz="2100" kern="1200"/>
            <a:t>hak pemerintah pusat/daerah yang diakui sebagai penambah ekuitas dalam periode tahun anggaran yang bersangkutan dan tidak perlu dibayar kembali.</a:t>
          </a:r>
        </a:p>
      </dsp:txBody>
      <dsp:txXfrm>
        <a:off x="5019321" y="1576165"/>
        <a:ext cx="3162301" cy="30231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366C9-2CFB-48A8-8C34-07BD9A1FFAC6}">
      <dsp:nvSpPr>
        <dsp:cNvPr id="0" name=""/>
        <dsp:cNvSpPr/>
      </dsp:nvSpPr>
      <dsp:spPr>
        <a:xfrm>
          <a:off x="0" y="603"/>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045C3-9E41-4573-AB2A-389C0AC72E84}">
      <dsp:nvSpPr>
        <dsp:cNvPr id="0" name=""/>
        <dsp:cNvSpPr/>
      </dsp:nvSpPr>
      <dsp:spPr>
        <a:xfrm>
          <a:off x="0" y="603"/>
          <a:ext cx="8698831" cy="98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dirty="0"/>
            <a:t>Seluruh transaksi (penerimaan/pengeluaran) yang perlu dibayar atau akan diterima kembali, yang dimaksudkan untuk menutup defisit atau memanfaatkan surplus anggaran.</a:t>
          </a:r>
        </a:p>
      </dsp:txBody>
      <dsp:txXfrm>
        <a:off x="0" y="603"/>
        <a:ext cx="8698831" cy="987833"/>
      </dsp:txXfrm>
    </dsp:sp>
    <dsp:sp modelId="{B5FA293A-E191-486A-BF8F-8F90CC2EE107}">
      <dsp:nvSpPr>
        <dsp:cNvPr id="0" name=""/>
        <dsp:cNvSpPr/>
      </dsp:nvSpPr>
      <dsp:spPr>
        <a:xfrm>
          <a:off x="0" y="988436"/>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864C2-1D91-44A6-88E1-F65DCF1BED9C}">
      <dsp:nvSpPr>
        <dsp:cNvPr id="0" name=""/>
        <dsp:cNvSpPr/>
      </dsp:nvSpPr>
      <dsp:spPr>
        <a:xfrm>
          <a:off x="0" y="988436"/>
          <a:ext cx="8698831" cy="98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dirty="0"/>
            <a:t>Penerimaan d</a:t>
          </a:r>
          <a:r>
            <a:rPr lang="en-US" sz="2000" kern="1200" dirty="0" err="1"/>
            <a:t>iakui</a:t>
          </a:r>
          <a:r>
            <a:rPr lang="en-US" sz="2000" kern="1200" dirty="0"/>
            <a:t> </a:t>
          </a:r>
          <a:r>
            <a:rPr lang="en-US" sz="2000" kern="1200" dirty="0" err="1"/>
            <a:t>pada</a:t>
          </a:r>
          <a:r>
            <a:rPr lang="en-US" sz="2000" kern="1200" dirty="0"/>
            <a:t> </a:t>
          </a:r>
          <a:r>
            <a:rPr lang="en-US" sz="2000" kern="1200" dirty="0" err="1"/>
            <a:t>saat</a:t>
          </a:r>
          <a:r>
            <a:rPr lang="en-US" sz="2000" kern="1200" dirty="0"/>
            <a:t> </a:t>
          </a:r>
          <a:r>
            <a:rPr lang="en-US" sz="2000" kern="1200" dirty="0" err="1"/>
            <a:t>diterima</a:t>
          </a:r>
          <a:r>
            <a:rPr lang="en-US" sz="2000" kern="1200" dirty="0"/>
            <a:t> </a:t>
          </a:r>
          <a:r>
            <a:rPr lang="en-US" sz="2000" kern="1200" dirty="0" err="1"/>
            <a:t>pada</a:t>
          </a:r>
          <a:r>
            <a:rPr lang="en-US" sz="2000" kern="1200" dirty="0"/>
            <a:t> </a:t>
          </a:r>
          <a:r>
            <a:rPr lang="en-US" sz="2000" kern="1200" dirty="0" err="1"/>
            <a:t>Rekening</a:t>
          </a:r>
          <a:r>
            <a:rPr lang="en-US" sz="2000" kern="1200" dirty="0"/>
            <a:t> </a:t>
          </a:r>
          <a:r>
            <a:rPr lang="en-US" sz="2000" kern="1200" dirty="0" err="1"/>
            <a:t>Kas</a:t>
          </a:r>
          <a:r>
            <a:rPr lang="en-US" sz="2000" kern="1200" dirty="0"/>
            <a:t> </a:t>
          </a:r>
          <a:r>
            <a:rPr lang="en-US" sz="2000" kern="1200" dirty="0" err="1"/>
            <a:t>Umum</a:t>
          </a:r>
          <a:r>
            <a:rPr lang="en-US" sz="2000" kern="1200" dirty="0"/>
            <a:t> Negara</a:t>
          </a:r>
          <a:r>
            <a:rPr lang="id-ID" sz="2000" kern="1200" dirty="0"/>
            <a:t> dan dicatat B</a:t>
          </a:r>
          <a:r>
            <a:rPr lang="en-US" sz="2000" kern="1200" dirty="0" err="1"/>
            <a:t>erdasar</a:t>
          </a:r>
          <a:r>
            <a:rPr lang="id-ID" sz="2000" kern="1200" dirty="0"/>
            <a:t> </a:t>
          </a:r>
          <a:r>
            <a:rPr lang="en-US" sz="2000" kern="1200" dirty="0" err="1"/>
            <a:t>azas</a:t>
          </a:r>
          <a:r>
            <a:rPr lang="en-US" sz="2000" kern="1200" dirty="0"/>
            <a:t> </a:t>
          </a:r>
          <a:r>
            <a:rPr lang="en-US" sz="2000" kern="1200" dirty="0" err="1"/>
            <a:t>bruto</a:t>
          </a:r>
          <a:endParaRPr lang="id-ID" sz="2000" kern="1200" dirty="0"/>
        </a:p>
      </dsp:txBody>
      <dsp:txXfrm>
        <a:off x="0" y="988436"/>
        <a:ext cx="8698831" cy="987833"/>
      </dsp:txXfrm>
    </dsp:sp>
    <dsp:sp modelId="{850D0654-C398-4AC6-81BD-E142821E9BA7}">
      <dsp:nvSpPr>
        <dsp:cNvPr id="0" name=""/>
        <dsp:cNvSpPr/>
      </dsp:nvSpPr>
      <dsp:spPr>
        <a:xfrm>
          <a:off x="0" y="1976269"/>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04029-2144-460E-A91E-87EB008772B0}">
      <dsp:nvSpPr>
        <dsp:cNvPr id="0" name=""/>
        <dsp:cNvSpPr/>
      </dsp:nvSpPr>
      <dsp:spPr>
        <a:xfrm>
          <a:off x="0" y="1976269"/>
          <a:ext cx="8698831" cy="98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err="1"/>
            <a:t>Pengeluaran</a:t>
          </a:r>
          <a:r>
            <a:rPr lang="en-US" sz="2000" kern="1200" dirty="0"/>
            <a:t> </a:t>
          </a:r>
          <a:r>
            <a:rPr lang="en-US" sz="2000" kern="1200" dirty="0" err="1"/>
            <a:t>diakui</a:t>
          </a:r>
          <a:r>
            <a:rPr lang="en-US" sz="2000" kern="1200" dirty="0"/>
            <a:t> </a:t>
          </a:r>
          <a:r>
            <a:rPr lang="en-US" sz="2000" kern="1200" dirty="0" err="1"/>
            <a:t>pada</a:t>
          </a:r>
          <a:r>
            <a:rPr lang="en-US" sz="2000" kern="1200" dirty="0"/>
            <a:t> </a:t>
          </a:r>
          <a:r>
            <a:rPr lang="en-US" sz="2000" kern="1200" dirty="0" err="1"/>
            <a:t>saat</a:t>
          </a:r>
          <a:r>
            <a:rPr lang="en-US" sz="2000" kern="1200" dirty="0"/>
            <a:t> </a:t>
          </a:r>
          <a:r>
            <a:rPr lang="en-US" sz="2000" kern="1200" dirty="0" err="1"/>
            <a:t>dikeluarkan</a:t>
          </a:r>
          <a:r>
            <a:rPr lang="en-US" sz="2000" kern="1200" dirty="0"/>
            <a:t> </a:t>
          </a:r>
          <a:r>
            <a:rPr lang="en-US" sz="2000" kern="1200" dirty="0" err="1"/>
            <a:t>dari</a:t>
          </a:r>
          <a:r>
            <a:rPr lang="en-US" sz="2000" kern="1200" dirty="0"/>
            <a:t> </a:t>
          </a:r>
          <a:r>
            <a:rPr lang="en-US" sz="2000" kern="1200" dirty="0" err="1"/>
            <a:t>Rekening</a:t>
          </a:r>
          <a:r>
            <a:rPr lang="en-US" sz="2000" kern="1200" dirty="0"/>
            <a:t> </a:t>
          </a:r>
          <a:r>
            <a:rPr lang="en-US" sz="2000" kern="1200" dirty="0" err="1"/>
            <a:t>Kas</a:t>
          </a:r>
          <a:r>
            <a:rPr lang="en-US" sz="2000" kern="1200" dirty="0"/>
            <a:t> </a:t>
          </a:r>
          <a:r>
            <a:rPr lang="en-US" sz="2000" kern="1200" dirty="0" err="1"/>
            <a:t>Umum</a:t>
          </a:r>
          <a:r>
            <a:rPr lang="en-US" sz="2000" kern="1200" dirty="0"/>
            <a:t> Negara</a:t>
          </a:r>
          <a:endParaRPr lang="id-ID" sz="2000" kern="1200" dirty="0"/>
        </a:p>
      </dsp:txBody>
      <dsp:txXfrm>
        <a:off x="0" y="1976269"/>
        <a:ext cx="8698831" cy="987833"/>
      </dsp:txXfrm>
    </dsp:sp>
    <dsp:sp modelId="{0DFB919D-1268-4B7E-A540-4316A813BF7B}">
      <dsp:nvSpPr>
        <dsp:cNvPr id="0" name=""/>
        <dsp:cNvSpPr/>
      </dsp:nvSpPr>
      <dsp:spPr>
        <a:xfrm>
          <a:off x="0" y="2964103"/>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A4140-C11F-40CC-8E0E-766A9310465F}">
      <dsp:nvSpPr>
        <dsp:cNvPr id="0" name=""/>
        <dsp:cNvSpPr/>
      </dsp:nvSpPr>
      <dsp:spPr>
        <a:xfrm>
          <a:off x="0" y="2964103"/>
          <a:ext cx="8698831" cy="98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dirty="0"/>
            <a:t>Pencairan Dana Cadangan mengurangi Dana Cadangan yang bersangkutan</a:t>
          </a:r>
        </a:p>
      </dsp:txBody>
      <dsp:txXfrm>
        <a:off x="0" y="2964103"/>
        <a:ext cx="8698831" cy="987833"/>
      </dsp:txXfrm>
    </dsp:sp>
    <dsp:sp modelId="{2F294C0C-FF24-415A-B8FB-28CC93EEB40F}">
      <dsp:nvSpPr>
        <dsp:cNvPr id="0" name=""/>
        <dsp:cNvSpPr/>
      </dsp:nvSpPr>
      <dsp:spPr>
        <a:xfrm>
          <a:off x="0" y="3951936"/>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D441A-8116-4662-B003-4F858CF8F776}">
      <dsp:nvSpPr>
        <dsp:cNvPr id="0" name=""/>
        <dsp:cNvSpPr/>
      </dsp:nvSpPr>
      <dsp:spPr>
        <a:xfrm>
          <a:off x="0" y="3951936"/>
          <a:ext cx="8698831" cy="98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dirty="0"/>
            <a:t>Pembentukan Dana Cadangan menambah Dana Cadangan yang bersangkutan</a:t>
          </a:r>
        </a:p>
      </dsp:txBody>
      <dsp:txXfrm>
        <a:off x="0" y="3951936"/>
        <a:ext cx="8698831" cy="9878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6B60-824A-4B2E-BEF1-75DEB5C5DAB8}">
      <dsp:nvSpPr>
        <dsp:cNvPr id="0" name=""/>
        <dsp:cNvSpPr/>
      </dsp:nvSpPr>
      <dsp:spPr>
        <a:xfrm>
          <a:off x="0" y="40040"/>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Transaksi dalam mata uang asing harus dibukukan dalam mata uang rupiah</a:t>
          </a:r>
        </a:p>
      </dsp:txBody>
      <dsp:txXfrm>
        <a:off x="76462" y="116502"/>
        <a:ext cx="8545907" cy="1413413"/>
      </dsp:txXfrm>
    </dsp:sp>
    <dsp:sp modelId="{36487D41-B657-4256-B3E2-A040913CE1D3}">
      <dsp:nvSpPr>
        <dsp:cNvPr id="0" name=""/>
        <dsp:cNvSpPr/>
      </dsp:nvSpPr>
      <dsp:spPr>
        <a:xfrm>
          <a:off x="0" y="1687017"/>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Dicatat berdasarkan kurs tengah bank </a:t>
          </a:r>
          <a:r>
            <a:rPr lang="id-ID" sz="2800" kern="1200" dirty="0" err="1"/>
            <a:t>sental</a:t>
          </a:r>
          <a:r>
            <a:rPr lang="id-ID" sz="2800" kern="1200" dirty="0"/>
            <a:t> pada tanggal transaksi</a:t>
          </a:r>
        </a:p>
      </dsp:txBody>
      <dsp:txXfrm>
        <a:off x="76462" y="1763479"/>
        <a:ext cx="8545907" cy="1413413"/>
      </dsp:txXfrm>
    </dsp:sp>
    <dsp:sp modelId="{60B54189-B376-4DA6-94A1-5C3965CAB040}">
      <dsp:nvSpPr>
        <dsp:cNvPr id="0" name=""/>
        <dsp:cNvSpPr/>
      </dsp:nvSpPr>
      <dsp:spPr>
        <a:xfrm>
          <a:off x="0" y="3333995"/>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Jika </a:t>
          </a:r>
          <a:r>
            <a:rPr lang="id-ID" sz="2800" b="1" u="none" kern="1200" dirty="0">
              <a:solidFill>
                <a:schemeClr val="tx1">
                  <a:lumMod val="95000"/>
                  <a:lumOff val="5000"/>
                </a:schemeClr>
              </a:solidFill>
            </a:rPr>
            <a:t>tidak</a:t>
          </a:r>
          <a:r>
            <a:rPr lang="id-ID" sz="2800" b="1" u="none" kern="1200" dirty="0"/>
            <a:t> </a:t>
          </a:r>
          <a:r>
            <a:rPr lang="id-ID" sz="2800" kern="1200" dirty="0"/>
            <a:t>tersedia dana dalam mata uang asing, dicatat sebesar rupiah yang digunakan untuk memperoleh valuta asing tersebut</a:t>
          </a:r>
        </a:p>
      </dsp:txBody>
      <dsp:txXfrm>
        <a:off x="76462" y="3410457"/>
        <a:ext cx="8545907" cy="141341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F675A-07F3-4CAD-9341-DFA1D3C75968}">
      <dsp:nvSpPr>
        <dsp:cNvPr id="0" name=""/>
        <dsp:cNvSpPr/>
      </dsp:nvSpPr>
      <dsp:spPr>
        <a:xfrm>
          <a:off x="0" y="40040"/>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a:t>LRA dihasilkan dari siklus anggaran yang sebaiknya tidak disatukan dengan siklus akuntansi.</a:t>
          </a:r>
        </a:p>
      </dsp:txBody>
      <dsp:txXfrm>
        <a:off x="76462" y="116502"/>
        <a:ext cx="8545907" cy="1413413"/>
      </dsp:txXfrm>
    </dsp:sp>
    <dsp:sp modelId="{57518A14-0F1F-4A5A-A89C-34F6A6F5D341}">
      <dsp:nvSpPr>
        <dsp:cNvPr id="0" name=""/>
        <dsp:cNvSpPr/>
      </dsp:nvSpPr>
      <dsp:spPr>
        <a:xfrm>
          <a:off x="0" y="1687017"/>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a:t>Untuk siklus anggaran, yang dicatat hanyalah transaksi anggaran dan harus sesuai dengan pos anggarannya</a:t>
          </a:r>
        </a:p>
      </dsp:txBody>
      <dsp:txXfrm>
        <a:off x="76462" y="1763479"/>
        <a:ext cx="8545907" cy="1413413"/>
      </dsp:txXfrm>
    </dsp:sp>
    <dsp:sp modelId="{5467CC4D-9CED-452D-B7A0-2688DB234563}">
      <dsp:nvSpPr>
        <dsp:cNvPr id="0" name=""/>
        <dsp:cNvSpPr/>
      </dsp:nvSpPr>
      <dsp:spPr>
        <a:xfrm>
          <a:off x="0" y="3333995"/>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Untuk penerimaan dan pengeluaran yang tidak terkait dengan kas tidak dicatat dalam LRA. Dapat dimasukkan dalam informasi tambahan LRA.</a:t>
          </a:r>
        </a:p>
      </dsp:txBody>
      <dsp:txXfrm>
        <a:off x="76462" y="3410457"/>
        <a:ext cx="8545907" cy="14134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35477-05AE-4F06-938F-85A54AE41CD6}">
      <dsp:nvSpPr>
        <dsp:cNvPr id="0" name=""/>
        <dsp:cNvSpPr/>
      </dsp:nvSpPr>
      <dsp:spPr>
        <a:xfrm>
          <a:off x="362309" y="197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s-ES" sz="2200" b="1" kern="1200"/>
            <a:t>Pendapatan-LO (dari kegiatan operasional)</a:t>
          </a:r>
          <a:endParaRPr lang="id-ID" sz="2200" kern="1200"/>
        </a:p>
        <a:p>
          <a:pPr marL="171450" lvl="1" indent="-171450" algn="l" defTabSz="755650" rtl="0">
            <a:lnSpc>
              <a:spcPct val="90000"/>
            </a:lnSpc>
            <a:spcBef>
              <a:spcPct val="0"/>
            </a:spcBef>
            <a:spcAft>
              <a:spcPct val="15000"/>
            </a:spcAft>
            <a:buChar char="•"/>
          </a:pPr>
          <a:r>
            <a:rPr lang="en-US" sz="1700" b="1" kern="1200"/>
            <a:t>Hak pemerintah</a:t>
          </a:r>
          <a:endParaRPr lang="id-ID" sz="1700" kern="1200"/>
        </a:p>
        <a:p>
          <a:pPr marL="171450" lvl="1" indent="-171450" algn="l" defTabSz="755650" rtl="0">
            <a:lnSpc>
              <a:spcPct val="90000"/>
            </a:lnSpc>
            <a:spcBef>
              <a:spcPct val="0"/>
            </a:spcBef>
            <a:spcAft>
              <a:spcPct val="15000"/>
            </a:spcAft>
            <a:buChar char="•"/>
          </a:pPr>
          <a:r>
            <a:rPr lang="en-US" sz="1700" b="1" kern="1200"/>
            <a:t>Diakui sebagai penambah ekuitas</a:t>
          </a:r>
          <a:endParaRPr lang="id-ID" sz="1700" kern="1200"/>
        </a:p>
        <a:p>
          <a:pPr marL="171450" lvl="1" indent="-171450" algn="l" defTabSz="755650" rtl="0">
            <a:lnSpc>
              <a:spcPct val="90000"/>
            </a:lnSpc>
            <a:spcBef>
              <a:spcPct val="0"/>
            </a:spcBef>
            <a:spcAft>
              <a:spcPct val="15000"/>
            </a:spcAft>
            <a:buChar char="•"/>
          </a:pPr>
          <a:r>
            <a:rPr lang="en-US" sz="1700" b="1" kern="1200" dirty="0" err="1"/>
            <a:t>Dalam</a:t>
          </a:r>
          <a:r>
            <a:rPr lang="en-US" sz="1700" b="1" kern="1200" dirty="0"/>
            <a:t> </a:t>
          </a:r>
          <a:r>
            <a:rPr lang="en-US" sz="1700" b="1" kern="1200" dirty="0" err="1"/>
            <a:t>tahun</a:t>
          </a:r>
          <a:r>
            <a:rPr lang="en-US" sz="1700" b="1" kern="1200" dirty="0"/>
            <a:t> </a:t>
          </a:r>
          <a:r>
            <a:rPr lang="en-US" sz="1700" b="1" kern="1200" dirty="0" err="1"/>
            <a:t>anggaran</a:t>
          </a:r>
          <a:r>
            <a:rPr lang="en-US" sz="1700" b="1" kern="1200" dirty="0"/>
            <a:t> </a:t>
          </a:r>
          <a:r>
            <a:rPr lang="en-US" sz="1700" b="1" kern="1200" dirty="0" err="1"/>
            <a:t>yg</a:t>
          </a:r>
          <a:r>
            <a:rPr lang="en-US" sz="1700" b="1" kern="1200" dirty="0"/>
            <a:t> </a:t>
          </a:r>
          <a:r>
            <a:rPr lang="en-US" sz="1700" b="1" kern="1200" dirty="0" err="1"/>
            <a:t>bersangkutan</a:t>
          </a:r>
          <a:endParaRPr lang="id-ID" sz="1700" kern="1200" dirty="0"/>
        </a:p>
        <a:p>
          <a:pPr marL="171450" lvl="1" indent="-171450" algn="l" defTabSz="755650" rtl="0">
            <a:lnSpc>
              <a:spcPct val="90000"/>
            </a:lnSpc>
            <a:spcBef>
              <a:spcPct val="0"/>
            </a:spcBef>
            <a:spcAft>
              <a:spcPct val="15000"/>
            </a:spcAft>
            <a:buChar char="•"/>
          </a:pPr>
          <a:r>
            <a:rPr lang="en-US" sz="1700" b="1" kern="1200"/>
            <a:t>Tidak perlu  dibayar kembali</a:t>
          </a:r>
          <a:endParaRPr lang="id-ID" sz="1700" kern="1200"/>
        </a:p>
      </dsp:txBody>
      <dsp:txXfrm>
        <a:off x="362309" y="1978"/>
        <a:ext cx="3797243" cy="2278346"/>
      </dsp:txXfrm>
    </dsp:sp>
    <dsp:sp modelId="{86A042BA-B6D1-43DD-9580-73DE0BB4FBD4}">
      <dsp:nvSpPr>
        <dsp:cNvPr id="0" name=""/>
        <dsp:cNvSpPr/>
      </dsp:nvSpPr>
      <dsp:spPr>
        <a:xfrm>
          <a:off x="4539277" y="197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s-ES" sz="2200" b="1" kern="1200"/>
            <a:t>Beban (dari kegiatan operasional)</a:t>
          </a:r>
          <a:endParaRPr lang="id-ID" sz="2200" kern="1200"/>
        </a:p>
        <a:p>
          <a:pPr marL="171450" lvl="1" indent="-171450" algn="l" defTabSz="755650" rtl="0">
            <a:lnSpc>
              <a:spcPct val="90000"/>
            </a:lnSpc>
            <a:spcBef>
              <a:spcPct val="0"/>
            </a:spcBef>
            <a:spcAft>
              <a:spcPct val="15000"/>
            </a:spcAft>
            <a:buChar char="•"/>
          </a:pPr>
          <a:r>
            <a:rPr lang="en-US" sz="1700" b="1" kern="1200"/>
            <a:t>Penurunan manfaat ekonomi/potensi jasa dalam periode pelaporan</a:t>
          </a:r>
          <a:endParaRPr lang="id-ID" sz="1700" kern="1200"/>
        </a:p>
        <a:p>
          <a:pPr marL="171450" lvl="1" indent="-171450" algn="l" defTabSz="755650" rtl="0">
            <a:lnSpc>
              <a:spcPct val="90000"/>
            </a:lnSpc>
            <a:spcBef>
              <a:spcPct val="0"/>
            </a:spcBef>
            <a:spcAft>
              <a:spcPct val="15000"/>
            </a:spcAft>
            <a:buChar char="•"/>
          </a:pPr>
          <a:r>
            <a:rPr lang="en-US" sz="1700" b="1" kern="1200"/>
            <a:t>menurunkan ekuitas</a:t>
          </a:r>
          <a:endParaRPr lang="id-ID" sz="1700" kern="1200"/>
        </a:p>
        <a:p>
          <a:pPr marL="171450" lvl="1" indent="-171450" algn="l" defTabSz="755650" rtl="0">
            <a:lnSpc>
              <a:spcPct val="90000"/>
            </a:lnSpc>
            <a:spcBef>
              <a:spcPct val="0"/>
            </a:spcBef>
            <a:spcAft>
              <a:spcPct val="15000"/>
            </a:spcAft>
            <a:buChar char="•"/>
          </a:pPr>
          <a:r>
            <a:rPr lang="en-US" sz="1700" b="1" kern="1200" dirty="0" err="1"/>
            <a:t>berupa</a:t>
          </a:r>
          <a:r>
            <a:rPr lang="en-US" sz="1700" b="1" kern="1200" dirty="0"/>
            <a:t> </a:t>
          </a:r>
          <a:r>
            <a:rPr lang="en-US" sz="1700" b="1" kern="1200" dirty="0" err="1"/>
            <a:t>pengeluaran</a:t>
          </a:r>
          <a:r>
            <a:rPr lang="en-US" sz="1700" b="1" kern="1200" dirty="0"/>
            <a:t>/ </a:t>
          </a:r>
          <a:r>
            <a:rPr lang="en-US" sz="1700" b="1" kern="1200" dirty="0" err="1"/>
            <a:t>konsumsi</a:t>
          </a:r>
          <a:r>
            <a:rPr lang="en-US" sz="1700" b="1" kern="1200" dirty="0"/>
            <a:t> </a:t>
          </a:r>
          <a:r>
            <a:rPr lang="en-US" sz="1700" b="1" kern="1200" dirty="0" err="1"/>
            <a:t>aset</a:t>
          </a:r>
          <a:r>
            <a:rPr lang="en-US" sz="1700" b="1" kern="1200" dirty="0"/>
            <a:t> </a:t>
          </a:r>
          <a:r>
            <a:rPr lang="en-US" sz="1700" b="1" kern="1200" dirty="0" err="1"/>
            <a:t>atau</a:t>
          </a:r>
          <a:r>
            <a:rPr lang="en-US" sz="1700" b="1" kern="1200" dirty="0"/>
            <a:t> </a:t>
          </a:r>
          <a:r>
            <a:rPr lang="en-US" sz="1700" b="1" kern="1200" dirty="0" err="1"/>
            <a:t>timbulnya</a:t>
          </a:r>
          <a:r>
            <a:rPr lang="en-US" sz="1700" b="1" kern="1200" dirty="0"/>
            <a:t> </a:t>
          </a:r>
          <a:r>
            <a:rPr lang="en-US" sz="1700" b="1" kern="1200" dirty="0" err="1"/>
            <a:t>kewajiban</a:t>
          </a:r>
          <a:endParaRPr lang="id-ID" sz="1700" kern="1200" dirty="0"/>
        </a:p>
      </dsp:txBody>
      <dsp:txXfrm>
        <a:off x="4539277" y="1978"/>
        <a:ext cx="3797243" cy="2278346"/>
      </dsp:txXfrm>
    </dsp:sp>
    <dsp:sp modelId="{482C7EBB-C35B-463C-BEFE-03FA38813809}">
      <dsp:nvSpPr>
        <dsp:cNvPr id="0" name=""/>
        <dsp:cNvSpPr/>
      </dsp:nvSpPr>
      <dsp:spPr>
        <a:xfrm>
          <a:off x="362309" y="266004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d-ID" sz="2200" b="1" kern="1200"/>
            <a:t>Kegiatan Non Operasional </a:t>
          </a:r>
          <a:endParaRPr lang="id-ID" sz="2200" kern="1200"/>
        </a:p>
        <a:p>
          <a:pPr marL="171450" lvl="1" indent="-171450" algn="l" defTabSz="755650" rtl="0">
            <a:lnSpc>
              <a:spcPct val="90000"/>
            </a:lnSpc>
            <a:spcBef>
              <a:spcPct val="0"/>
            </a:spcBef>
            <a:spcAft>
              <a:spcPct val="15000"/>
            </a:spcAft>
            <a:buChar char="•"/>
          </a:pPr>
          <a:r>
            <a:rPr lang="en-US" sz="1700" b="1" kern="1200"/>
            <a:t>Sifatnya tidak rutin, termasuk surplus/defisit  dari penjualan aset non lancar dan penyelesaian kewajiban jangka panjang </a:t>
          </a:r>
          <a:endParaRPr lang="id-ID" sz="1700" kern="1200"/>
        </a:p>
      </dsp:txBody>
      <dsp:txXfrm>
        <a:off x="362309" y="2660048"/>
        <a:ext cx="3797243" cy="2278346"/>
      </dsp:txXfrm>
    </dsp:sp>
    <dsp:sp modelId="{41961123-0E48-4BB9-8C05-41F6C760421E}">
      <dsp:nvSpPr>
        <dsp:cNvPr id="0" name=""/>
        <dsp:cNvSpPr/>
      </dsp:nvSpPr>
      <dsp:spPr>
        <a:xfrm>
          <a:off x="4539277" y="266004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a:t>Pos Luar Biasa</a:t>
          </a:r>
          <a:endParaRPr lang="id-ID" sz="2200" kern="1200"/>
        </a:p>
        <a:p>
          <a:pPr marL="171450" lvl="1" indent="-171450" algn="l" defTabSz="755650" rtl="0">
            <a:lnSpc>
              <a:spcPct val="90000"/>
            </a:lnSpc>
            <a:spcBef>
              <a:spcPct val="0"/>
            </a:spcBef>
            <a:spcAft>
              <a:spcPct val="15000"/>
            </a:spcAft>
            <a:buChar char="•"/>
          </a:pPr>
          <a:r>
            <a:rPr lang="en-US" sz="1700" b="1" kern="1200"/>
            <a:t>Pendapatan/Beban  yg bukan n operasi biasa</a:t>
          </a:r>
          <a:endParaRPr lang="id-ID" sz="1700" kern="1200"/>
        </a:p>
        <a:p>
          <a:pPr marL="171450" lvl="1" indent="-171450" algn="l" defTabSz="755650" rtl="0">
            <a:lnSpc>
              <a:spcPct val="90000"/>
            </a:lnSpc>
            <a:spcBef>
              <a:spcPct val="0"/>
            </a:spcBef>
            <a:spcAft>
              <a:spcPct val="15000"/>
            </a:spcAft>
            <a:buChar char="•"/>
          </a:pPr>
          <a:r>
            <a:rPr lang="en-US" sz="1700" b="1" kern="1200"/>
            <a:t>Tidak diharapkan sering/rutin terjadi</a:t>
          </a:r>
          <a:endParaRPr lang="id-ID" sz="1700" kern="1200"/>
        </a:p>
        <a:p>
          <a:pPr marL="171450" lvl="1" indent="-171450" algn="l" defTabSz="755650" rtl="0">
            <a:lnSpc>
              <a:spcPct val="90000"/>
            </a:lnSpc>
            <a:spcBef>
              <a:spcPct val="0"/>
            </a:spcBef>
            <a:spcAft>
              <a:spcPct val="15000"/>
            </a:spcAft>
            <a:buChar char="•"/>
          </a:pPr>
          <a:r>
            <a:rPr lang="en-US" sz="1700" b="1" kern="1200"/>
            <a:t>Di luar kendali/ pengaruh entitas ybs</a:t>
          </a:r>
          <a:endParaRPr lang="id-ID" sz="1700" kern="1200"/>
        </a:p>
        <a:p>
          <a:pPr marL="171450" lvl="1" indent="-171450" algn="l" defTabSz="755650" rtl="0">
            <a:lnSpc>
              <a:spcPct val="90000"/>
            </a:lnSpc>
            <a:spcBef>
              <a:spcPct val="0"/>
            </a:spcBef>
            <a:spcAft>
              <a:spcPct val="15000"/>
            </a:spcAft>
            <a:buChar char="•"/>
          </a:pPr>
          <a:r>
            <a:rPr lang="en-US" sz="1700" b="1" kern="1200"/>
            <a:t>Sifat &amp; jumlah diungkap dalam CalK</a:t>
          </a:r>
          <a:endParaRPr lang="id-ID" sz="1700" kern="1200"/>
        </a:p>
      </dsp:txBody>
      <dsp:txXfrm>
        <a:off x="4539277" y="2660048"/>
        <a:ext cx="3797243" cy="22783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29B3-F30A-44D1-92B2-89E0AE6EFEC6}">
      <dsp:nvSpPr>
        <dsp:cNvPr id="0" name=""/>
        <dsp:cNvSpPr/>
      </dsp:nvSpPr>
      <dsp:spPr>
        <a:xfrm>
          <a:off x="0" y="99454"/>
          <a:ext cx="8698831" cy="12757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M</a:t>
          </a:r>
          <a:r>
            <a:rPr lang="fi-FI" sz="2300" kern="1200"/>
            <a:t>enyajikan berbagai unsur </a:t>
          </a:r>
          <a:endParaRPr lang="id-ID" sz="2300" kern="1200"/>
        </a:p>
      </dsp:txBody>
      <dsp:txXfrm>
        <a:off x="62275" y="161729"/>
        <a:ext cx="8574281" cy="1151152"/>
      </dsp:txXfrm>
    </dsp:sp>
    <dsp:sp modelId="{D20B5C4D-C352-4487-A0B4-EF982C399806}">
      <dsp:nvSpPr>
        <dsp:cNvPr id="0" name=""/>
        <dsp:cNvSpPr/>
      </dsp:nvSpPr>
      <dsp:spPr>
        <a:xfrm>
          <a:off x="0" y="1375156"/>
          <a:ext cx="8698831"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fi-FI" sz="1800" kern="1200"/>
            <a:t>pendapatan-LO, </a:t>
          </a:r>
          <a:endParaRPr lang="id-ID" sz="1800" kern="1200"/>
        </a:p>
        <a:p>
          <a:pPr marL="171450" lvl="1" indent="-171450" algn="l" defTabSz="800100" rtl="0">
            <a:lnSpc>
              <a:spcPct val="90000"/>
            </a:lnSpc>
            <a:spcBef>
              <a:spcPct val="0"/>
            </a:spcBef>
            <a:spcAft>
              <a:spcPct val="20000"/>
            </a:spcAft>
            <a:buChar char="•"/>
          </a:pPr>
          <a:r>
            <a:rPr lang="fi-FI" sz="1800" kern="1200"/>
            <a:t>beban, </a:t>
          </a:r>
          <a:endParaRPr lang="id-ID" sz="1800" kern="1200"/>
        </a:p>
        <a:p>
          <a:pPr marL="171450" lvl="1" indent="-171450" algn="l" defTabSz="800100" rtl="0">
            <a:lnSpc>
              <a:spcPct val="90000"/>
            </a:lnSpc>
            <a:spcBef>
              <a:spcPct val="0"/>
            </a:spcBef>
            <a:spcAft>
              <a:spcPct val="20000"/>
            </a:spcAft>
            <a:buChar char="•"/>
          </a:pPr>
          <a:r>
            <a:rPr lang="fi-FI" sz="1800" kern="1200"/>
            <a:t>surplus/defisit dari operasi, </a:t>
          </a:r>
          <a:endParaRPr lang="id-ID" sz="1800" kern="1200"/>
        </a:p>
        <a:p>
          <a:pPr marL="171450" lvl="1" indent="-171450" algn="l" defTabSz="800100" rtl="0">
            <a:lnSpc>
              <a:spcPct val="90000"/>
            </a:lnSpc>
            <a:spcBef>
              <a:spcPct val="0"/>
            </a:spcBef>
            <a:spcAft>
              <a:spcPct val="20000"/>
            </a:spcAft>
            <a:buChar char="•"/>
          </a:pPr>
          <a:r>
            <a:rPr lang="fi-FI" sz="1800" kern="1200"/>
            <a:t>surplus/defisit dari kegiatan non operasional,  </a:t>
          </a:r>
          <a:endParaRPr lang="id-ID" sz="1800" kern="1200"/>
        </a:p>
        <a:p>
          <a:pPr marL="171450" lvl="1" indent="-171450" algn="l" defTabSz="800100" rtl="0">
            <a:lnSpc>
              <a:spcPct val="90000"/>
            </a:lnSpc>
            <a:spcBef>
              <a:spcPct val="0"/>
            </a:spcBef>
            <a:spcAft>
              <a:spcPct val="20000"/>
            </a:spcAft>
            <a:buChar char="•"/>
          </a:pPr>
          <a:r>
            <a:rPr lang="fi-FI" sz="1800" kern="1200"/>
            <a:t>surplus/defisit sebelum pos luar biasa, </a:t>
          </a:r>
          <a:endParaRPr lang="id-ID" sz="1800" kern="1200"/>
        </a:p>
        <a:p>
          <a:pPr marL="171450" lvl="1" indent="-171450" algn="l" defTabSz="800100" rtl="0">
            <a:lnSpc>
              <a:spcPct val="90000"/>
            </a:lnSpc>
            <a:spcBef>
              <a:spcPct val="0"/>
            </a:spcBef>
            <a:spcAft>
              <a:spcPct val="20000"/>
            </a:spcAft>
            <a:buChar char="•"/>
          </a:pPr>
          <a:r>
            <a:rPr lang="fi-FI" sz="1800" kern="1200"/>
            <a:t>pos luar biasa, </a:t>
          </a:r>
          <a:endParaRPr lang="id-ID" sz="1800" kern="1200"/>
        </a:p>
        <a:p>
          <a:pPr marL="171450" lvl="1" indent="-171450" algn="l" defTabSz="800100" rtl="0">
            <a:lnSpc>
              <a:spcPct val="90000"/>
            </a:lnSpc>
            <a:spcBef>
              <a:spcPct val="0"/>
            </a:spcBef>
            <a:spcAft>
              <a:spcPct val="20000"/>
            </a:spcAft>
            <a:buChar char="•"/>
          </a:pPr>
          <a:r>
            <a:rPr lang="fi-FI" sz="1800" kern="1200"/>
            <a:t>surplus/defisit-LO, </a:t>
          </a:r>
          <a:endParaRPr lang="id-ID" sz="1800" kern="1200"/>
        </a:p>
      </dsp:txBody>
      <dsp:txXfrm>
        <a:off x="0" y="1375156"/>
        <a:ext cx="8698831" cy="2190060"/>
      </dsp:txXfrm>
    </dsp:sp>
    <dsp:sp modelId="{720184C2-34E6-4489-82F2-6468FB6A76B1}">
      <dsp:nvSpPr>
        <dsp:cNvPr id="0" name=""/>
        <dsp:cNvSpPr/>
      </dsp:nvSpPr>
      <dsp:spPr>
        <a:xfrm>
          <a:off x="0" y="3565216"/>
          <a:ext cx="8698831" cy="12757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err="1"/>
            <a:t>Ditambahkan</a:t>
          </a:r>
          <a:r>
            <a:rPr lang="en-US" sz="2300" kern="1200" dirty="0"/>
            <a:t> </a:t>
          </a:r>
          <a:r>
            <a:rPr lang="en-US" sz="2300" kern="1200" dirty="0" err="1"/>
            <a:t>pos</a:t>
          </a:r>
          <a:r>
            <a:rPr lang="en-US" sz="2300" kern="1200" dirty="0"/>
            <a:t>, </a:t>
          </a:r>
          <a:r>
            <a:rPr lang="en-US" sz="2300" kern="1200" dirty="0" err="1"/>
            <a:t>judul</a:t>
          </a:r>
          <a:r>
            <a:rPr lang="en-US" sz="2300" kern="1200" dirty="0"/>
            <a:t>, </a:t>
          </a:r>
          <a:r>
            <a:rPr lang="en-US" sz="2300" kern="1200" dirty="0" err="1"/>
            <a:t>dan</a:t>
          </a:r>
          <a:r>
            <a:rPr lang="en-US" sz="2300" kern="1200" dirty="0"/>
            <a:t> sub </a:t>
          </a:r>
          <a:r>
            <a:rPr lang="en-US" sz="2300" kern="1200" dirty="0" err="1"/>
            <a:t>jumlah</a:t>
          </a:r>
          <a:r>
            <a:rPr lang="en-US" sz="2300" kern="1200" dirty="0"/>
            <a:t> </a:t>
          </a:r>
          <a:r>
            <a:rPr lang="en-US" sz="2300" kern="1200" dirty="0" err="1"/>
            <a:t>lainnya</a:t>
          </a:r>
          <a:r>
            <a:rPr lang="en-US" sz="2300" kern="1200" dirty="0"/>
            <a:t> </a:t>
          </a:r>
          <a:r>
            <a:rPr lang="en-US" sz="2300" kern="1200" dirty="0" err="1"/>
            <a:t>apabila</a:t>
          </a:r>
          <a:r>
            <a:rPr lang="en-US" sz="2300" kern="1200" dirty="0"/>
            <a:t> </a:t>
          </a:r>
          <a:r>
            <a:rPr lang="en-US" sz="2300" kern="1200" dirty="0" err="1"/>
            <a:t>diwajibkan</a:t>
          </a:r>
          <a:r>
            <a:rPr lang="en-US" sz="2300" kern="1200" dirty="0"/>
            <a:t> </a:t>
          </a:r>
          <a:r>
            <a:rPr lang="en-US" sz="2300" kern="1200" dirty="0" err="1"/>
            <a:t>oleh</a:t>
          </a:r>
          <a:r>
            <a:rPr lang="en-US" sz="2300" kern="1200" dirty="0"/>
            <a:t> </a:t>
          </a:r>
          <a:r>
            <a:rPr lang="en-US" sz="2300" kern="1200" dirty="0" err="1"/>
            <a:t>Pernyataan</a:t>
          </a:r>
          <a:r>
            <a:rPr lang="en-US" sz="2300" kern="1200" dirty="0"/>
            <a:t> </a:t>
          </a:r>
          <a:r>
            <a:rPr lang="id-ID" sz="2300" kern="1200" dirty="0"/>
            <a:t>SAP</a:t>
          </a:r>
          <a:r>
            <a:rPr lang="en-US" sz="2300" kern="1200" dirty="0"/>
            <a:t>, </a:t>
          </a:r>
          <a:r>
            <a:rPr lang="en-US" sz="2300" kern="1200" dirty="0" err="1"/>
            <a:t>atau</a:t>
          </a:r>
          <a:r>
            <a:rPr lang="en-US" sz="2300" kern="1200" dirty="0"/>
            <a:t> </a:t>
          </a:r>
          <a:r>
            <a:rPr lang="en-US" sz="2300" kern="1200" dirty="0" err="1"/>
            <a:t>apabila</a:t>
          </a:r>
          <a:r>
            <a:rPr lang="en-US" sz="2300" kern="1200" dirty="0"/>
            <a:t> </a:t>
          </a:r>
          <a:r>
            <a:rPr lang="en-US" sz="2300" kern="1200" dirty="0" err="1"/>
            <a:t>penyajian</a:t>
          </a:r>
          <a:r>
            <a:rPr lang="en-US" sz="2300" kern="1200" dirty="0"/>
            <a:t> </a:t>
          </a:r>
          <a:r>
            <a:rPr lang="en-US" sz="2300" kern="1200" dirty="0" err="1"/>
            <a:t>tersebut</a:t>
          </a:r>
          <a:r>
            <a:rPr lang="en-US" sz="2300" kern="1200" dirty="0"/>
            <a:t> </a:t>
          </a:r>
          <a:r>
            <a:rPr lang="en-US" sz="2300" kern="1200" dirty="0" err="1"/>
            <a:t>diperlukan</a:t>
          </a:r>
          <a:r>
            <a:rPr lang="en-US" sz="2300" kern="1200" dirty="0"/>
            <a:t> </a:t>
          </a:r>
          <a:r>
            <a:rPr lang="en-US" sz="2300" kern="1200" dirty="0" err="1"/>
            <a:t>untuk</a:t>
          </a:r>
          <a:r>
            <a:rPr lang="en-US" sz="2300" kern="1200" dirty="0"/>
            <a:t> </a:t>
          </a:r>
          <a:r>
            <a:rPr lang="en-US" sz="2300" kern="1200" dirty="0" err="1"/>
            <a:t>menyajikan</a:t>
          </a:r>
          <a:r>
            <a:rPr lang="en-US" sz="2300" kern="1200" dirty="0"/>
            <a:t> </a:t>
          </a:r>
          <a:r>
            <a:rPr lang="id-ID" sz="2300" kern="1200" dirty="0"/>
            <a:t>LO</a:t>
          </a:r>
          <a:r>
            <a:rPr lang="en-US" sz="2300" kern="1200" dirty="0"/>
            <a:t> </a:t>
          </a:r>
          <a:r>
            <a:rPr lang="en-US" sz="2300" kern="1200" dirty="0" err="1"/>
            <a:t>secara</a:t>
          </a:r>
          <a:r>
            <a:rPr lang="en-US" sz="2300" kern="1200" dirty="0"/>
            <a:t>  </a:t>
          </a:r>
          <a:r>
            <a:rPr lang="en-US" sz="2300" kern="1200" dirty="0" err="1"/>
            <a:t>wajar</a:t>
          </a:r>
          <a:r>
            <a:rPr lang="en-US" sz="2300" kern="1200" dirty="0"/>
            <a:t> </a:t>
          </a:r>
          <a:endParaRPr lang="id-ID" sz="2300" kern="1200" dirty="0"/>
        </a:p>
      </dsp:txBody>
      <dsp:txXfrm>
        <a:off x="62275" y="3627491"/>
        <a:ext cx="8574281" cy="115115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8609D-DE27-4D64-A4D0-0B2E9A29400B}">
      <dsp:nvSpPr>
        <dsp:cNvPr id="0" name=""/>
        <dsp:cNvSpPr/>
      </dsp:nvSpPr>
      <dsp:spPr>
        <a:xfrm>
          <a:off x="5292" y="2157"/>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id-ID" sz="2300" kern="1200" dirty="0"/>
            <a:t>Sifatnya sistemik (normal) dan berulang (</a:t>
          </a:r>
          <a:r>
            <a:rPr lang="id-ID" sz="2300" kern="1200" dirty="0" err="1"/>
            <a:t>recurring</a:t>
          </a:r>
          <a:r>
            <a:rPr lang="id-ID" sz="2300" kern="1200" dirty="0"/>
            <a:t>)</a:t>
          </a:r>
        </a:p>
      </dsp:txBody>
      <dsp:txXfrm>
        <a:off x="50510" y="47375"/>
        <a:ext cx="2581226" cy="1453430"/>
      </dsp:txXfrm>
    </dsp:sp>
    <dsp:sp modelId="{66223142-1308-433B-B58B-A778BD129BE4}">
      <dsp:nvSpPr>
        <dsp:cNvPr id="0" name=""/>
        <dsp:cNvSpPr/>
      </dsp:nvSpPr>
      <dsp:spPr>
        <a:xfrm>
          <a:off x="5292" y="1698253"/>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pada periode penerimaan maupun pada periode sebelumnya</a:t>
          </a:r>
        </a:p>
      </dsp:txBody>
      <dsp:txXfrm>
        <a:off x="50510" y="1743471"/>
        <a:ext cx="2581226" cy="1453430"/>
      </dsp:txXfrm>
    </dsp:sp>
    <dsp:sp modelId="{517BF563-055E-47EF-A1FE-E91F334ABAA6}">
      <dsp:nvSpPr>
        <dsp:cNvPr id="0" name=""/>
        <dsp:cNvSpPr/>
      </dsp:nvSpPr>
      <dsp:spPr>
        <a:xfrm>
          <a:off x="5292" y="3394349"/>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a:t>pengurang pendapatan-LO</a:t>
          </a:r>
          <a:endParaRPr lang="id-ID" sz="2200" kern="1200" dirty="0"/>
        </a:p>
      </dsp:txBody>
      <dsp:txXfrm>
        <a:off x="50510" y="3439567"/>
        <a:ext cx="2581226" cy="1453430"/>
      </dsp:txXfrm>
    </dsp:sp>
    <dsp:sp modelId="{C17CD0F0-A344-49EF-AD0F-AB92701C260D}">
      <dsp:nvSpPr>
        <dsp:cNvPr id="0" name=""/>
        <dsp:cNvSpPr/>
      </dsp:nvSpPr>
      <dsp:spPr>
        <a:xfrm>
          <a:off x="3125794" y="2157"/>
          <a:ext cx="5567744"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id-ID" sz="2300" kern="1200" dirty="0"/>
            <a:t>Sifatnya tidak berulang (</a:t>
          </a:r>
          <a:r>
            <a:rPr lang="id-ID" sz="2300" kern="1200" dirty="0" err="1"/>
            <a:t>non-recurring</a:t>
          </a:r>
          <a:r>
            <a:rPr lang="id-ID" sz="2300" kern="1200" dirty="0"/>
            <a:t>) </a:t>
          </a:r>
        </a:p>
      </dsp:txBody>
      <dsp:txXfrm>
        <a:off x="3171012" y="47375"/>
        <a:ext cx="5477308" cy="1453430"/>
      </dsp:txXfrm>
    </dsp:sp>
    <dsp:sp modelId="{DFA867FC-887E-46DC-B2EC-72BD3CB73551}">
      <dsp:nvSpPr>
        <dsp:cNvPr id="0" name=""/>
        <dsp:cNvSpPr/>
      </dsp:nvSpPr>
      <dsp:spPr>
        <a:xfrm>
          <a:off x="3125794" y="1698253"/>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yang terjadi pada periode penerimaan</a:t>
          </a:r>
        </a:p>
      </dsp:txBody>
      <dsp:txXfrm>
        <a:off x="3171012" y="1743471"/>
        <a:ext cx="2581226" cy="1453430"/>
      </dsp:txXfrm>
    </dsp:sp>
    <dsp:sp modelId="{08B546A2-F725-4270-A283-456C393A8882}">
      <dsp:nvSpPr>
        <dsp:cNvPr id="0" name=""/>
        <dsp:cNvSpPr/>
      </dsp:nvSpPr>
      <dsp:spPr>
        <a:xfrm>
          <a:off x="3125794" y="3394349"/>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pengurang  </a:t>
          </a:r>
          <a:r>
            <a:rPr lang="id-ID" sz="2200" kern="1200" dirty="0" err="1"/>
            <a:t>Pendapatan-LO</a:t>
          </a:r>
          <a:r>
            <a:rPr lang="id-ID" sz="2200" kern="1200" dirty="0"/>
            <a:t> pada periode yang sama</a:t>
          </a:r>
        </a:p>
      </dsp:txBody>
      <dsp:txXfrm>
        <a:off x="3171012" y="3439567"/>
        <a:ext cx="2581226" cy="1453430"/>
      </dsp:txXfrm>
    </dsp:sp>
    <dsp:sp modelId="{2861BD3F-43E8-49EF-8BD8-378506BF6EF0}">
      <dsp:nvSpPr>
        <dsp:cNvPr id="0" name=""/>
        <dsp:cNvSpPr/>
      </dsp:nvSpPr>
      <dsp:spPr>
        <a:xfrm>
          <a:off x="6021876" y="1698253"/>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yang terjadi pada periode sebelumnya</a:t>
          </a:r>
        </a:p>
      </dsp:txBody>
      <dsp:txXfrm>
        <a:off x="6067094" y="1743471"/>
        <a:ext cx="2581226" cy="1453430"/>
      </dsp:txXfrm>
    </dsp:sp>
    <dsp:sp modelId="{FE6CEDAA-821C-4550-A03C-C358D262A585}">
      <dsp:nvSpPr>
        <dsp:cNvPr id="0" name=""/>
        <dsp:cNvSpPr/>
      </dsp:nvSpPr>
      <dsp:spPr>
        <a:xfrm>
          <a:off x="6021876" y="3394349"/>
          <a:ext cx="2671662"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pengurang  </a:t>
          </a:r>
          <a:r>
            <a:rPr lang="id-ID" sz="2200" kern="1200" dirty="0" err="1"/>
            <a:t>Equitas</a:t>
          </a:r>
          <a:r>
            <a:rPr lang="id-ID" sz="2200" kern="1200" dirty="0"/>
            <a:t> pada periode ditemukannya</a:t>
          </a:r>
        </a:p>
      </dsp:txBody>
      <dsp:txXfrm>
        <a:off x="6067094" y="3439567"/>
        <a:ext cx="2581226" cy="14534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F13F9-B7AC-41B6-AD58-729F4D3ABC1B}">
      <dsp:nvSpPr>
        <dsp:cNvPr id="0" name=""/>
        <dsp:cNvSpPr/>
      </dsp:nvSpPr>
      <dsp:spPr>
        <a:xfrm>
          <a:off x="0" y="168928"/>
          <a:ext cx="8698831"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dirty="0"/>
            <a:t>timbulnya kewajiban</a:t>
          </a:r>
          <a:endParaRPr lang="id-ID" sz="2500" kern="1200" dirty="0"/>
        </a:p>
      </dsp:txBody>
      <dsp:txXfrm>
        <a:off x="48481" y="217409"/>
        <a:ext cx="8601869" cy="896166"/>
      </dsp:txXfrm>
    </dsp:sp>
    <dsp:sp modelId="{A919D5E0-A18E-41AD-8081-BE8CB8135A03}">
      <dsp:nvSpPr>
        <dsp:cNvPr id="0" name=""/>
        <dsp:cNvSpPr/>
      </dsp:nvSpPr>
      <dsp:spPr>
        <a:xfrm>
          <a:off x="0" y="1234057"/>
          <a:ext cx="8698831"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dirty="0"/>
            <a:t>terjadinya konsumsi aset</a:t>
          </a:r>
          <a:endParaRPr lang="id-ID" sz="2500" kern="1200" dirty="0"/>
        </a:p>
      </dsp:txBody>
      <dsp:txXfrm>
        <a:off x="48481" y="1282538"/>
        <a:ext cx="8601869" cy="896166"/>
      </dsp:txXfrm>
    </dsp:sp>
    <dsp:sp modelId="{4AC12B27-F5E6-416C-9810-62248B16502B}">
      <dsp:nvSpPr>
        <dsp:cNvPr id="0" name=""/>
        <dsp:cNvSpPr/>
      </dsp:nvSpPr>
      <dsp:spPr>
        <a:xfrm>
          <a:off x="0" y="2299186"/>
          <a:ext cx="8698831"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d-ID" sz="2500" kern="1200"/>
            <a:t>terjadinya penurunan manfaat ekonomi atau potensi jasa. </a:t>
          </a:r>
        </a:p>
      </dsp:txBody>
      <dsp:txXfrm>
        <a:off x="48481" y="2347667"/>
        <a:ext cx="8601869" cy="896166"/>
      </dsp:txXfrm>
    </dsp:sp>
    <dsp:sp modelId="{6D271C3D-AD7E-43EE-BA07-8F23AAE91A75}">
      <dsp:nvSpPr>
        <dsp:cNvPr id="0" name=""/>
        <dsp:cNvSpPr/>
      </dsp:nvSpPr>
      <dsp:spPr>
        <a:xfrm>
          <a:off x="0" y="3364315"/>
          <a:ext cx="8698831"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d-ID" sz="2500" kern="1200" dirty="0"/>
            <a:t>Untuk BLU diakui dengan mengacu pada peraturan perundangan  yang mengatur mengenai badan layanan umum.</a:t>
          </a:r>
        </a:p>
      </dsp:txBody>
      <dsp:txXfrm>
        <a:off x="48481" y="3412796"/>
        <a:ext cx="8601869" cy="896166"/>
      </dsp:txXfrm>
    </dsp:sp>
    <dsp:sp modelId="{1EB1547E-F9AF-4112-88CB-C74EE4E267C4}">
      <dsp:nvSpPr>
        <dsp:cNvPr id="0" name=""/>
        <dsp:cNvSpPr/>
      </dsp:nvSpPr>
      <dsp:spPr>
        <a:xfrm>
          <a:off x="0" y="4357444"/>
          <a:ext cx="8698831"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1750" rIns="177800" bIns="31750" numCol="1" spcCol="1270" anchor="t" anchorCtr="0">
          <a:noAutofit/>
        </a:bodyPr>
        <a:lstStyle/>
        <a:p>
          <a:pPr marL="228600" lvl="1" indent="-228600" algn="l" defTabSz="889000" rtl="0">
            <a:lnSpc>
              <a:spcPct val="90000"/>
            </a:lnSpc>
            <a:spcBef>
              <a:spcPct val="0"/>
            </a:spcBef>
            <a:spcAft>
              <a:spcPct val="20000"/>
            </a:spcAft>
            <a:buChar char="•"/>
          </a:pPr>
          <a:endParaRPr lang="id-ID" sz="2000" kern="1200" dirty="0"/>
        </a:p>
      </dsp:txBody>
      <dsp:txXfrm>
        <a:off x="0" y="4357444"/>
        <a:ext cx="8698831" cy="414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99DC8-FBE4-4CD6-BB9D-71465A2A1EFF}">
      <dsp:nvSpPr>
        <dsp:cNvPr id="0" name=""/>
        <dsp:cNvSpPr/>
      </dsp:nvSpPr>
      <dsp:spPr>
        <a:xfrm>
          <a:off x="0" y="49923"/>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fi-FI" sz="2100" kern="1200" dirty="0"/>
            <a:t>Beban diklasifikasikan menurut klasifikasi ekonomi.</a:t>
          </a:r>
          <a:endParaRPr lang="id-ID" sz="2100" kern="1200" dirty="0"/>
        </a:p>
      </dsp:txBody>
      <dsp:txXfrm>
        <a:off x="56859" y="106782"/>
        <a:ext cx="8585113" cy="1051053"/>
      </dsp:txXfrm>
    </dsp:sp>
    <dsp:sp modelId="{5A7E0807-4022-437A-AF63-ADFB2F825239}">
      <dsp:nvSpPr>
        <dsp:cNvPr id="0" name=""/>
        <dsp:cNvSpPr/>
      </dsp:nvSpPr>
      <dsp:spPr>
        <a:xfrm>
          <a:off x="0" y="1275174"/>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dirty="0"/>
            <a:t>Beban Transfer adalah beban berupa pengeluaran uang atau kewajiban untuk mengeluarkan uang dari entitas pelaporan kepada suatu entitas pelaporan lain yang diwajibkan oleh peraturan perundang-undangan.</a:t>
          </a:r>
        </a:p>
      </dsp:txBody>
      <dsp:txXfrm>
        <a:off x="56859" y="1332033"/>
        <a:ext cx="8585113" cy="1051053"/>
      </dsp:txXfrm>
    </dsp:sp>
    <dsp:sp modelId="{E288D7E9-21BD-4B42-8CB3-48AE836F6B2F}">
      <dsp:nvSpPr>
        <dsp:cNvPr id="0" name=""/>
        <dsp:cNvSpPr/>
      </dsp:nvSpPr>
      <dsp:spPr>
        <a:xfrm>
          <a:off x="0" y="2500426"/>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dirty="0"/>
            <a:t>Koreksi  atas  beban, termasuk penerimaan kembali beban, yang terjadi pada periode beban dibukukan sebagai pengurang beban pada periode yang sama. </a:t>
          </a:r>
        </a:p>
      </dsp:txBody>
      <dsp:txXfrm>
        <a:off x="56859" y="2557285"/>
        <a:ext cx="8585113" cy="1051053"/>
      </dsp:txXfrm>
    </dsp:sp>
    <dsp:sp modelId="{EDC73C12-DEEB-4A2B-9F7B-4DEF20A08786}">
      <dsp:nvSpPr>
        <dsp:cNvPr id="0" name=""/>
        <dsp:cNvSpPr/>
      </dsp:nvSpPr>
      <dsp:spPr>
        <a:xfrm>
          <a:off x="0" y="3725678"/>
          <a:ext cx="8698831" cy="11647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dirty="0"/>
            <a:t>Apabila diterima pada periode berikutnya, koreksi atas  beban dibukukan dalam pendapatan lain-lain. Dalam hal mengakibatkan penambahan beban dilakukan dengan pembetulan pada akun ekuitas.</a:t>
          </a:r>
        </a:p>
      </dsp:txBody>
      <dsp:txXfrm>
        <a:off x="56859" y="3782537"/>
        <a:ext cx="8585113" cy="105105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0ECF6-868D-4CE4-B590-896D47043CF2}">
      <dsp:nvSpPr>
        <dsp:cNvPr id="0" name=""/>
        <dsp:cNvSpPr/>
      </dsp:nvSpPr>
      <dsp:spPr>
        <a:xfrm>
          <a:off x="0" y="214403"/>
          <a:ext cx="8698831"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SURPLUS DEFISIT KEGIATAN NON OPERASIONAL</a:t>
          </a:r>
        </a:p>
      </dsp:txBody>
      <dsp:txXfrm>
        <a:off x="26930" y="241333"/>
        <a:ext cx="8644971" cy="497795"/>
      </dsp:txXfrm>
    </dsp:sp>
    <dsp:sp modelId="{E6BA9054-5E89-4031-ABD7-9D9B05432E11}">
      <dsp:nvSpPr>
        <dsp:cNvPr id="0" name=""/>
        <dsp:cNvSpPr/>
      </dsp:nvSpPr>
      <dsp:spPr>
        <a:xfrm>
          <a:off x="0" y="766059"/>
          <a:ext cx="8698831"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a:t>Pendapatan dan beban yang sifatnya tidak rutin perlu dikelompokkan tersendiri dalam kegiatan non operasional. </a:t>
          </a:r>
          <a:endParaRPr lang="id-ID" sz="1800" kern="1200"/>
        </a:p>
        <a:p>
          <a:pPr marL="171450" lvl="1" indent="-171450" algn="l" defTabSz="800100" rtl="0">
            <a:lnSpc>
              <a:spcPct val="90000"/>
            </a:lnSpc>
            <a:spcBef>
              <a:spcPct val="0"/>
            </a:spcBef>
            <a:spcAft>
              <a:spcPct val="20000"/>
            </a:spcAft>
            <a:buChar char="•"/>
          </a:pPr>
          <a:r>
            <a:rPr lang="es-ES" sz="1800" kern="1200" dirty="0" err="1"/>
            <a:t>Selisih</a:t>
          </a:r>
          <a:r>
            <a:rPr lang="es-ES" sz="1800" kern="1200" dirty="0"/>
            <a:t> </a:t>
          </a:r>
          <a:r>
            <a:rPr lang="es-ES" sz="1800" kern="1200" dirty="0" err="1"/>
            <a:t>lebih</a:t>
          </a:r>
          <a:r>
            <a:rPr lang="es-ES" sz="1800" kern="1200" dirty="0"/>
            <a:t>/</a:t>
          </a:r>
          <a:r>
            <a:rPr lang="es-ES" sz="1800" kern="1200" dirty="0" err="1"/>
            <a:t>kurang</a:t>
          </a:r>
          <a:r>
            <a:rPr lang="es-ES" sz="1800" kern="1200" dirty="0"/>
            <a:t> antara surplus/</a:t>
          </a:r>
          <a:r>
            <a:rPr lang="es-ES" sz="1800" kern="1200" dirty="0" err="1"/>
            <a:t>defisit</a:t>
          </a:r>
          <a:r>
            <a:rPr lang="es-ES" sz="1800" kern="1200" dirty="0"/>
            <a:t> </a:t>
          </a:r>
          <a:r>
            <a:rPr lang="es-ES" sz="1800" kern="1200" dirty="0" err="1"/>
            <a:t>dari</a:t>
          </a:r>
          <a:r>
            <a:rPr lang="es-ES" sz="1800" kern="1200" dirty="0"/>
            <a:t> </a:t>
          </a:r>
          <a:r>
            <a:rPr lang="es-ES" sz="1800" kern="1200" dirty="0" err="1"/>
            <a:t>kegiatan</a:t>
          </a:r>
          <a:r>
            <a:rPr lang="es-ES" sz="1800" kern="1200" dirty="0"/>
            <a:t> </a:t>
          </a:r>
          <a:r>
            <a:rPr lang="es-ES" sz="1800" kern="1200" dirty="0" err="1"/>
            <a:t>operasional</a:t>
          </a:r>
          <a:r>
            <a:rPr lang="es-ES" sz="1800" kern="1200" dirty="0"/>
            <a:t> dan surplus/</a:t>
          </a:r>
          <a:r>
            <a:rPr lang="es-ES" sz="1800" kern="1200" dirty="0" err="1"/>
            <a:t>defisit</a:t>
          </a:r>
          <a:r>
            <a:rPr lang="es-ES" sz="1800" kern="1200" dirty="0"/>
            <a:t> </a:t>
          </a:r>
          <a:r>
            <a:rPr lang="es-ES" sz="1800" kern="1200" dirty="0" err="1"/>
            <a:t>dari</a:t>
          </a:r>
          <a:r>
            <a:rPr lang="es-ES" sz="1800" kern="1200" dirty="0"/>
            <a:t> </a:t>
          </a:r>
          <a:r>
            <a:rPr lang="es-ES" sz="1800" kern="1200" dirty="0" err="1"/>
            <a:t>kegiatan</a:t>
          </a:r>
          <a:r>
            <a:rPr lang="es-ES" sz="1800" kern="1200" dirty="0"/>
            <a:t> non </a:t>
          </a:r>
          <a:r>
            <a:rPr lang="es-ES" sz="1800" kern="1200" dirty="0" err="1"/>
            <a:t>operasional</a:t>
          </a:r>
          <a:r>
            <a:rPr lang="es-ES" sz="1800" kern="1200" dirty="0"/>
            <a:t> </a:t>
          </a:r>
          <a:r>
            <a:rPr lang="es-ES" sz="1800" kern="1200" dirty="0" err="1"/>
            <a:t>merupakan</a:t>
          </a:r>
          <a:r>
            <a:rPr lang="es-ES" sz="1800" kern="1200" dirty="0"/>
            <a:t> surplus/</a:t>
          </a:r>
          <a:r>
            <a:rPr lang="es-ES" sz="1800" kern="1200" dirty="0" err="1"/>
            <a:t>defisit</a:t>
          </a:r>
          <a:r>
            <a:rPr lang="es-ES" sz="1800" kern="1200" dirty="0"/>
            <a:t> </a:t>
          </a:r>
          <a:r>
            <a:rPr lang="es-ES" sz="1800" kern="1200" dirty="0" err="1"/>
            <a:t>sebelum</a:t>
          </a:r>
          <a:r>
            <a:rPr lang="es-ES" sz="1800" kern="1200" dirty="0"/>
            <a:t> pos </a:t>
          </a:r>
          <a:r>
            <a:rPr lang="es-ES" sz="1800" kern="1200" dirty="0" err="1"/>
            <a:t>luar</a:t>
          </a:r>
          <a:r>
            <a:rPr lang="es-ES" sz="1800" kern="1200" dirty="0"/>
            <a:t> </a:t>
          </a:r>
          <a:r>
            <a:rPr lang="es-ES" sz="1800" kern="1200" dirty="0" err="1"/>
            <a:t>biasa</a:t>
          </a:r>
          <a:r>
            <a:rPr lang="es-ES" sz="1800" kern="1200" dirty="0"/>
            <a:t>.</a:t>
          </a:r>
          <a:endParaRPr lang="id-ID" sz="1800" kern="1200" dirty="0"/>
        </a:p>
      </dsp:txBody>
      <dsp:txXfrm>
        <a:off x="0" y="766059"/>
        <a:ext cx="8698831" cy="1142640"/>
      </dsp:txXfrm>
    </dsp:sp>
    <dsp:sp modelId="{672B5FC9-5429-4B1C-A329-EF78D8CA3F5C}">
      <dsp:nvSpPr>
        <dsp:cNvPr id="0" name=""/>
        <dsp:cNvSpPr/>
      </dsp:nvSpPr>
      <dsp:spPr>
        <a:xfrm>
          <a:off x="0" y="1908699"/>
          <a:ext cx="8698831"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POS LUAR BIASA</a:t>
          </a:r>
        </a:p>
      </dsp:txBody>
      <dsp:txXfrm>
        <a:off x="26930" y="1935629"/>
        <a:ext cx="8644971" cy="497795"/>
      </dsp:txXfrm>
    </dsp:sp>
    <dsp:sp modelId="{37BEF0F2-5149-4631-9527-FCF4FF10BE05}">
      <dsp:nvSpPr>
        <dsp:cNvPr id="0" name=""/>
        <dsp:cNvSpPr/>
      </dsp:nvSpPr>
      <dsp:spPr>
        <a:xfrm>
          <a:off x="0" y="2460354"/>
          <a:ext cx="8698831"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d-ID" sz="1800" kern="1200" dirty="0"/>
            <a:t>D</a:t>
          </a:r>
          <a:r>
            <a:rPr lang="es-ES" sz="1800" kern="1200" dirty="0" err="1"/>
            <a:t>isajikan</a:t>
          </a:r>
          <a:r>
            <a:rPr lang="es-ES" sz="1800" kern="1200" dirty="0"/>
            <a:t> </a:t>
          </a:r>
          <a:r>
            <a:rPr lang="es-ES" sz="1800" kern="1200" dirty="0" err="1"/>
            <a:t>terpisah</a:t>
          </a:r>
          <a:r>
            <a:rPr lang="es-ES" sz="1800" kern="1200" dirty="0"/>
            <a:t> </a:t>
          </a:r>
          <a:r>
            <a:rPr lang="es-ES" sz="1800" kern="1200" dirty="0" err="1"/>
            <a:t>dari</a:t>
          </a:r>
          <a:r>
            <a:rPr lang="es-ES" sz="1800" kern="1200" dirty="0"/>
            <a:t> pos-pos </a:t>
          </a:r>
          <a:r>
            <a:rPr lang="es-ES" sz="1800" kern="1200" dirty="0" err="1"/>
            <a:t>lainnya</a:t>
          </a:r>
          <a:r>
            <a:rPr lang="es-ES" sz="1800" kern="1200" dirty="0"/>
            <a:t> </a:t>
          </a:r>
          <a:r>
            <a:rPr lang="es-ES" sz="1800" kern="1200" dirty="0" err="1"/>
            <a:t>dalam</a:t>
          </a:r>
          <a:r>
            <a:rPr lang="es-ES" sz="1800" kern="1200" dirty="0"/>
            <a:t> </a:t>
          </a:r>
          <a:r>
            <a:rPr lang="es-ES" sz="1800" kern="1200" dirty="0" err="1"/>
            <a:t>Laporan</a:t>
          </a:r>
          <a:r>
            <a:rPr lang="es-ES" sz="1800" kern="1200" dirty="0"/>
            <a:t> </a:t>
          </a:r>
          <a:r>
            <a:rPr lang="es-ES" sz="1800" kern="1200" dirty="0" err="1"/>
            <a:t>Operasional</a:t>
          </a:r>
          <a:r>
            <a:rPr lang="es-ES" sz="1800" kern="1200" dirty="0"/>
            <a:t> dan </a:t>
          </a:r>
          <a:r>
            <a:rPr lang="es-ES" sz="1800" kern="1200" dirty="0" err="1"/>
            <a:t>disajikan</a:t>
          </a:r>
          <a:r>
            <a:rPr lang="es-ES" sz="1800" kern="1200" dirty="0"/>
            <a:t> </a:t>
          </a:r>
          <a:r>
            <a:rPr lang="es-ES" sz="1800" kern="1200" dirty="0" err="1"/>
            <a:t>sesudah</a:t>
          </a:r>
          <a:r>
            <a:rPr lang="es-ES" sz="1800" kern="1200" dirty="0"/>
            <a:t> Surplus/</a:t>
          </a:r>
          <a:r>
            <a:rPr lang="es-ES" sz="1800" kern="1200" dirty="0" err="1"/>
            <a:t>Defisit</a:t>
          </a:r>
          <a:r>
            <a:rPr lang="es-ES" sz="1800" kern="1200" dirty="0"/>
            <a:t> </a:t>
          </a:r>
          <a:r>
            <a:rPr lang="es-ES" sz="1800" kern="1200" dirty="0" err="1"/>
            <a:t>sebelum</a:t>
          </a:r>
          <a:r>
            <a:rPr lang="es-ES" sz="1800" kern="1200" dirty="0"/>
            <a:t> Pos </a:t>
          </a:r>
          <a:r>
            <a:rPr lang="es-ES" sz="1800" kern="1200" dirty="0" err="1"/>
            <a:t>Luar</a:t>
          </a:r>
          <a:r>
            <a:rPr lang="es-ES" sz="1800" kern="1200" dirty="0"/>
            <a:t> </a:t>
          </a:r>
          <a:r>
            <a:rPr lang="es-ES" sz="1800" kern="1200" dirty="0" err="1"/>
            <a:t>Biasa</a:t>
          </a:r>
          <a:r>
            <a:rPr lang="es-ES" sz="1800" kern="1200" dirty="0"/>
            <a:t>. </a:t>
          </a:r>
          <a:endParaRPr lang="id-ID" sz="1800" kern="1200" dirty="0"/>
        </a:p>
        <a:p>
          <a:pPr marL="171450" lvl="1" indent="-171450" algn="l" defTabSz="800100" rtl="0">
            <a:lnSpc>
              <a:spcPct val="90000"/>
            </a:lnSpc>
            <a:spcBef>
              <a:spcPct val="0"/>
            </a:spcBef>
            <a:spcAft>
              <a:spcPct val="20000"/>
            </a:spcAft>
            <a:buChar char="•"/>
          </a:pPr>
          <a:r>
            <a:rPr lang="es-ES" sz="1800" kern="1200"/>
            <a:t>Sifat dan jumlah rupiah kejadian luar biasa harus diungkapkan pula dalam Catatan atas Laporan Keuangan. </a:t>
          </a:r>
          <a:endParaRPr lang="id-ID" sz="1800" kern="1200"/>
        </a:p>
      </dsp:txBody>
      <dsp:txXfrm>
        <a:off x="0" y="2460354"/>
        <a:ext cx="8698831" cy="1142640"/>
      </dsp:txXfrm>
    </dsp:sp>
    <dsp:sp modelId="{5E060859-4E30-4FE4-ACC2-FD0CDC27D90F}">
      <dsp:nvSpPr>
        <dsp:cNvPr id="0" name=""/>
        <dsp:cNvSpPr/>
      </dsp:nvSpPr>
      <dsp:spPr>
        <a:xfrm>
          <a:off x="0" y="3602994"/>
          <a:ext cx="8698831"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SURPLUS / DEFISIT LO</a:t>
          </a:r>
        </a:p>
      </dsp:txBody>
      <dsp:txXfrm>
        <a:off x="26930" y="3629924"/>
        <a:ext cx="8644971" cy="497795"/>
      </dsp:txXfrm>
    </dsp:sp>
    <dsp:sp modelId="{ADE8031A-2651-42CF-B929-6FA33860D2BC}">
      <dsp:nvSpPr>
        <dsp:cNvPr id="0" name=""/>
        <dsp:cNvSpPr/>
      </dsp:nvSpPr>
      <dsp:spPr>
        <a:xfrm>
          <a:off x="0" y="4154649"/>
          <a:ext cx="8698831"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d-ID" sz="1800" kern="1200" dirty="0"/>
            <a:t>P</a:t>
          </a:r>
          <a:r>
            <a:rPr lang="es-ES" sz="1800" kern="1200" dirty="0" err="1"/>
            <a:t>enjumlahan</a:t>
          </a:r>
          <a:r>
            <a:rPr lang="es-ES" sz="1800" kern="1200" dirty="0"/>
            <a:t> </a:t>
          </a:r>
          <a:r>
            <a:rPr lang="es-ES" sz="1800" kern="1200" dirty="0" err="1"/>
            <a:t>selisih</a:t>
          </a:r>
          <a:r>
            <a:rPr lang="es-ES" sz="1800" kern="1200" dirty="0"/>
            <a:t> </a:t>
          </a:r>
          <a:r>
            <a:rPr lang="es-ES" sz="1800" kern="1200" dirty="0" err="1"/>
            <a:t>lebih</a:t>
          </a:r>
          <a:r>
            <a:rPr lang="es-ES" sz="1800" kern="1200" dirty="0"/>
            <a:t>/</a:t>
          </a:r>
          <a:r>
            <a:rPr lang="es-ES" sz="1800" kern="1200" dirty="0" err="1"/>
            <a:t>kurang</a:t>
          </a:r>
          <a:r>
            <a:rPr lang="es-ES" sz="1800" kern="1200" dirty="0"/>
            <a:t> antara surplus/</a:t>
          </a:r>
          <a:r>
            <a:rPr lang="es-ES" sz="1800" kern="1200" dirty="0" err="1"/>
            <a:t>defisit</a:t>
          </a:r>
          <a:r>
            <a:rPr lang="es-ES" sz="1800" kern="1200" dirty="0"/>
            <a:t>  </a:t>
          </a:r>
          <a:r>
            <a:rPr lang="es-ES" sz="1800" kern="1200" dirty="0" err="1"/>
            <a:t>kegiatan</a:t>
          </a:r>
          <a:r>
            <a:rPr lang="es-ES" sz="1800" kern="1200" dirty="0"/>
            <a:t> </a:t>
          </a:r>
          <a:r>
            <a:rPr lang="es-ES" sz="1800" kern="1200" dirty="0" err="1"/>
            <a:t>operasional</a:t>
          </a:r>
          <a:r>
            <a:rPr lang="es-ES" sz="1800" kern="1200" dirty="0"/>
            <a:t>, </a:t>
          </a:r>
          <a:r>
            <a:rPr lang="es-ES" sz="1800" kern="1200" dirty="0" err="1"/>
            <a:t>kegiatan</a:t>
          </a:r>
          <a:r>
            <a:rPr lang="es-ES" sz="1800" kern="1200" dirty="0"/>
            <a:t> non </a:t>
          </a:r>
          <a:r>
            <a:rPr lang="es-ES" sz="1800" kern="1200" dirty="0" err="1"/>
            <a:t>operasional</a:t>
          </a:r>
          <a:r>
            <a:rPr lang="es-ES" sz="1800" kern="1200" dirty="0"/>
            <a:t>, dan </a:t>
          </a:r>
          <a:r>
            <a:rPr lang="es-ES" sz="1800" kern="1200" dirty="0" err="1"/>
            <a:t>kejadian</a:t>
          </a:r>
          <a:r>
            <a:rPr lang="es-ES" sz="1800" kern="1200" dirty="0"/>
            <a:t> </a:t>
          </a:r>
          <a:r>
            <a:rPr lang="es-ES" sz="1800" kern="1200" dirty="0" err="1"/>
            <a:t>luar</a:t>
          </a:r>
          <a:r>
            <a:rPr lang="es-ES" sz="1800" kern="1200" dirty="0"/>
            <a:t> </a:t>
          </a:r>
          <a:r>
            <a:rPr lang="es-ES" sz="1800" kern="1200" dirty="0" err="1"/>
            <a:t>biasa</a:t>
          </a:r>
          <a:r>
            <a:rPr lang="es-ES" sz="1800" kern="1200" dirty="0"/>
            <a:t>.</a:t>
          </a:r>
          <a:endParaRPr lang="id-ID" sz="1800" kern="1200" dirty="0"/>
        </a:p>
      </dsp:txBody>
      <dsp:txXfrm>
        <a:off x="0" y="4154649"/>
        <a:ext cx="8698831" cy="5713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6B60-824A-4B2E-BEF1-75DEB5C5DAB8}">
      <dsp:nvSpPr>
        <dsp:cNvPr id="0" name=""/>
        <dsp:cNvSpPr/>
      </dsp:nvSpPr>
      <dsp:spPr>
        <a:xfrm>
          <a:off x="0" y="40040"/>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Transaksi dalam mata uang asing harus dibukukan dalam mata uang rupiah</a:t>
          </a:r>
        </a:p>
      </dsp:txBody>
      <dsp:txXfrm>
        <a:off x="76462" y="116502"/>
        <a:ext cx="8545907" cy="1413413"/>
      </dsp:txXfrm>
    </dsp:sp>
    <dsp:sp modelId="{36487D41-B657-4256-B3E2-A040913CE1D3}">
      <dsp:nvSpPr>
        <dsp:cNvPr id="0" name=""/>
        <dsp:cNvSpPr/>
      </dsp:nvSpPr>
      <dsp:spPr>
        <a:xfrm>
          <a:off x="0" y="1687017"/>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Dicatat berdasarkan kurs tengah bank </a:t>
          </a:r>
          <a:r>
            <a:rPr lang="id-ID" sz="2800" kern="1200" dirty="0" err="1"/>
            <a:t>sental</a:t>
          </a:r>
          <a:r>
            <a:rPr lang="id-ID" sz="2800" kern="1200" dirty="0"/>
            <a:t> pada tanggal transaksi</a:t>
          </a:r>
        </a:p>
      </dsp:txBody>
      <dsp:txXfrm>
        <a:off x="76462" y="1763479"/>
        <a:ext cx="8545907" cy="1413413"/>
      </dsp:txXfrm>
    </dsp:sp>
    <dsp:sp modelId="{60B54189-B376-4DA6-94A1-5C3965CAB040}">
      <dsp:nvSpPr>
        <dsp:cNvPr id="0" name=""/>
        <dsp:cNvSpPr/>
      </dsp:nvSpPr>
      <dsp:spPr>
        <a:xfrm>
          <a:off x="0" y="3333995"/>
          <a:ext cx="8698831" cy="1566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Jika </a:t>
          </a:r>
          <a:r>
            <a:rPr lang="id-ID" sz="2800" b="1" u="none" kern="1200" dirty="0">
              <a:solidFill>
                <a:schemeClr val="tx1">
                  <a:lumMod val="95000"/>
                  <a:lumOff val="5000"/>
                </a:schemeClr>
              </a:solidFill>
            </a:rPr>
            <a:t>tidak</a:t>
          </a:r>
          <a:r>
            <a:rPr lang="id-ID" sz="2800" b="1" u="none" kern="1200" dirty="0"/>
            <a:t> </a:t>
          </a:r>
          <a:r>
            <a:rPr lang="id-ID" sz="2800" kern="1200" dirty="0"/>
            <a:t>tersedia dana dalam mata uang asing, dicatat sebesar rupiah yang digunakan untuk memperoleh valuta asing tersebut</a:t>
          </a:r>
        </a:p>
      </dsp:txBody>
      <dsp:txXfrm>
        <a:off x="76462" y="3410457"/>
        <a:ext cx="8545907" cy="141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D970E-C596-4C7C-940C-49DE6801AF07}">
      <dsp:nvSpPr>
        <dsp:cNvPr id="0" name=""/>
        <dsp:cNvSpPr/>
      </dsp:nvSpPr>
      <dsp:spPr>
        <a:xfrm>
          <a:off x="4353" y="0"/>
          <a:ext cx="4188011" cy="4940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id-ID" sz="6500" b="1" kern="1200"/>
            <a:t>Belanja</a:t>
          </a:r>
          <a:endParaRPr lang="id-ID" sz="6500" kern="1200"/>
        </a:p>
      </dsp:txBody>
      <dsp:txXfrm>
        <a:off x="4353" y="0"/>
        <a:ext cx="4188011" cy="1482111"/>
      </dsp:txXfrm>
    </dsp:sp>
    <dsp:sp modelId="{A5B27F72-2A41-465A-83B6-CA737092D8E9}">
      <dsp:nvSpPr>
        <dsp:cNvPr id="0" name=""/>
        <dsp:cNvSpPr/>
      </dsp:nvSpPr>
      <dsp:spPr>
        <a:xfrm>
          <a:off x="423154" y="1482111"/>
          <a:ext cx="3350409" cy="3211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it-IT" sz="2100" kern="1200"/>
            <a:t>semua pengeluaran dari Rekening Kas Umum Negara/Daerah yang mengurangi </a:t>
          </a:r>
          <a:r>
            <a:rPr lang="it-IT" sz="2100" b="1" kern="1200"/>
            <a:t>Saldo Anggaran Lebih </a:t>
          </a:r>
          <a:r>
            <a:rPr lang="it-IT" sz="2100" kern="1200"/>
            <a:t>dalam periode tahun anggaran bersangkutan yang tidak akan diperoleh pembayarannya kembali oleh pemerintah.</a:t>
          </a:r>
          <a:endParaRPr lang="id-ID" sz="2100" kern="1200"/>
        </a:p>
      </dsp:txBody>
      <dsp:txXfrm>
        <a:off x="517208" y="1576165"/>
        <a:ext cx="3162301" cy="3023134"/>
      </dsp:txXfrm>
    </dsp:sp>
    <dsp:sp modelId="{9F1D4301-CE5F-4B3F-ADB5-1B914371DF19}">
      <dsp:nvSpPr>
        <dsp:cNvPr id="0" name=""/>
        <dsp:cNvSpPr/>
      </dsp:nvSpPr>
      <dsp:spPr>
        <a:xfrm>
          <a:off x="4506465" y="0"/>
          <a:ext cx="4188011" cy="4940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id-ID" sz="6500" b="1" kern="1200"/>
            <a:t>Beban</a:t>
          </a:r>
          <a:endParaRPr lang="id-ID" sz="6500" kern="1200"/>
        </a:p>
      </dsp:txBody>
      <dsp:txXfrm>
        <a:off x="4506465" y="0"/>
        <a:ext cx="4188011" cy="1482111"/>
      </dsp:txXfrm>
    </dsp:sp>
    <dsp:sp modelId="{AD374239-B3E4-4A44-92AC-78A0D0BF4519}">
      <dsp:nvSpPr>
        <dsp:cNvPr id="0" name=""/>
        <dsp:cNvSpPr/>
      </dsp:nvSpPr>
      <dsp:spPr>
        <a:xfrm>
          <a:off x="4925267" y="1482111"/>
          <a:ext cx="3350409" cy="3211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id-ID" sz="2100" kern="1200"/>
            <a:t>penurunan manfaat ekonomi atau potensi jasa dalam periode pelaporan yang menurunkan ekuitas, yang dapat berupa pengeluaran atau konsumsi aset atau timbulnya kewajiban</a:t>
          </a:r>
          <a:r>
            <a:rPr lang="it-IT" sz="2100" kern="1200"/>
            <a:t>.</a:t>
          </a:r>
          <a:endParaRPr lang="id-ID" sz="2100" kern="1200"/>
        </a:p>
      </dsp:txBody>
      <dsp:txXfrm>
        <a:off x="5019321" y="1576165"/>
        <a:ext cx="3162301" cy="302313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9DEB8-9078-4BF0-B17E-2CC8DDB8DCB0}">
      <dsp:nvSpPr>
        <dsp:cNvPr id="0" name=""/>
        <dsp:cNvSpPr/>
      </dsp:nvSpPr>
      <dsp:spPr>
        <a:xfrm>
          <a:off x="0" y="213076"/>
          <a:ext cx="8698831" cy="22124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id-ID" sz="3100" kern="1200"/>
            <a:t>Transaksi pendapatan-LO dan beban dalam bentuk barang/jasa  harus dilaporkan dalam Laporan Operasional dengan cara menaksir nilai wajar barang/jasa tersebut pada tanggal transaksi. </a:t>
          </a:r>
        </a:p>
      </dsp:txBody>
      <dsp:txXfrm>
        <a:off x="108004" y="321080"/>
        <a:ext cx="8482823" cy="1996462"/>
      </dsp:txXfrm>
    </dsp:sp>
    <dsp:sp modelId="{4031F478-F4F7-4904-978F-66A421577F0A}">
      <dsp:nvSpPr>
        <dsp:cNvPr id="0" name=""/>
        <dsp:cNvSpPr/>
      </dsp:nvSpPr>
      <dsp:spPr>
        <a:xfrm>
          <a:off x="0" y="2514826"/>
          <a:ext cx="8698831" cy="22124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id-ID" sz="3100" kern="1200"/>
            <a:t>Transaksi ini harus diungkapkan pada Catatan atas Laporan Keuangan sehingga dapat memberikan semua informasi yang relevan mengenai bentuk dari pendapatan dan beban. </a:t>
          </a:r>
        </a:p>
      </dsp:txBody>
      <dsp:txXfrm>
        <a:off x="108004" y="2622830"/>
        <a:ext cx="8482823" cy="199646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36936-5827-473D-BE8C-DE1B30BF606C}">
      <dsp:nvSpPr>
        <dsp:cNvPr id="0" name=""/>
        <dsp:cNvSpPr/>
      </dsp:nvSpPr>
      <dsp:spPr>
        <a:xfrm>
          <a:off x="0" y="137746"/>
          <a:ext cx="8698831" cy="875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Keterkaitan laporan keuangan mengingat dual basis penganggaran dan pelaporan. </a:t>
          </a:r>
          <a:endParaRPr lang="id-ID" sz="2200" kern="1200"/>
        </a:p>
      </dsp:txBody>
      <dsp:txXfrm>
        <a:off x="42722" y="180468"/>
        <a:ext cx="8613387" cy="789716"/>
      </dsp:txXfrm>
    </dsp:sp>
    <dsp:sp modelId="{A9DA376B-F47B-49D8-B506-CD71B027B0ED}">
      <dsp:nvSpPr>
        <dsp:cNvPr id="0" name=""/>
        <dsp:cNvSpPr/>
      </dsp:nvSpPr>
      <dsp:spPr>
        <a:xfrm>
          <a:off x="0" y="1076266"/>
          <a:ext cx="8698831" cy="875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Keterkaitan laporan keuangan, terutama Laporan Operasional, dengan laporan kinerja</a:t>
          </a:r>
          <a:endParaRPr lang="id-ID" sz="2200" kern="1200"/>
        </a:p>
      </dsp:txBody>
      <dsp:txXfrm>
        <a:off x="42722" y="1118988"/>
        <a:ext cx="8613387" cy="789716"/>
      </dsp:txXfrm>
    </dsp:sp>
    <dsp:sp modelId="{49452CE4-3915-4A75-B7D3-74A9749A352B}">
      <dsp:nvSpPr>
        <dsp:cNvPr id="0" name=""/>
        <dsp:cNvSpPr/>
      </dsp:nvSpPr>
      <dsp:spPr>
        <a:xfrm>
          <a:off x="0" y="2014786"/>
          <a:ext cx="8698831" cy="875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Laporan Operasional disusun untuk melengkapi pelaporan dan siklus akuntansi berbasis akrual sehingga :</a:t>
          </a:r>
          <a:endParaRPr lang="id-ID" sz="2200" kern="1200"/>
        </a:p>
      </dsp:txBody>
      <dsp:txXfrm>
        <a:off x="42722" y="2057508"/>
        <a:ext cx="8613387" cy="789716"/>
      </dsp:txXfrm>
    </dsp:sp>
    <dsp:sp modelId="{BCAC141C-D114-4173-B04B-33CE7FD274E1}">
      <dsp:nvSpPr>
        <dsp:cNvPr id="0" name=""/>
        <dsp:cNvSpPr/>
      </dsp:nvSpPr>
      <dsp:spPr>
        <a:xfrm>
          <a:off x="0" y="2889946"/>
          <a:ext cx="8698831"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Laporan Operasional, Laporan Perubahan Ekuitas dan Neraca mempunyai keterkaitan yang dapat dipertanggungjawabkan</a:t>
          </a:r>
          <a:endParaRPr lang="id-ID" sz="1700" kern="1200"/>
        </a:p>
        <a:p>
          <a:pPr marL="171450" lvl="1" indent="-171450" algn="l" defTabSz="755650" rtl="0">
            <a:lnSpc>
              <a:spcPct val="90000"/>
            </a:lnSpc>
            <a:spcBef>
              <a:spcPct val="0"/>
            </a:spcBef>
            <a:spcAft>
              <a:spcPct val="20000"/>
            </a:spcAft>
            <a:buChar char="•"/>
          </a:pPr>
          <a:r>
            <a:rPr lang="en-US" sz="1700" kern="1200"/>
            <a:t>Laporan pertanggungjawaban anggaran dapat dibedakan dengan laporan kinerja keuangan</a:t>
          </a:r>
          <a:endParaRPr lang="id-ID" sz="1700" kern="1200"/>
        </a:p>
        <a:p>
          <a:pPr marL="171450" lvl="1" indent="-171450" algn="l" defTabSz="755650" rtl="0">
            <a:lnSpc>
              <a:spcPct val="90000"/>
            </a:lnSpc>
            <a:spcBef>
              <a:spcPct val="0"/>
            </a:spcBef>
            <a:spcAft>
              <a:spcPct val="20000"/>
            </a:spcAft>
            <a:buChar char="•"/>
          </a:pPr>
          <a:r>
            <a:rPr lang="en-US" sz="1700" kern="1200"/>
            <a:t>Dapat diketahui kinerja operasional pemerintah untuk periode pelaporan tertentu</a:t>
          </a:r>
          <a:endParaRPr lang="id-ID" sz="1700" kern="1200"/>
        </a:p>
        <a:p>
          <a:pPr marL="171450" lvl="1" indent="-171450" algn="l" defTabSz="755650" rtl="0">
            <a:lnSpc>
              <a:spcPct val="90000"/>
            </a:lnSpc>
            <a:spcBef>
              <a:spcPct val="0"/>
            </a:spcBef>
            <a:spcAft>
              <a:spcPct val="20000"/>
            </a:spcAft>
            <a:buChar char="•"/>
          </a:pPr>
          <a:r>
            <a:rPr lang="en-US" sz="1700" kern="1200"/>
            <a:t>Laporan Operasional mempunyai nilai prediktif karena informasinya dapat digunakan untuk memprediksi pendapatan LO yang akan diterima untuk mendanai kegiatan pemerintah dalam periode mendatang</a:t>
          </a:r>
          <a:endParaRPr lang="id-ID" sz="1700" kern="1200"/>
        </a:p>
      </dsp:txBody>
      <dsp:txXfrm>
        <a:off x="0" y="2889946"/>
        <a:ext cx="8698831" cy="19126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42E73-5278-4525-9B1C-4080C66B90B9}">
      <dsp:nvSpPr>
        <dsp:cNvPr id="0" name=""/>
        <dsp:cNvSpPr/>
      </dsp:nvSpPr>
      <dsp:spPr>
        <a:xfrm>
          <a:off x="0" y="37666"/>
          <a:ext cx="8698831" cy="11536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id-ID" sz="2900" kern="1200"/>
            <a:t>Kas dan setara kas harus disajikan dalam laporan arus kas</a:t>
          </a:r>
        </a:p>
      </dsp:txBody>
      <dsp:txXfrm>
        <a:off x="56315" y="93981"/>
        <a:ext cx="8586201" cy="1040990"/>
      </dsp:txXfrm>
    </dsp:sp>
    <dsp:sp modelId="{4D102EF4-D614-4E75-9E44-338A97412FDA}">
      <dsp:nvSpPr>
        <dsp:cNvPr id="0" name=""/>
        <dsp:cNvSpPr/>
      </dsp:nvSpPr>
      <dsp:spPr>
        <a:xfrm>
          <a:off x="0" y="1274806"/>
          <a:ext cx="8698831" cy="11536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id-ID" sz="2900" kern="1200" dirty="0"/>
            <a:t>Suatu investasi yang mempunyai masa jatuh tempo tiga bulan atau kurang disebut setara kas</a:t>
          </a:r>
        </a:p>
      </dsp:txBody>
      <dsp:txXfrm>
        <a:off x="56315" y="1331121"/>
        <a:ext cx="8586201" cy="1040990"/>
      </dsp:txXfrm>
    </dsp:sp>
    <dsp:sp modelId="{42BEA361-D609-484A-8A97-79381BD23C58}">
      <dsp:nvSpPr>
        <dsp:cNvPr id="0" name=""/>
        <dsp:cNvSpPr/>
      </dsp:nvSpPr>
      <dsp:spPr>
        <a:xfrm>
          <a:off x="0" y="2511946"/>
          <a:ext cx="8698831" cy="11536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id-ID" sz="2900" kern="1200" dirty="0"/>
            <a:t>Mutasi antar pos-pos kas dan setara kas </a:t>
          </a:r>
          <a:r>
            <a:rPr lang="id-ID" sz="2900" u="sng" kern="1200" dirty="0"/>
            <a:t>tidak </a:t>
          </a:r>
          <a:r>
            <a:rPr lang="id-ID" sz="2900" kern="1200" dirty="0"/>
            <a:t>diinformasikan</a:t>
          </a:r>
        </a:p>
      </dsp:txBody>
      <dsp:txXfrm>
        <a:off x="56315" y="2568261"/>
        <a:ext cx="8586201" cy="1040990"/>
      </dsp:txXfrm>
    </dsp:sp>
    <dsp:sp modelId="{D1E42318-40B9-4806-BE36-7BA07AFDE461}">
      <dsp:nvSpPr>
        <dsp:cNvPr id="0" name=""/>
        <dsp:cNvSpPr/>
      </dsp:nvSpPr>
      <dsp:spPr>
        <a:xfrm>
          <a:off x="0" y="3749086"/>
          <a:ext cx="8698831" cy="11536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id-ID" sz="2900" kern="1200" dirty="0"/>
            <a:t>Mengungkapkan komponen kas dan setara kas yang jumlahnya sama di neraca </a:t>
          </a:r>
        </a:p>
      </dsp:txBody>
      <dsp:txXfrm>
        <a:off x="56315" y="3805401"/>
        <a:ext cx="8586201" cy="104099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42634-7405-4D1D-B90A-E25EEA4C0B2D}">
      <dsp:nvSpPr>
        <dsp:cNvPr id="0" name=""/>
        <dsp:cNvSpPr/>
      </dsp:nvSpPr>
      <dsp:spPr>
        <a:xfrm>
          <a:off x="0" y="0"/>
          <a:ext cx="874695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E77A3-266B-467F-964D-2F6A4D1B3F76}">
      <dsp:nvSpPr>
        <dsp:cNvPr id="0" name=""/>
        <dsp:cNvSpPr/>
      </dsp:nvSpPr>
      <dsp:spPr>
        <a:xfrm>
          <a:off x="0" y="0"/>
          <a:ext cx="1749391" cy="12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id-ID" sz="2600" b="1" kern="1200" dirty="0"/>
            <a:t>Aktivitas operasi</a:t>
          </a:r>
          <a:endParaRPr lang="id-ID" sz="2600" kern="1200" dirty="0"/>
        </a:p>
      </dsp:txBody>
      <dsp:txXfrm>
        <a:off x="0" y="0"/>
        <a:ext cx="1749391" cy="1235093"/>
      </dsp:txXfrm>
    </dsp:sp>
    <dsp:sp modelId="{C129B8FB-620B-4433-8338-EADB73F29940}">
      <dsp:nvSpPr>
        <dsp:cNvPr id="0" name=""/>
        <dsp:cNvSpPr/>
      </dsp:nvSpPr>
      <dsp:spPr>
        <a:xfrm>
          <a:off x="1880595" y="28706"/>
          <a:ext cx="6866361" cy="57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id-ID" sz="1400" b="1" kern="1200" dirty="0"/>
            <a:t>Untuk kegiatan operasional pemerintah selama satu periode akuntansi</a:t>
          </a:r>
          <a:endParaRPr lang="id-ID" sz="1400" kern="1200" dirty="0"/>
        </a:p>
      </dsp:txBody>
      <dsp:txXfrm>
        <a:off x="1880595" y="28706"/>
        <a:ext cx="6866361" cy="574125"/>
      </dsp:txXfrm>
    </dsp:sp>
    <dsp:sp modelId="{858C3427-722E-447D-B966-DED3FA933FDB}">
      <dsp:nvSpPr>
        <dsp:cNvPr id="0" name=""/>
        <dsp:cNvSpPr/>
      </dsp:nvSpPr>
      <dsp:spPr>
        <a:xfrm>
          <a:off x="1749391" y="602831"/>
          <a:ext cx="69975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00FA61-979E-4626-8E07-A8C053C61823}">
      <dsp:nvSpPr>
        <dsp:cNvPr id="0" name=""/>
        <dsp:cNvSpPr/>
      </dsp:nvSpPr>
      <dsp:spPr>
        <a:xfrm>
          <a:off x="1880595" y="631537"/>
          <a:ext cx="6866361" cy="57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id-ID" sz="1400" b="1" kern="1200" dirty="0"/>
            <a:t>Merupakan indikator  kemampuan operasi pemerintah dalam menghasilkan kas untuk membiayai aktivitas operasionalnya di masa </a:t>
          </a:r>
          <a:r>
            <a:rPr lang="id-ID" sz="1400" b="1" kern="1200" dirty="0" err="1"/>
            <a:t>yad</a:t>
          </a:r>
          <a:r>
            <a:rPr lang="id-ID" sz="1400" b="1" kern="1200" dirty="0"/>
            <a:t> tanpa mengandalkan sumber pendanaan dari luar </a:t>
          </a:r>
          <a:endParaRPr lang="id-ID" sz="1400" kern="1200" dirty="0"/>
        </a:p>
      </dsp:txBody>
      <dsp:txXfrm>
        <a:off x="1880595" y="631537"/>
        <a:ext cx="6866361" cy="574125"/>
      </dsp:txXfrm>
    </dsp:sp>
    <dsp:sp modelId="{9EEAA0AA-8AE4-4DA3-90C8-D0AB6979F5D8}">
      <dsp:nvSpPr>
        <dsp:cNvPr id="0" name=""/>
        <dsp:cNvSpPr/>
      </dsp:nvSpPr>
      <dsp:spPr>
        <a:xfrm>
          <a:off x="1749391" y="1205663"/>
          <a:ext cx="69975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8CCA0-B15D-4F94-9BBE-BDA2580EA324}">
      <dsp:nvSpPr>
        <dsp:cNvPr id="0" name=""/>
        <dsp:cNvSpPr/>
      </dsp:nvSpPr>
      <dsp:spPr>
        <a:xfrm>
          <a:off x="0" y="1235093"/>
          <a:ext cx="874695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4AB22-7922-49E1-93DD-AC9E81947C17}">
      <dsp:nvSpPr>
        <dsp:cNvPr id="0" name=""/>
        <dsp:cNvSpPr/>
      </dsp:nvSpPr>
      <dsp:spPr>
        <a:xfrm>
          <a:off x="0" y="1235093"/>
          <a:ext cx="1749391" cy="12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id-ID" sz="2600" b="1" kern="1200"/>
            <a:t>Aktivitas Investasi</a:t>
          </a:r>
          <a:endParaRPr lang="id-ID" sz="2600" kern="1200"/>
        </a:p>
      </dsp:txBody>
      <dsp:txXfrm>
        <a:off x="0" y="1235093"/>
        <a:ext cx="1749391" cy="1235093"/>
      </dsp:txXfrm>
    </dsp:sp>
    <dsp:sp modelId="{1DBBCB48-BEA1-4C7C-8628-E97A6DA6BEC4}">
      <dsp:nvSpPr>
        <dsp:cNvPr id="0" name=""/>
        <dsp:cNvSpPr/>
      </dsp:nvSpPr>
      <dsp:spPr>
        <a:xfrm>
          <a:off x="1880595" y="1263799"/>
          <a:ext cx="6866361" cy="57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id-ID" sz="1400" b="1" kern="1200"/>
            <a:t>Untuk perolehan dan pelepasan aset tetap serta investasi lainnya yang tidak termasuk dalam setara kas</a:t>
          </a:r>
          <a:endParaRPr lang="id-ID" sz="1400" kern="1200"/>
        </a:p>
      </dsp:txBody>
      <dsp:txXfrm>
        <a:off x="1880595" y="1263799"/>
        <a:ext cx="6866361" cy="574125"/>
      </dsp:txXfrm>
    </dsp:sp>
    <dsp:sp modelId="{DF888F1B-7EE3-489A-B65E-F5B72B8FC111}">
      <dsp:nvSpPr>
        <dsp:cNvPr id="0" name=""/>
        <dsp:cNvSpPr/>
      </dsp:nvSpPr>
      <dsp:spPr>
        <a:xfrm>
          <a:off x="1749391" y="1837924"/>
          <a:ext cx="69975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F8E21-350E-4001-B68A-D335DAE4FBE7}">
      <dsp:nvSpPr>
        <dsp:cNvPr id="0" name=""/>
        <dsp:cNvSpPr/>
      </dsp:nvSpPr>
      <dsp:spPr>
        <a:xfrm>
          <a:off x="1880595" y="1866631"/>
          <a:ext cx="6866361" cy="57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id-ID" sz="1400" b="1" kern="1200"/>
            <a:t>Dalam rangka perolehan dan pelepasan sumber daya ekonomi yang bertujuan untuk meningkatkan dan mendukung pelayanan pemerintah kepada masyarakat di masa yad.</a:t>
          </a:r>
          <a:endParaRPr lang="id-ID" sz="1400" kern="1200"/>
        </a:p>
      </dsp:txBody>
      <dsp:txXfrm>
        <a:off x="1880595" y="1866631"/>
        <a:ext cx="6866361" cy="574125"/>
      </dsp:txXfrm>
    </dsp:sp>
    <dsp:sp modelId="{4386ED08-E0E6-4142-A49F-2190D14CFCF5}">
      <dsp:nvSpPr>
        <dsp:cNvPr id="0" name=""/>
        <dsp:cNvSpPr/>
      </dsp:nvSpPr>
      <dsp:spPr>
        <a:xfrm>
          <a:off x="1749391" y="2440756"/>
          <a:ext cx="69975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CC285-D40B-472B-A322-FB305A1968D4}">
      <dsp:nvSpPr>
        <dsp:cNvPr id="0" name=""/>
        <dsp:cNvSpPr/>
      </dsp:nvSpPr>
      <dsp:spPr>
        <a:xfrm>
          <a:off x="0" y="2470186"/>
          <a:ext cx="874695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B20A6-2370-4491-B99E-B19ED648AECD}">
      <dsp:nvSpPr>
        <dsp:cNvPr id="0" name=""/>
        <dsp:cNvSpPr/>
      </dsp:nvSpPr>
      <dsp:spPr>
        <a:xfrm>
          <a:off x="0" y="2470186"/>
          <a:ext cx="1749391" cy="12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id-ID" sz="2600" b="1" kern="1200" dirty="0"/>
            <a:t>Aktivitas Pendanaan</a:t>
          </a:r>
        </a:p>
      </dsp:txBody>
      <dsp:txXfrm>
        <a:off x="0" y="2470186"/>
        <a:ext cx="1749391" cy="1235093"/>
      </dsp:txXfrm>
    </dsp:sp>
    <dsp:sp modelId="{2B41DAAB-D08E-4D68-8DFF-434A1249D214}">
      <dsp:nvSpPr>
        <dsp:cNvPr id="0" name=""/>
        <dsp:cNvSpPr/>
      </dsp:nvSpPr>
      <dsp:spPr>
        <a:xfrm>
          <a:off x="1880595" y="2526272"/>
          <a:ext cx="6866361" cy="112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id-ID" sz="1400" b="1" kern="1200"/>
            <a:t>Berhubungan dengan  pemberian piutang jangka panjang dan/atau pelunasan utang jangka panjang yang mengakibatkan perubahan dalam jumlah dan komposisi piutang jangka panjang dan utang jangka panjang</a:t>
          </a:r>
        </a:p>
      </dsp:txBody>
      <dsp:txXfrm>
        <a:off x="1880595" y="2526272"/>
        <a:ext cx="6866361" cy="1121715"/>
      </dsp:txXfrm>
    </dsp:sp>
    <dsp:sp modelId="{CADFEDD3-8A1E-489A-A870-4CD2394B6E3A}">
      <dsp:nvSpPr>
        <dsp:cNvPr id="0" name=""/>
        <dsp:cNvSpPr/>
      </dsp:nvSpPr>
      <dsp:spPr>
        <a:xfrm>
          <a:off x="1749391" y="3647987"/>
          <a:ext cx="69975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5A38E-481C-4940-8E47-A9A0C88A01BA}">
      <dsp:nvSpPr>
        <dsp:cNvPr id="0" name=""/>
        <dsp:cNvSpPr/>
      </dsp:nvSpPr>
      <dsp:spPr>
        <a:xfrm>
          <a:off x="0" y="3705279"/>
          <a:ext cx="874695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DD3E8-F3B8-4591-BE1E-C66D2AD98622}">
      <dsp:nvSpPr>
        <dsp:cNvPr id="0" name=""/>
        <dsp:cNvSpPr/>
      </dsp:nvSpPr>
      <dsp:spPr>
        <a:xfrm>
          <a:off x="0" y="3705279"/>
          <a:ext cx="1749391" cy="12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id-ID" sz="2600" b="1" kern="1200"/>
            <a:t>Aktivitas transitoris</a:t>
          </a:r>
        </a:p>
      </dsp:txBody>
      <dsp:txXfrm>
        <a:off x="0" y="3705279"/>
        <a:ext cx="1749391" cy="1235093"/>
      </dsp:txXfrm>
    </dsp:sp>
    <dsp:sp modelId="{2AFFE1B4-7B06-4C1F-B8B4-2A7C02FEC36F}">
      <dsp:nvSpPr>
        <dsp:cNvPr id="0" name=""/>
        <dsp:cNvSpPr/>
      </dsp:nvSpPr>
      <dsp:spPr>
        <a:xfrm>
          <a:off x="1880595" y="3761365"/>
          <a:ext cx="6866361" cy="112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id-ID" sz="1400" b="1" kern="1200"/>
            <a:t>Aktivitas penerimaan dan pengeluaran kas yang tidak termasuk dalam aktivitas operasi, investasi dan pendanaan.</a:t>
          </a:r>
        </a:p>
      </dsp:txBody>
      <dsp:txXfrm>
        <a:off x="1880595" y="3761365"/>
        <a:ext cx="6866361" cy="1121715"/>
      </dsp:txXfrm>
    </dsp:sp>
    <dsp:sp modelId="{E7864410-C81C-4EAE-AD9C-0C8E56E68B87}">
      <dsp:nvSpPr>
        <dsp:cNvPr id="0" name=""/>
        <dsp:cNvSpPr/>
      </dsp:nvSpPr>
      <dsp:spPr>
        <a:xfrm>
          <a:off x="1749391" y="4883081"/>
          <a:ext cx="69975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BF551-CE23-4EC2-9400-E050E56C59E2}">
      <dsp:nvSpPr>
        <dsp:cNvPr id="0" name=""/>
        <dsp:cNvSpPr/>
      </dsp:nvSpPr>
      <dsp:spPr>
        <a:xfrm>
          <a:off x="0" y="29960"/>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dirty="0"/>
            <a:t>Arus kas yang timbul dari transaksi mata uang asing harus dibukukan dengan menggunakan mata uang rupiah berdasarkan kurs pada tanggal transaksi</a:t>
          </a:r>
        </a:p>
      </dsp:txBody>
      <dsp:txXfrm>
        <a:off x="57347" y="87307"/>
        <a:ext cx="8584137" cy="1060059"/>
      </dsp:txXfrm>
    </dsp:sp>
    <dsp:sp modelId="{428DE800-6650-40F6-92F8-43B60F07FE78}">
      <dsp:nvSpPr>
        <dsp:cNvPr id="0" name=""/>
        <dsp:cNvSpPr/>
      </dsp:nvSpPr>
      <dsp:spPr>
        <a:xfrm>
          <a:off x="0" y="1265193"/>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Keuntungan atau kerugian yang belum direalisasikan akibat perubahan kurs mata uang asing tidak akan mempengaruhi arus kas</a:t>
          </a:r>
        </a:p>
      </dsp:txBody>
      <dsp:txXfrm>
        <a:off x="57347" y="1322540"/>
        <a:ext cx="8584137" cy="1060059"/>
      </dsp:txXfrm>
    </dsp:sp>
    <dsp:sp modelId="{2C5CFEBE-57E7-4F5D-9D12-B21B20694F0F}">
      <dsp:nvSpPr>
        <dsp:cNvPr id="0" name=""/>
        <dsp:cNvSpPr/>
      </dsp:nvSpPr>
      <dsp:spPr>
        <a:xfrm>
          <a:off x="0" y="2500426"/>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Transaksi operasi, investasi, dan pendanaan yang </a:t>
          </a:r>
          <a:r>
            <a:rPr lang="id-ID" sz="2100" u="sng" kern="1200"/>
            <a:t>tidak </a:t>
          </a:r>
          <a:r>
            <a:rPr lang="id-ID" sz="2100" kern="1200"/>
            <a:t>mengakibatkan penerimaan atau pengeluaran kas dan setara kas </a:t>
          </a:r>
          <a:r>
            <a:rPr lang="id-ID" sz="2100" u="sng" kern="1200"/>
            <a:t>tidak</a:t>
          </a:r>
          <a:r>
            <a:rPr lang="id-ID" sz="2100" kern="1200"/>
            <a:t> dilaporkan dalam LAK tetapi harus diungkapkan dalan CaLK</a:t>
          </a:r>
        </a:p>
      </dsp:txBody>
      <dsp:txXfrm>
        <a:off x="57347" y="2557773"/>
        <a:ext cx="8584137" cy="1060059"/>
      </dsp:txXfrm>
    </dsp:sp>
    <dsp:sp modelId="{2BF6D7D9-9DCE-45DC-8E99-6FC34EB69CFD}">
      <dsp:nvSpPr>
        <dsp:cNvPr id="0" name=""/>
        <dsp:cNvSpPr/>
      </dsp:nvSpPr>
      <dsp:spPr>
        <a:xfrm>
          <a:off x="0" y="3735659"/>
          <a:ext cx="8698831" cy="117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Saldo kas dan setara kas yang signifikan yang tidak boleh digunakan diungkapkan dalam CaLK</a:t>
          </a:r>
        </a:p>
      </dsp:txBody>
      <dsp:txXfrm>
        <a:off x="57347" y="3793006"/>
        <a:ext cx="8584137" cy="106005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B1582-95DF-4F6E-BA56-9AB6225E4C57}">
      <dsp:nvSpPr>
        <dsp:cNvPr id="0" name=""/>
        <dsp:cNvSpPr/>
      </dsp:nvSpPr>
      <dsp:spPr>
        <a:xfrm>
          <a:off x="0" y="165331"/>
          <a:ext cx="8698831" cy="1484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err="1"/>
            <a:t>Setiap</a:t>
          </a:r>
          <a:r>
            <a:rPr lang="en-US" sz="2700" kern="1200" dirty="0"/>
            <a:t> </a:t>
          </a:r>
          <a:r>
            <a:rPr lang="en-US" sz="2700" kern="1200" dirty="0" err="1"/>
            <a:t>entitas</a:t>
          </a:r>
          <a:r>
            <a:rPr lang="en-US" sz="2700" kern="1200" dirty="0"/>
            <a:t> </a:t>
          </a:r>
          <a:r>
            <a:rPr lang="en-US" sz="2700" kern="1200" dirty="0" err="1"/>
            <a:t>pelaporan</a:t>
          </a:r>
          <a:r>
            <a:rPr lang="en-US" sz="2700" kern="1200" dirty="0"/>
            <a:t> </a:t>
          </a:r>
          <a:r>
            <a:rPr lang="en-US" sz="2700" kern="1200" dirty="0" err="1"/>
            <a:t>diharuskan</a:t>
          </a:r>
          <a:r>
            <a:rPr lang="en-US" sz="2700" kern="1200" dirty="0"/>
            <a:t> </a:t>
          </a:r>
          <a:r>
            <a:rPr lang="en-US" sz="2700" kern="1200" dirty="0" err="1"/>
            <a:t>untuk</a:t>
          </a:r>
          <a:r>
            <a:rPr lang="en-US" sz="2700" kern="1200" dirty="0"/>
            <a:t> </a:t>
          </a:r>
          <a:r>
            <a:rPr lang="en-US" sz="2700" kern="1200" dirty="0" err="1"/>
            <a:t>menyajikan</a:t>
          </a:r>
          <a:r>
            <a:rPr lang="en-US" sz="2700" kern="1200" dirty="0"/>
            <a:t> </a:t>
          </a:r>
          <a:r>
            <a:rPr lang="id-ID" sz="2700" kern="1200" dirty="0" err="1"/>
            <a:t>CaLK</a:t>
          </a:r>
          <a:r>
            <a:rPr lang="en-US" sz="2700" kern="1200" dirty="0"/>
            <a:t> </a:t>
          </a:r>
          <a:r>
            <a:rPr lang="en-US" sz="2700" kern="1200" dirty="0" err="1"/>
            <a:t>sebagai</a:t>
          </a:r>
          <a:r>
            <a:rPr lang="en-US" sz="2700" kern="1200" dirty="0"/>
            <a:t> </a:t>
          </a:r>
          <a:r>
            <a:rPr lang="en-US" sz="2700" kern="1200" dirty="0" err="1"/>
            <a:t>bagian</a:t>
          </a:r>
          <a:r>
            <a:rPr lang="en-US" sz="2700" kern="1200" dirty="0"/>
            <a:t> yang </a:t>
          </a:r>
          <a:r>
            <a:rPr lang="en-US" sz="2700" b="1" kern="1200" dirty="0" err="1"/>
            <a:t>tak</a:t>
          </a:r>
          <a:r>
            <a:rPr lang="en-US" sz="2700" b="1" kern="1200" dirty="0"/>
            <a:t> </a:t>
          </a:r>
          <a:r>
            <a:rPr lang="en-US" sz="2700" b="1" kern="1200" dirty="0" err="1"/>
            <a:t>terpisahkan</a:t>
          </a:r>
          <a:r>
            <a:rPr lang="en-US" sz="2700" b="1" kern="1200" dirty="0"/>
            <a:t> </a:t>
          </a:r>
          <a:r>
            <a:rPr lang="en-US" sz="2700" kern="1200" dirty="0" err="1"/>
            <a:t>dari</a:t>
          </a:r>
          <a:r>
            <a:rPr lang="en-US" sz="2700" kern="1200" dirty="0"/>
            <a:t> </a:t>
          </a:r>
          <a:r>
            <a:rPr lang="en-US" sz="2700" kern="1200" dirty="0" err="1"/>
            <a:t>laporan</a:t>
          </a:r>
          <a:r>
            <a:rPr lang="en-US" sz="2700" kern="1200" dirty="0"/>
            <a:t> </a:t>
          </a:r>
          <a:r>
            <a:rPr lang="en-US" sz="2700" kern="1200" dirty="0" err="1"/>
            <a:t>keuangan</a:t>
          </a:r>
          <a:r>
            <a:rPr lang="en-US" sz="2700" kern="1200" dirty="0"/>
            <a:t> </a:t>
          </a:r>
          <a:r>
            <a:rPr lang="en-US" sz="2700" kern="1200" dirty="0" err="1"/>
            <a:t>untuk</a:t>
          </a:r>
          <a:r>
            <a:rPr lang="en-US" sz="2700" kern="1200" dirty="0"/>
            <a:t> </a:t>
          </a:r>
          <a:r>
            <a:rPr lang="en-US" sz="2700" kern="1200" dirty="0" err="1"/>
            <a:t>tujuan</a:t>
          </a:r>
          <a:r>
            <a:rPr lang="en-US" sz="2700" kern="1200" dirty="0"/>
            <a:t> </a:t>
          </a:r>
          <a:r>
            <a:rPr lang="en-US" sz="2700" kern="1200" dirty="0" err="1"/>
            <a:t>umum</a:t>
          </a:r>
          <a:r>
            <a:rPr lang="en-US" sz="2700" kern="1200" dirty="0"/>
            <a:t>. </a:t>
          </a:r>
          <a:endParaRPr lang="id-ID" sz="2700" kern="1200" dirty="0"/>
        </a:p>
      </dsp:txBody>
      <dsp:txXfrm>
        <a:off x="72479" y="237810"/>
        <a:ext cx="8553873" cy="1339772"/>
      </dsp:txXfrm>
    </dsp:sp>
    <dsp:sp modelId="{E8D17936-3377-4716-B170-3A650B7C3C64}">
      <dsp:nvSpPr>
        <dsp:cNvPr id="0" name=""/>
        <dsp:cNvSpPr/>
      </dsp:nvSpPr>
      <dsp:spPr>
        <a:xfrm>
          <a:off x="0" y="1727821"/>
          <a:ext cx="8698831" cy="1484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d-ID" sz="2700" kern="1200" dirty="0" err="1"/>
            <a:t>CaLK</a:t>
          </a:r>
          <a:r>
            <a:rPr lang="en-US" sz="2700" kern="1200" dirty="0"/>
            <a:t> </a:t>
          </a:r>
          <a:r>
            <a:rPr lang="en-US" sz="2700" kern="1200" dirty="0" err="1"/>
            <a:t>dimaksudkan</a:t>
          </a:r>
          <a:r>
            <a:rPr lang="en-US" sz="2700" kern="1200" dirty="0"/>
            <a:t> agar </a:t>
          </a:r>
          <a:r>
            <a:rPr lang="en-US" sz="2700" kern="1200" dirty="0" err="1"/>
            <a:t>laporan</a:t>
          </a:r>
          <a:r>
            <a:rPr lang="en-US" sz="2700" kern="1200" dirty="0"/>
            <a:t> </a:t>
          </a:r>
          <a:r>
            <a:rPr lang="en-US" sz="2700" kern="1200" dirty="0" err="1"/>
            <a:t>keuangan</a:t>
          </a:r>
          <a:r>
            <a:rPr lang="en-US" sz="2700" kern="1200" dirty="0"/>
            <a:t> </a:t>
          </a:r>
          <a:r>
            <a:rPr lang="en-US" sz="2700" kern="1200" dirty="0" err="1"/>
            <a:t>dapat</a:t>
          </a:r>
          <a:r>
            <a:rPr lang="en-US" sz="2700" kern="1200" dirty="0"/>
            <a:t> </a:t>
          </a:r>
          <a:r>
            <a:rPr lang="en-US" sz="2700" kern="1200" dirty="0" err="1"/>
            <a:t>dipahami</a:t>
          </a:r>
          <a:r>
            <a:rPr lang="en-US" sz="2700" kern="1200" dirty="0"/>
            <a:t> </a:t>
          </a:r>
          <a:r>
            <a:rPr lang="en-US" sz="2700" kern="1200" dirty="0" err="1"/>
            <a:t>oleh</a:t>
          </a:r>
          <a:r>
            <a:rPr lang="en-US" sz="2700" kern="1200" dirty="0"/>
            <a:t> </a:t>
          </a:r>
          <a:r>
            <a:rPr lang="en-US" sz="2700" kern="1200" dirty="0" err="1"/>
            <a:t>pembaca</a:t>
          </a:r>
          <a:r>
            <a:rPr lang="en-US" sz="2700" kern="1200" dirty="0"/>
            <a:t> </a:t>
          </a:r>
          <a:r>
            <a:rPr lang="en-US" sz="2700" kern="1200" dirty="0" err="1"/>
            <a:t>secara</a:t>
          </a:r>
          <a:r>
            <a:rPr lang="en-US" sz="2700" kern="1200" dirty="0"/>
            <a:t> </a:t>
          </a:r>
          <a:r>
            <a:rPr lang="en-US" sz="2700" kern="1200" dirty="0" err="1"/>
            <a:t>luas</a:t>
          </a:r>
          <a:r>
            <a:rPr lang="en-US" sz="2700" kern="1200" dirty="0"/>
            <a:t>, </a:t>
          </a:r>
          <a:r>
            <a:rPr lang="en-US" sz="2700" kern="1200" dirty="0" err="1"/>
            <a:t>tidak</a:t>
          </a:r>
          <a:r>
            <a:rPr lang="en-US" sz="2700" kern="1200" dirty="0"/>
            <a:t> </a:t>
          </a:r>
          <a:r>
            <a:rPr lang="en-US" sz="2700" kern="1200" dirty="0" err="1"/>
            <a:t>terbatas</a:t>
          </a:r>
          <a:r>
            <a:rPr lang="en-US" sz="2700" kern="1200" dirty="0"/>
            <a:t> </a:t>
          </a:r>
          <a:r>
            <a:rPr lang="en-US" sz="2700" kern="1200" dirty="0" err="1"/>
            <a:t>hanya</a:t>
          </a:r>
          <a:r>
            <a:rPr lang="en-US" sz="2700" kern="1200" dirty="0"/>
            <a:t> </a:t>
          </a:r>
          <a:r>
            <a:rPr lang="en-US" sz="2700" kern="1200" dirty="0" err="1"/>
            <a:t>untuk</a:t>
          </a:r>
          <a:r>
            <a:rPr lang="en-US" sz="2700" kern="1200" dirty="0"/>
            <a:t> </a:t>
          </a:r>
          <a:r>
            <a:rPr lang="en-US" sz="2700" kern="1200" dirty="0" err="1"/>
            <a:t>pembaca</a:t>
          </a:r>
          <a:r>
            <a:rPr lang="en-US" sz="2700" kern="1200" dirty="0"/>
            <a:t> </a:t>
          </a:r>
          <a:r>
            <a:rPr lang="en-US" sz="2700" kern="1200" dirty="0" err="1"/>
            <a:t>tertentu</a:t>
          </a:r>
          <a:r>
            <a:rPr lang="en-US" sz="2700" kern="1200" dirty="0"/>
            <a:t> </a:t>
          </a:r>
          <a:r>
            <a:rPr lang="en-US" sz="2700" kern="1200" dirty="0" err="1"/>
            <a:t>ataupun</a:t>
          </a:r>
          <a:r>
            <a:rPr lang="en-US" sz="2700" kern="1200" dirty="0"/>
            <a:t> </a:t>
          </a:r>
          <a:r>
            <a:rPr lang="en-US" sz="2700" kern="1200" dirty="0" err="1"/>
            <a:t>manajemen</a:t>
          </a:r>
          <a:r>
            <a:rPr lang="en-US" sz="2700" kern="1200" dirty="0"/>
            <a:t> </a:t>
          </a:r>
          <a:r>
            <a:rPr lang="en-US" sz="2700" kern="1200" dirty="0" err="1"/>
            <a:t>entitas</a:t>
          </a:r>
          <a:r>
            <a:rPr lang="en-US" sz="2700" kern="1200" dirty="0"/>
            <a:t> </a:t>
          </a:r>
          <a:r>
            <a:rPr lang="en-US" sz="2700" kern="1200" dirty="0" err="1"/>
            <a:t>pelaporan</a:t>
          </a:r>
          <a:r>
            <a:rPr lang="en-US" sz="2700" kern="1200" dirty="0"/>
            <a:t>.</a:t>
          </a:r>
          <a:endParaRPr lang="id-ID" sz="2700" kern="1200" dirty="0"/>
        </a:p>
      </dsp:txBody>
      <dsp:txXfrm>
        <a:off x="72479" y="1800300"/>
        <a:ext cx="8553873" cy="1339772"/>
      </dsp:txXfrm>
    </dsp:sp>
    <dsp:sp modelId="{03F059DB-A498-45A3-9E58-7E2722F5F595}">
      <dsp:nvSpPr>
        <dsp:cNvPr id="0" name=""/>
        <dsp:cNvSpPr/>
      </dsp:nvSpPr>
      <dsp:spPr>
        <a:xfrm>
          <a:off x="0" y="3290311"/>
          <a:ext cx="8698831" cy="1484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d-ID" sz="2700" kern="1200" dirty="0"/>
            <a:t>P</a:t>
          </a:r>
          <a:r>
            <a:rPr lang="en-US" sz="2700" kern="1200" dirty="0" err="1"/>
            <a:t>engungkapan</a:t>
          </a:r>
          <a:r>
            <a:rPr lang="en-US" sz="2700" kern="1200" dirty="0"/>
            <a:t> basis </a:t>
          </a:r>
          <a:r>
            <a:rPr lang="en-US" sz="2700" kern="1200" dirty="0" err="1"/>
            <a:t>akuntansi</a:t>
          </a:r>
          <a:r>
            <a:rPr lang="en-US" sz="2700" kern="1200" dirty="0"/>
            <a:t> </a:t>
          </a:r>
          <a:r>
            <a:rPr lang="en-US" sz="2700" kern="1200" dirty="0" err="1"/>
            <a:t>dan</a:t>
          </a:r>
          <a:r>
            <a:rPr lang="en-US" sz="2700" kern="1200" dirty="0"/>
            <a:t> </a:t>
          </a:r>
          <a:r>
            <a:rPr lang="en-US" sz="2700" kern="1200" dirty="0" err="1"/>
            <a:t>kebijakan</a:t>
          </a:r>
          <a:r>
            <a:rPr lang="en-US" sz="2700" kern="1200" dirty="0"/>
            <a:t> </a:t>
          </a:r>
          <a:r>
            <a:rPr lang="en-US" sz="2700" kern="1200" dirty="0" err="1"/>
            <a:t>akuntansi</a:t>
          </a:r>
          <a:r>
            <a:rPr lang="en-US" sz="2700" kern="1200" dirty="0"/>
            <a:t> yang </a:t>
          </a:r>
          <a:r>
            <a:rPr lang="en-US" sz="2700" kern="1200" dirty="0" err="1"/>
            <a:t>diterapkan</a:t>
          </a:r>
          <a:r>
            <a:rPr lang="en-US" sz="2700" kern="1200" dirty="0"/>
            <a:t> </a:t>
          </a:r>
          <a:r>
            <a:rPr lang="en-US" sz="2700" kern="1200" dirty="0" err="1"/>
            <a:t>akan</a:t>
          </a:r>
          <a:r>
            <a:rPr lang="en-US" sz="2700" kern="1200" dirty="0"/>
            <a:t> </a:t>
          </a:r>
          <a:r>
            <a:rPr lang="en-US" sz="2700" kern="1200" dirty="0" err="1"/>
            <a:t>membantu</a:t>
          </a:r>
          <a:r>
            <a:rPr lang="en-US" sz="2700" kern="1200" dirty="0"/>
            <a:t> </a:t>
          </a:r>
          <a:r>
            <a:rPr lang="en-US" sz="2700" kern="1200" dirty="0" err="1"/>
            <a:t>pembaca</a:t>
          </a:r>
          <a:r>
            <a:rPr lang="en-US" sz="2700" kern="1200" dirty="0"/>
            <a:t> </a:t>
          </a:r>
          <a:r>
            <a:rPr lang="en-US" sz="2700" kern="1200" dirty="0" err="1"/>
            <a:t>menghindari</a:t>
          </a:r>
          <a:r>
            <a:rPr lang="en-US" sz="2700" kern="1200" dirty="0"/>
            <a:t> </a:t>
          </a:r>
          <a:r>
            <a:rPr lang="en-US" sz="2700" kern="1200" dirty="0" err="1"/>
            <a:t>kesalahpahaman</a:t>
          </a:r>
          <a:r>
            <a:rPr lang="en-US" sz="2700" kern="1200" dirty="0"/>
            <a:t> </a:t>
          </a:r>
          <a:r>
            <a:rPr lang="en-US" sz="2700" kern="1200" dirty="0" err="1"/>
            <a:t>dalam</a:t>
          </a:r>
          <a:r>
            <a:rPr lang="en-US" sz="2700" kern="1200" dirty="0"/>
            <a:t> </a:t>
          </a:r>
          <a:r>
            <a:rPr lang="en-US" sz="2700" kern="1200" dirty="0" err="1"/>
            <a:t>memahami</a:t>
          </a:r>
          <a:r>
            <a:rPr lang="en-US" sz="2700" kern="1200" dirty="0"/>
            <a:t> </a:t>
          </a:r>
          <a:r>
            <a:rPr lang="en-US" sz="2700" kern="1200" dirty="0" err="1"/>
            <a:t>laporan</a:t>
          </a:r>
          <a:r>
            <a:rPr lang="en-US" sz="2700" kern="1200" dirty="0"/>
            <a:t> </a:t>
          </a:r>
          <a:r>
            <a:rPr lang="en-US" sz="2700" kern="1200" dirty="0" err="1"/>
            <a:t>keuangan</a:t>
          </a:r>
          <a:r>
            <a:rPr lang="en-US" sz="2700" kern="1200" dirty="0"/>
            <a:t> </a:t>
          </a:r>
          <a:endParaRPr lang="id-ID" sz="2700" kern="1200" dirty="0"/>
        </a:p>
      </dsp:txBody>
      <dsp:txXfrm>
        <a:off x="72479" y="3362790"/>
        <a:ext cx="8553873" cy="133977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7BBF9-1E3A-4B4E-B5E8-C5858456AB16}">
      <dsp:nvSpPr>
        <dsp:cNvPr id="0" name=""/>
        <dsp:cNvSpPr/>
      </dsp:nvSpPr>
      <dsp:spPr>
        <a:xfrm>
          <a:off x="400961"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err="1"/>
            <a:t>Informasi</a:t>
          </a:r>
          <a:r>
            <a:rPr lang="es-ES" sz="1800" kern="1200" dirty="0"/>
            <a:t> </a:t>
          </a:r>
          <a:r>
            <a:rPr lang="es-ES" sz="1800" kern="1200" dirty="0" err="1"/>
            <a:t>umum</a:t>
          </a:r>
          <a:r>
            <a:rPr lang="es-ES" sz="1800" kern="1200" dirty="0"/>
            <a:t> </a:t>
          </a:r>
          <a:r>
            <a:rPr lang="es-ES" sz="1800" kern="1200" dirty="0" err="1"/>
            <a:t>tentang</a:t>
          </a:r>
          <a:r>
            <a:rPr lang="es-ES" sz="1800" kern="1200" dirty="0"/>
            <a:t> </a:t>
          </a:r>
          <a:r>
            <a:rPr lang="es-ES" sz="1800" kern="1200" dirty="0" err="1"/>
            <a:t>Entitas</a:t>
          </a:r>
          <a:r>
            <a:rPr lang="es-ES" sz="1800" kern="1200" dirty="0"/>
            <a:t> </a:t>
          </a:r>
          <a:r>
            <a:rPr lang="es-ES" sz="1800" kern="1200" dirty="0" err="1"/>
            <a:t>Pelaporan</a:t>
          </a:r>
          <a:r>
            <a:rPr lang="es-ES" sz="1800" kern="1200" dirty="0"/>
            <a:t> dan </a:t>
          </a:r>
          <a:r>
            <a:rPr lang="es-ES" sz="1800" kern="1200" dirty="0" err="1"/>
            <a:t>Entitas</a:t>
          </a:r>
          <a:r>
            <a:rPr lang="es-ES" sz="1800" kern="1200" dirty="0"/>
            <a:t> </a:t>
          </a:r>
          <a:r>
            <a:rPr lang="es-ES" sz="1800" kern="1200" dirty="0" err="1"/>
            <a:t>Akuntansi</a:t>
          </a:r>
          <a:endParaRPr lang="id-ID" sz="1800" kern="1200" dirty="0"/>
        </a:p>
      </dsp:txBody>
      <dsp:txXfrm>
        <a:off x="400961" y="2402"/>
        <a:ext cx="2467783" cy="1480670"/>
      </dsp:txXfrm>
    </dsp:sp>
    <dsp:sp modelId="{62489CC0-14F6-47F5-B03C-BAF3103FD8C7}">
      <dsp:nvSpPr>
        <dsp:cNvPr id="0" name=""/>
        <dsp:cNvSpPr/>
      </dsp:nvSpPr>
      <dsp:spPr>
        <a:xfrm>
          <a:off x="3115523"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err="1"/>
            <a:t>Informasi</a:t>
          </a:r>
          <a:r>
            <a:rPr lang="es-ES" sz="1800" kern="1200" dirty="0"/>
            <a:t> </a:t>
          </a:r>
          <a:r>
            <a:rPr lang="es-ES" sz="1800" kern="1200" dirty="0" err="1"/>
            <a:t>tentang</a:t>
          </a:r>
          <a:r>
            <a:rPr lang="es-ES" sz="1800" kern="1200" dirty="0"/>
            <a:t> </a:t>
          </a:r>
          <a:r>
            <a:rPr lang="es-ES" sz="1800" kern="1200" dirty="0" err="1"/>
            <a:t>kebijakan</a:t>
          </a:r>
          <a:r>
            <a:rPr lang="es-ES" sz="1800" kern="1200" dirty="0"/>
            <a:t> </a:t>
          </a:r>
          <a:r>
            <a:rPr lang="es-ES" sz="1800" kern="1200" dirty="0" err="1"/>
            <a:t>fiskal</a:t>
          </a:r>
          <a:r>
            <a:rPr lang="es-ES" sz="1800" kern="1200" dirty="0"/>
            <a:t>/</a:t>
          </a:r>
          <a:r>
            <a:rPr lang="es-ES" sz="1800" kern="1200" dirty="0" err="1"/>
            <a:t>keuangan</a:t>
          </a:r>
          <a:r>
            <a:rPr lang="es-ES" sz="1800" kern="1200" dirty="0"/>
            <a:t> dan </a:t>
          </a:r>
          <a:r>
            <a:rPr lang="es-ES" sz="1800" kern="1200" dirty="0" err="1"/>
            <a:t>ekonomi</a:t>
          </a:r>
          <a:r>
            <a:rPr lang="es-ES" sz="1800" kern="1200" dirty="0"/>
            <a:t> </a:t>
          </a:r>
          <a:r>
            <a:rPr lang="es-ES" sz="1800" kern="1200" dirty="0" err="1"/>
            <a:t>makro</a:t>
          </a:r>
          <a:endParaRPr lang="id-ID" sz="1800" kern="1200" dirty="0"/>
        </a:p>
      </dsp:txBody>
      <dsp:txXfrm>
        <a:off x="3115523" y="2402"/>
        <a:ext cx="2467783" cy="1480670"/>
      </dsp:txXfrm>
    </dsp:sp>
    <dsp:sp modelId="{CBC029F9-E784-40A6-8B36-077A83C7F934}">
      <dsp:nvSpPr>
        <dsp:cNvPr id="0" name=""/>
        <dsp:cNvSpPr/>
      </dsp:nvSpPr>
      <dsp:spPr>
        <a:xfrm>
          <a:off x="5830085"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err="1"/>
            <a:t>Ikhtisar</a:t>
          </a:r>
          <a:r>
            <a:rPr lang="es-ES" sz="1800" kern="1200" dirty="0"/>
            <a:t> </a:t>
          </a:r>
          <a:r>
            <a:rPr lang="es-ES" sz="1800" kern="1200" dirty="0" err="1"/>
            <a:t>pencapaian</a:t>
          </a:r>
          <a:r>
            <a:rPr lang="es-ES" sz="1800" kern="1200" dirty="0"/>
            <a:t> target </a:t>
          </a:r>
          <a:r>
            <a:rPr lang="es-ES" sz="1800" kern="1200" dirty="0" err="1"/>
            <a:t>keuangan</a:t>
          </a:r>
          <a:r>
            <a:rPr lang="es-ES" sz="1800" kern="1200" dirty="0"/>
            <a:t> </a:t>
          </a:r>
          <a:r>
            <a:rPr lang="es-ES" sz="1800" kern="1200" dirty="0" err="1"/>
            <a:t>selama</a:t>
          </a:r>
          <a:r>
            <a:rPr lang="es-ES" sz="1800" kern="1200" dirty="0"/>
            <a:t> </a:t>
          </a:r>
          <a:r>
            <a:rPr lang="es-ES" sz="1800" kern="1200" dirty="0" err="1"/>
            <a:t>tahun</a:t>
          </a:r>
          <a:r>
            <a:rPr lang="es-ES" sz="1800" kern="1200" dirty="0"/>
            <a:t> </a:t>
          </a:r>
          <a:r>
            <a:rPr lang="es-ES" sz="1800" kern="1200" dirty="0" err="1"/>
            <a:t>pelaporan</a:t>
          </a:r>
          <a:r>
            <a:rPr lang="es-ES" sz="1800" kern="1200" dirty="0"/>
            <a:t>, </a:t>
          </a:r>
          <a:r>
            <a:rPr lang="es-ES" sz="1800" kern="1200" dirty="0" err="1"/>
            <a:t>berikut</a:t>
          </a:r>
          <a:r>
            <a:rPr lang="es-ES" sz="1800" kern="1200" dirty="0"/>
            <a:t> </a:t>
          </a:r>
          <a:r>
            <a:rPr lang="es-ES" sz="1800" kern="1200" dirty="0" err="1"/>
            <a:t>kendala</a:t>
          </a:r>
          <a:r>
            <a:rPr lang="es-ES" sz="1800" kern="1200" dirty="0"/>
            <a:t> dan </a:t>
          </a:r>
          <a:r>
            <a:rPr lang="es-ES" sz="1800" kern="1200" dirty="0" err="1"/>
            <a:t>hambatan</a:t>
          </a:r>
          <a:r>
            <a:rPr lang="es-ES" sz="1800" kern="1200" dirty="0"/>
            <a:t> yang </a:t>
          </a:r>
          <a:r>
            <a:rPr lang="es-ES" sz="1800" kern="1200" dirty="0" err="1"/>
            <a:t>dihadapi</a:t>
          </a:r>
          <a:endParaRPr lang="id-ID" sz="1800" kern="1200" dirty="0"/>
        </a:p>
      </dsp:txBody>
      <dsp:txXfrm>
        <a:off x="5830085" y="2402"/>
        <a:ext cx="2467783" cy="1480670"/>
      </dsp:txXfrm>
    </dsp:sp>
    <dsp:sp modelId="{8971100A-7C3B-43F9-910A-CD1E0BA1C03D}">
      <dsp:nvSpPr>
        <dsp:cNvPr id="0" name=""/>
        <dsp:cNvSpPr/>
      </dsp:nvSpPr>
      <dsp:spPr>
        <a:xfrm>
          <a:off x="400961"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d-ID" sz="1800" kern="1200" dirty="0"/>
            <a:t>Informasi tentang dasar penyusunan LK dan kebijakan akuntansi yang dipilih untuk diterapkan atas kejadian penting lainnya </a:t>
          </a:r>
        </a:p>
      </dsp:txBody>
      <dsp:txXfrm>
        <a:off x="400961" y="1729851"/>
        <a:ext cx="2467783" cy="1480670"/>
      </dsp:txXfrm>
    </dsp:sp>
    <dsp:sp modelId="{70E877D6-6EA5-4335-852B-AC6B9E2EC434}">
      <dsp:nvSpPr>
        <dsp:cNvPr id="0" name=""/>
        <dsp:cNvSpPr/>
      </dsp:nvSpPr>
      <dsp:spPr>
        <a:xfrm>
          <a:off x="3115523"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d-ID" sz="1800" kern="1200" dirty="0"/>
            <a:t>Rincian dan penjelasan masing-masing pos yang disajikan pada lembar muka laporan keuangan</a:t>
          </a:r>
        </a:p>
      </dsp:txBody>
      <dsp:txXfrm>
        <a:off x="3115523" y="1729851"/>
        <a:ext cx="2467783" cy="1480670"/>
      </dsp:txXfrm>
    </dsp:sp>
    <dsp:sp modelId="{D042193C-47E3-44B2-9C7C-8D3454312C3E}">
      <dsp:nvSpPr>
        <dsp:cNvPr id="0" name=""/>
        <dsp:cNvSpPr/>
      </dsp:nvSpPr>
      <dsp:spPr>
        <a:xfrm>
          <a:off x="5830085"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d-ID" sz="1800" kern="1200" dirty="0"/>
            <a:t>Informasi yang diharuskan oleh PSAP yang belum disajikan dalam lembar muka laporan keuangan; </a:t>
          </a:r>
        </a:p>
      </dsp:txBody>
      <dsp:txXfrm>
        <a:off x="5830085" y="1729851"/>
        <a:ext cx="2467783" cy="1480670"/>
      </dsp:txXfrm>
    </dsp:sp>
    <dsp:sp modelId="{206E198C-9168-40AD-B1B1-AC6DED439496}">
      <dsp:nvSpPr>
        <dsp:cNvPr id="0" name=""/>
        <dsp:cNvSpPr/>
      </dsp:nvSpPr>
      <dsp:spPr>
        <a:xfrm>
          <a:off x="3115523" y="3457299"/>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d-ID" sz="1800" kern="1200" dirty="0"/>
            <a:t>informasi tambahan yang diperlukan untuk penyajian yang wajar, yang tidak disajikan dalam lembar muka LK</a:t>
          </a:r>
        </a:p>
      </dsp:txBody>
      <dsp:txXfrm>
        <a:off x="3115523" y="3457299"/>
        <a:ext cx="2467783" cy="148067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16493-482D-492C-8B20-E4587A758422}">
      <dsp:nvSpPr>
        <dsp:cNvPr id="0" name=""/>
        <dsp:cNvSpPr/>
      </dsp:nvSpPr>
      <dsp:spPr>
        <a:xfrm>
          <a:off x="0" y="0"/>
          <a:ext cx="869883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i="1" kern="1200"/>
            <a:t>Kebijakan akuntansi dapat menjadi signifikan walaupun nilai pos-pos yang disajikan dalam periode berjalan dan sebelumnya tidak material. Selain itu, perlu pula diungkapkan kebijakan akuntansi yang dipilih dan diterapkan yang tidak diatur dalam Standar ini.</a:t>
          </a:r>
          <a:endParaRPr lang="id-ID" sz="2500" kern="1200"/>
        </a:p>
      </dsp:txBody>
      <dsp:txXfrm>
        <a:off x="1974964" y="0"/>
        <a:ext cx="6723866" cy="2351984"/>
      </dsp:txXfrm>
    </dsp:sp>
    <dsp:sp modelId="{AC9B7711-F269-4F79-B703-D7908B0C069E}">
      <dsp:nvSpPr>
        <dsp:cNvPr id="0" name=""/>
        <dsp:cNvSpPr/>
      </dsp:nvSpPr>
      <dsp:spPr>
        <a:xfrm>
          <a:off x="235198" y="235198"/>
          <a:ext cx="1739766" cy="1881587"/>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BBFC8-880F-4AFD-AFD8-25F1A57E7354}">
      <dsp:nvSpPr>
        <dsp:cNvPr id="0" name=""/>
        <dsp:cNvSpPr/>
      </dsp:nvSpPr>
      <dsp:spPr>
        <a:xfrm>
          <a:off x="0" y="2587182"/>
          <a:ext cx="869883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i="1" kern="1200"/>
            <a:t>Perubahan kebijakan akuntansi yang tidak mempunyai pengaruh material dalam tahun perubahan juga harus diungkapkan jika berpengaruh secara material terhadap tahun-tahun yang akan datang.</a:t>
          </a:r>
          <a:endParaRPr lang="id-ID" sz="2500" kern="1200"/>
        </a:p>
      </dsp:txBody>
      <dsp:txXfrm>
        <a:off x="1974964" y="2587182"/>
        <a:ext cx="6723866" cy="2351984"/>
      </dsp:txXfrm>
    </dsp:sp>
    <dsp:sp modelId="{92CFEE4C-8A94-4E0B-B041-8666874334D4}">
      <dsp:nvSpPr>
        <dsp:cNvPr id="0" name=""/>
        <dsp:cNvSpPr/>
      </dsp:nvSpPr>
      <dsp:spPr>
        <a:xfrm>
          <a:off x="235198" y="2822381"/>
          <a:ext cx="1739766" cy="1881587"/>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2BCA0-256A-485F-B822-1DF6A367375C}">
      <dsp:nvSpPr>
        <dsp:cNvPr id="0" name=""/>
        <dsp:cNvSpPr/>
      </dsp:nvSpPr>
      <dsp:spPr>
        <a:xfrm>
          <a:off x="0" y="0"/>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5D47A-50D2-439B-8EEE-9E96EE9D29D7}">
      <dsp:nvSpPr>
        <dsp:cNvPr id="0" name=""/>
        <dsp:cNvSpPr/>
      </dsp:nvSpPr>
      <dsp:spPr>
        <a:xfrm>
          <a:off x="0" y="0"/>
          <a:ext cx="1739766" cy="494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id-ID" sz="2300" b="1" i="1" kern="1200"/>
            <a:t>CaLK harus menyajikan rincian dan penjelasan atas masing-masing pos dalam LRA, Laporan Perubahan SAL, Neraca, LO, LAK, dan Laporan Perubahan Ekuitas.</a:t>
          </a:r>
          <a:endParaRPr lang="id-ID" sz="2300" kern="1200"/>
        </a:p>
      </dsp:txBody>
      <dsp:txXfrm>
        <a:off x="0" y="0"/>
        <a:ext cx="1739766" cy="4940373"/>
      </dsp:txXfrm>
    </dsp:sp>
    <dsp:sp modelId="{D39C4CE7-2AB7-4A67-BB69-9850302CDBF5}">
      <dsp:nvSpPr>
        <dsp:cNvPr id="0" name=""/>
        <dsp:cNvSpPr/>
      </dsp:nvSpPr>
      <dsp:spPr>
        <a:xfrm>
          <a:off x="1870248" y="29218"/>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s-ES" sz="1700" kern="1200"/>
            <a:t>Anggaran</a:t>
          </a:r>
          <a:r>
            <a:rPr lang="id-ID" sz="1700" kern="1200"/>
            <a:t>, </a:t>
          </a:r>
          <a:r>
            <a:rPr lang="es-ES" sz="1700" kern="1200"/>
            <a:t>Realisasi</a:t>
          </a:r>
          <a:r>
            <a:rPr lang="id-ID" sz="1700" kern="1200"/>
            <a:t> dan </a:t>
          </a:r>
          <a:r>
            <a:rPr lang="es-ES" sz="1700" kern="1200"/>
            <a:t>Prosentase pencapaian;</a:t>
          </a:r>
          <a:endParaRPr lang="id-ID" sz="1700" kern="1200"/>
        </a:p>
      </dsp:txBody>
      <dsp:txXfrm>
        <a:off x="1870248" y="29218"/>
        <a:ext cx="6828582" cy="584377"/>
      </dsp:txXfrm>
    </dsp:sp>
    <dsp:sp modelId="{38DDDE64-3BA1-4A57-8DBF-D4BA8189D07E}">
      <dsp:nvSpPr>
        <dsp:cNvPr id="0" name=""/>
        <dsp:cNvSpPr/>
      </dsp:nvSpPr>
      <dsp:spPr>
        <a:xfrm>
          <a:off x="1739766" y="613596"/>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78917-7996-4220-A3BA-0EAA4584781D}">
      <dsp:nvSpPr>
        <dsp:cNvPr id="0" name=""/>
        <dsp:cNvSpPr/>
      </dsp:nvSpPr>
      <dsp:spPr>
        <a:xfrm>
          <a:off x="1870248" y="642815"/>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s-ES" sz="1700" kern="1200"/>
            <a:t>Penjelasan atas perbedaan antara anggaran dan realisasi;</a:t>
          </a:r>
          <a:endParaRPr lang="id-ID" sz="1700" kern="1200"/>
        </a:p>
      </dsp:txBody>
      <dsp:txXfrm>
        <a:off x="1870248" y="642815"/>
        <a:ext cx="6828582" cy="584377"/>
      </dsp:txXfrm>
    </dsp:sp>
    <dsp:sp modelId="{1B5A3B87-07C1-4F59-97C5-F62B90930B7E}">
      <dsp:nvSpPr>
        <dsp:cNvPr id="0" name=""/>
        <dsp:cNvSpPr/>
      </dsp:nvSpPr>
      <dsp:spPr>
        <a:xfrm>
          <a:off x="1739766" y="1227192"/>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383CB-830F-42C8-B124-5A4EB53A6099}">
      <dsp:nvSpPr>
        <dsp:cNvPr id="0" name=""/>
        <dsp:cNvSpPr/>
      </dsp:nvSpPr>
      <dsp:spPr>
        <a:xfrm>
          <a:off x="1870248" y="1256411"/>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d-ID" sz="1700" kern="1200"/>
            <a:t>Perbandingan dengan periode yang lalu;</a:t>
          </a:r>
        </a:p>
      </dsp:txBody>
      <dsp:txXfrm>
        <a:off x="1870248" y="1256411"/>
        <a:ext cx="6828582" cy="584377"/>
      </dsp:txXfrm>
    </dsp:sp>
    <dsp:sp modelId="{7FFC524B-0A5B-4AF5-A437-BCB01F52E52D}">
      <dsp:nvSpPr>
        <dsp:cNvPr id="0" name=""/>
        <dsp:cNvSpPr/>
      </dsp:nvSpPr>
      <dsp:spPr>
        <a:xfrm>
          <a:off x="1739766" y="1840789"/>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A2950-3702-45C7-AED2-9C605C88ACA1}">
      <dsp:nvSpPr>
        <dsp:cNvPr id="0" name=""/>
        <dsp:cNvSpPr/>
      </dsp:nvSpPr>
      <dsp:spPr>
        <a:xfrm>
          <a:off x="1870248" y="1870008"/>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d-ID" sz="1700" kern="1200"/>
            <a:t>Penjelasan atas perbedaan antara periode berjalan dan periode yang lalu;</a:t>
          </a:r>
        </a:p>
      </dsp:txBody>
      <dsp:txXfrm>
        <a:off x="1870248" y="1870008"/>
        <a:ext cx="6828582" cy="584377"/>
      </dsp:txXfrm>
    </dsp:sp>
    <dsp:sp modelId="{E5395132-5E67-4678-82D7-0C5111EA212C}">
      <dsp:nvSpPr>
        <dsp:cNvPr id="0" name=""/>
        <dsp:cNvSpPr/>
      </dsp:nvSpPr>
      <dsp:spPr>
        <a:xfrm>
          <a:off x="1739766" y="2454385"/>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A84FE-EDF4-43DF-9D9A-ADC4EBEF782C}">
      <dsp:nvSpPr>
        <dsp:cNvPr id="0" name=""/>
        <dsp:cNvSpPr/>
      </dsp:nvSpPr>
      <dsp:spPr>
        <a:xfrm>
          <a:off x="1870248" y="2483604"/>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d-ID" sz="1700" kern="1200"/>
            <a:t>Rincian pendapatan-LRA menurut sumber pendapatan; </a:t>
          </a:r>
        </a:p>
      </dsp:txBody>
      <dsp:txXfrm>
        <a:off x="1870248" y="2483604"/>
        <a:ext cx="6828582" cy="584377"/>
      </dsp:txXfrm>
    </dsp:sp>
    <dsp:sp modelId="{B68A5B6A-5593-4CB0-A1D8-F19900DCA9E1}">
      <dsp:nvSpPr>
        <dsp:cNvPr id="0" name=""/>
        <dsp:cNvSpPr/>
      </dsp:nvSpPr>
      <dsp:spPr>
        <a:xfrm>
          <a:off x="1739766" y="3067982"/>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EB7921-3779-42B1-BC00-F40F0ABDE8AE}">
      <dsp:nvSpPr>
        <dsp:cNvPr id="0" name=""/>
        <dsp:cNvSpPr/>
      </dsp:nvSpPr>
      <dsp:spPr>
        <a:xfrm>
          <a:off x="1870248" y="3097201"/>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d-ID" sz="1700" kern="1200"/>
            <a:t>Rincian belanja menurut klasifikasi ekonomi, organisasi, dan fungsi; </a:t>
          </a:r>
        </a:p>
      </dsp:txBody>
      <dsp:txXfrm>
        <a:off x="1870248" y="3097201"/>
        <a:ext cx="6828582" cy="584377"/>
      </dsp:txXfrm>
    </dsp:sp>
    <dsp:sp modelId="{3A6892ED-814A-4599-9C78-AFE3EFB52C80}">
      <dsp:nvSpPr>
        <dsp:cNvPr id="0" name=""/>
        <dsp:cNvSpPr/>
      </dsp:nvSpPr>
      <dsp:spPr>
        <a:xfrm>
          <a:off x="1739766" y="3681578"/>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3D229-B04A-4762-A6CE-FC50275295D2}">
      <dsp:nvSpPr>
        <dsp:cNvPr id="0" name=""/>
        <dsp:cNvSpPr/>
      </dsp:nvSpPr>
      <dsp:spPr>
        <a:xfrm>
          <a:off x="1870248" y="3710797"/>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d-ID" sz="1700" kern="1200"/>
            <a:t>Rincian pembiayaan; dan </a:t>
          </a:r>
        </a:p>
      </dsp:txBody>
      <dsp:txXfrm>
        <a:off x="1870248" y="3710797"/>
        <a:ext cx="6828582" cy="584377"/>
      </dsp:txXfrm>
    </dsp:sp>
    <dsp:sp modelId="{87AB0991-40C6-4527-B1CF-8B39EA92694B}">
      <dsp:nvSpPr>
        <dsp:cNvPr id="0" name=""/>
        <dsp:cNvSpPr/>
      </dsp:nvSpPr>
      <dsp:spPr>
        <a:xfrm>
          <a:off x="1739766" y="4295175"/>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DDA4C-3108-4278-B350-49A8AF871361}">
      <dsp:nvSpPr>
        <dsp:cNvPr id="0" name=""/>
        <dsp:cNvSpPr/>
      </dsp:nvSpPr>
      <dsp:spPr>
        <a:xfrm>
          <a:off x="1870248" y="4324394"/>
          <a:ext cx="6828582" cy="58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d-ID" sz="1700" kern="1200"/>
            <a:t>Penjelasan hal-hal penting yang diperlukan.</a:t>
          </a:r>
        </a:p>
      </dsp:txBody>
      <dsp:txXfrm>
        <a:off x="1870248" y="4324394"/>
        <a:ext cx="6828582" cy="584377"/>
      </dsp:txXfrm>
    </dsp:sp>
    <dsp:sp modelId="{7E439278-F45A-48BD-A3DC-582CBE3809CD}">
      <dsp:nvSpPr>
        <dsp:cNvPr id="0" name=""/>
        <dsp:cNvSpPr/>
      </dsp:nvSpPr>
      <dsp:spPr>
        <a:xfrm>
          <a:off x="1739766" y="4908771"/>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ADB63-B6D5-4097-9EC2-30ADF3B366CB}">
      <dsp:nvSpPr>
        <dsp:cNvPr id="0" name=""/>
        <dsp:cNvSpPr/>
      </dsp:nvSpPr>
      <dsp:spPr>
        <a:xfrm>
          <a:off x="0" y="603"/>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B65A4-1BB7-4CD2-B191-C69A3917379B}">
      <dsp:nvSpPr>
        <dsp:cNvPr id="0" name=""/>
        <dsp:cNvSpPr/>
      </dsp:nvSpPr>
      <dsp:spPr>
        <a:xfrm>
          <a:off x="0" y="603"/>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dirty="0"/>
            <a:t>Penggantian manajemen pemerintahan selama tahun berjalan; </a:t>
          </a:r>
          <a:endParaRPr lang="id-ID" sz="1900" kern="1200" dirty="0"/>
        </a:p>
      </dsp:txBody>
      <dsp:txXfrm>
        <a:off x="0" y="603"/>
        <a:ext cx="8698831" cy="705595"/>
      </dsp:txXfrm>
    </dsp:sp>
    <dsp:sp modelId="{8164914F-7EE1-46DE-B5AC-8B102B56BDC0}">
      <dsp:nvSpPr>
        <dsp:cNvPr id="0" name=""/>
        <dsp:cNvSpPr/>
      </dsp:nvSpPr>
      <dsp:spPr>
        <a:xfrm>
          <a:off x="0" y="706198"/>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AD67A-121D-4E2D-8333-DC411B353964}">
      <dsp:nvSpPr>
        <dsp:cNvPr id="0" name=""/>
        <dsp:cNvSpPr/>
      </dsp:nvSpPr>
      <dsp:spPr>
        <a:xfrm>
          <a:off x="0" y="706198"/>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dirty="0"/>
            <a:t>Kesalahan manajemen terdahulu yang telah dikoreksi oleh manajemen baru; </a:t>
          </a:r>
          <a:endParaRPr lang="id-ID" sz="1900" kern="1200" dirty="0"/>
        </a:p>
      </dsp:txBody>
      <dsp:txXfrm>
        <a:off x="0" y="706198"/>
        <a:ext cx="8698831" cy="705595"/>
      </dsp:txXfrm>
    </dsp:sp>
    <dsp:sp modelId="{1841C562-8A86-4224-92C1-37E263983ED4}">
      <dsp:nvSpPr>
        <dsp:cNvPr id="0" name=""/>
        <dsp:cNvSpPr/>
      </dsp:nvSpPr>
      <dsp:spPr>
        <a:xfrm>
          <a:off x="0" y="1411793"/>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F71B1-01D8-49C9-ABA1-6B68BC643241}">
      <dsp:nvSpPr>
        <dsp:cNvPr id="0" name=""/>
        <dsp:cNvSpPr/>
      </dsp:nvSpPr>
      <dsp:spPr>
        <a:xfrm>
          <a:off x="0" y="1411793"/>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a:t>Komitmen atau kontinjensi yang tidak dapat disajikan pada Neraca; dan </a:t>
          </a:r>
          <a:endParaRPr lang="id-ID" sz="1900" kern="1200"/>
        </a:p>
      </dsp:txBody>
      <dsp:txXfrm>
        <a:off x="0" y="1411793"/>
        <a:ext cx="8698831" cy="705595"/>
      </dsp:txXfrm>
    </dsp:sp>
    <dsp:sp modelId="{C77923EF-8637-40D5-831F-4203FA741694}">
      <dsp:nvSpPr>
        <dsp:cNvPr id="0" name=""/>
        <dsp:cNvSpPr/>
      </dsp:nvSpPr>
      <dsp:spPr>
        <a:xfrm>
          <a:off x="0" y="2117388"/>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A6208-3E39-4E18-9BB9-E2F4A4DDC1A9}">
      <dsp:nvSpPr>
        <dsp:cNvPr id="0" name=""/>
        <dsp:cNvSpPr/>
      </dsp:nvSpPr>
      <dsp:spPr>
        <a:xfrm>
          <a:off x="0" y="2117388"/>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a:t>Penggabungan atau pemekaran entitas tahun berjalan. </a:t>
          </a:r>
          <a:endParaRPr lang="id-ID" sz="1900" kern="1200"/>
        </a:p>
      </dsp:txBody>
      <dsp:txXfrm>
        <a:off x="0" y="2117388"/>
        <a:ext cx="8698831" cy="705595"/>
      </dsp:txXfrm>
    </dsp:sp>
    <dsp:sp modelId="{3A15511D-E298-4FA8-803C-ADDAEB8988FC}">
      <dsp:nvSpPr>
        <dsp:cNvPr id="0" name=""/>
        <dsp:cNvSpPr/>
      </dsp:nvSpPr>
      <dsp:spPr>
        <a:xfrm>
          <a:off x="0" y="2822984"/>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50C6F-7C1F-403F-93B8-0D59858D62DA}">
      <dsp:nvSpPr>
        <dsp:cNvPr id="0" name=""/>
        <dsp:cNvSpPr/>
      </dsp:nvSpPr>
      <dsp:spPr>
        <a:xfrm>
          <a:off x="0" y="2822984"/>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a:t>Kejadian yang mempunyai dampak sosial, misalnya adanya pemogokan yang harus ditanggulangi pemerintah. </a:t>
          </a:r>
          <a:endParaRPr lang="id-ID" sz="1900" kern="1200"/>
        </a:p>
      </dsp:txBody>
      <dsp:txXfrm>
        <a:off x="0" y="2822984"/>
        <a:ext cx="8698831" cy="705595"/>
      </dsp:txXfrm>
    </dsp:sp>
    <dsp:sp modelId="{5532DE1E-3727-43E7-BC34-D4535224B7D6}">
      <dsp:nvSpPr>
        <dsp:cNvPr id="0" name=""/>
        <dsp:cNvSpPr/>
      </dsp:nvSpPr>
      <dsp:spPr>
        <a:xfrm>
          <a:off x="0" y="3528579"/>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6FAD7-9958-4170-962E-057C4C3F2EA1}">
      <dsp:nvSpPr>
        <dsp:cNvPr id="0" name=""/>
        <dsp:cNvSpPr/>
      </dsp:nvSpPr>
      <dsp:spPr>
        <a:xfrm>
          <a:off x="0" y="3528579"/>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i="0" kern="1200" dirty="0"/>
            <a:t>Komitmen</a:t>
          </a:r>
          <a:r>
            <a:rPr lang="id-ID" sz="1900" i="0" kern="1200" dirty="0"/>
            <a:t>/</a:t>
          </a:r>
          <a:r>
            <a:rPr lang="fi-FI" sz="1900" i="0" kern="1200" dirty="0"/>
            <a:t>kejadian kontinjensi yang umumnya berkaitan dengan litigasi</a:t>
          </a:r>
          <a:r>
            <a:rPr lang="id-ID" sz="1900" i="0" kern="1200" dirty="0"/>
            <a:t>,</a:t>
          </a:r>
          <a:r>
            <a:rPr lang="fi-FI" sz="1900" i="0" kern="1200" dirty="0"/>
            <a:t> penuntutan atau penggugatan yang menjadikan pemerintah sebagai pihak tergugat. </a:t>
          </a:r>
          <a:endParaRPr lang="id-ID" sz="1900" i="0" kern="1200" dirty="0"/>
        </a:p>
      </dsp:txBody>
      <dsp:txXfrm>
        <a:off x="0" y="3528579"/>
        <a:ext cx="8698831" cy="705595"/>
      </dsp:txXfrm>
    </dsp:sp>
    <dsp:sp modelId="{72CD41C1-6DC8-431E-B68E-59A5C3C1AB04}">
      <dsp:nvSpPr>
        <dsp:cNvPr id="0" name=""/>
        <dsp:cNvSpPr/>
      </dsp:nvSpPr>
      <dsp:spPr>
        <a:xfrm>
          <a:off x="0" y="4234174"/>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A5D49-9AEC-4501-A9F3-CAE59B5B3293}">
      <dsp:nvSpPr>
        <dsp:cNvPr id="0" name=""/>
        <dsp:cNvSpPr/>
      </dsp:nvSpPr>
      <dsp:spPr>
        <a:xfrm>
          <a:off x="0" y="4234174"/>
          <a:ext cx="8698831" cy="70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i="0" kern="1200" dirty="0"/>
            <a:t>Kejadian kontinjensi yang berkemungkinan mendatangkan keuntungan bagi pemerintah, tidak perlu dicatatkan.</a:t>
          </a:r>
          <a:endParaRPr lang="id-ID" sz="1900" i="0" kern="1200" dirty="0"/>
        </a:p>
      </dsp:txBody>
      <dsp:txXfrm>
        <a:off x="0" y="4234174"/>
        <a:ext cx="8698831" cy="705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A7778-7BF0-4581-8767-4E40637ADF00}">
      <dsp:nvSpPr>
        <dsp:cNvPr id="0" name=""/>
        <dsp:cNvSpPr/>
      </dsp:nvSpPr>
      <dsp:spPr>
        <a:xfrm>
          <a:off x="400961"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Laporan Realisasi Anggaran</a:t>
          </a:r>
        </a:p>
      </dsp:txBody>
      <dsp:txXfrm>
        <a:off x="400961" y="2402"/>
        <a:ext cx="2467783" cy="1480670"/>
      </dsp:txXfrm>
    </dsp:sp>
    <dsp:sp modelId="{062DD57F-CF65-4805-B7FA-E5F117104556}">
      <dsp:nvSpPr>
        <dsp:cNvPr id="0" name=""/>
        <dsp:cNvSpPr/>
      </dsp:nvSpPr>
      <dsp:spPr>
        <a:xfrm>
          <a:off x="3115523"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Laporan Perubahan SAL</a:t>
          </a:r>
        </a:p>
      </dsp:txBody>
      <dsp:txXfrm>
        <a:off x="3115523" y="2402"/>
        <a:ext cx="2467783" cy="1480670"/>
      </dsp:txXfrm>
    </dsp:sp>
    <dsp:sp modelId="{19F55334-D218-4DBB-B4CD-1FFD45F3B5FA}">
      <dsp:nvSpPr>
        <dsp:cNvPr id="0" name=""/>
        <dsp:cNvSpPr/>
      </dsp:nvSpPr>
      <dsp:spPr>
        <a:xfrm>
          <a:off x="5830085"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Neraca</a:t>
          </a:r>
        </a:p>
      </dsp:txBody>
      <dsp:txXfrm>
        <a:off x="5830085" y="2402"/>
        <a:ext cx="2467783" cy="1480670"/>
      </dsp:txXfrm>
    </dsp:sp>
    <dsp:sp modelId="{33A34886-A99C-4E8D-92C3-06CC352E8148}">
      <dsp:nvSpPr>
        <dsp:cNvPr id="0" name=""/>
        <dsp:cNvSpPr/>
      </dsp:nvSpPr>
      <dsp:spPr>
        <a:xfrm>
          <a:off x="400961"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Laporan Operasional (LO)</a:t>
          </a:r>
        </a:p>
      </dsp:txBody>
      <dsp:txXfrm>
        <a:off x="400961" y="1729851"/>
        <a:ext cx="2467783" cy="1480670"/>
      </dsp:txXfrm>
    </dsp:sp>
    <dsp:sp modelId="{483CE405-3B24-487F-B4B5-2321A408E71C}">
      <dsp:nvSpPr>
        <dsp:cNvPr id="0" name=""/>
        <dsp:cNvSpPr/>
      </dsp:nvSpPr>
      <dsp:spPr>
        <a:xfrm>
          <a:off x="3115523"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Laporan Arus Kas</a:t>
          </a:r>
        </a:p>
      </dsp:txBody>
      <dsp:txXfrm>
        <a:off x="3115523" y="1729851"/>
        <a:ext cx="2467783" cy="1480670"/>
      </dsp:txXfrm>
    </dsp:sp>
    <dsp:sp modelId="{AB0E2BA2-29DC-46DA-9ED6-933F31326C95}">
      <dsp:nvSpPr>
        <dsp:cNvPr id="0" name=""/>
        <dsp:cNvSpPr/>
      </dsp:nvSpPr>
      <dsp:spPr>
        <a:xfrm>
          <a:off x="5830085"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Laporan Perubahan Ekuitas</a:t>
          </a:r>
        </a:p>
      </dsp:txBody>
      <dsp:txXfrm>
        <a:off x="5830085" y="1729851"/>
        <a:ext cx="2467783" cy="1480670"/>
      </dsp:txXfrm>
    </dsp:sp>
    <dsp:sp modelId="{1E3FA4E1-86BA-4B5F-886D-43BC5356C016}">
      <dsp:nvSpPr>
        <dsp:cNvPr id="0" name=""/>
        <dsp:cNvSpPr/>
      </dsp:nvSpPr>
      <dsp:spPr>
        <a:xfrm>
          <a:off x="3115523" y="3457299"/>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a:t>CaLK </a:t>
          </a:r>
        </a:p>
      </dsp:txBody>
      <dsp:txXfrm>
        <a:off x="3115523" y="3457299"/>
        <a:ext cx="2467783" cy="148067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BDEE-51CB-486B-83B1-407088FBB2D0}">
      <dsp:nvSpPr>
        <dsp:cNvPr id="0" name=""/>
        <dsp:cNvSpPr/>
      </dsp:nvSpPr>
      <dsp:spPr>
        <a:xfrm>
          <a:off x="0" y="30736"/>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Kebijakan akuntansi yang digunakan dalam pengukuran persediaan</a:t>
          </a:r>
          <a:endParaRPr lang="id-ID" sz="3900" kern="1200"/>
        </a:p>
      </dsp:txBody>
      <dsp:txXfrm>
        <a:off x="75734" y="106470"/>
        <a:ext cx="8547363" cy="1399952"/>
      </dsp:txXfrm>
    </dsp:sp>
    <dsp:sp modelId="{C54ED383-A10F-443A-82C1-A374990C93AB}">
      <dsp:nvSpPr>
        <dsp:cNvPr id="0" name=""/>
        <dsp:cNvSpPr/>
      </dsp:nvSpPr>
      <dsp:spPr>
        <a:xfrm>
          <a:off x="0" y="1694476"/>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Penjelasan lebih lanjut tentang persediaan</a:t>
          </a:r>
          <a:endParaRPr lang="id-ID" sz="3900" kern="1200"/>
        </a:p>
      </dsp:txBody>
      <dsp:txXfrm>
        <a:off x="75734" y="1770210"/>
        <a:ext cx="8547363" cy="1399952"/>
      </dsp:txXfrm>
    </dsp:sp>
    <dsp:sp modelId="{16CE2B0E-9A80-42B9-ABBD-673EFCC3C5CA}">
      <dsp:nvSpPr>
        <dsp:cNvPr id="0" name=""/>
        <dsp:cNvSpPr/>
      </dsp:nvSpPr>
      <dsp:spPr>
        <a:xfrm>
          <a:off x="0" y="3358216"/>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Jenis, jumlah, dan nilai persediaan dalam kondisi rusak atau usang</a:t>
          </a:r>
          <a:endParaRPr lang="id-ID" sz="3900" kern="1200"/>
        </a:p>
      </dsp:txBody>
      <dsp:txXfrm>
        <a:off x="75734" y="3433950"/>
        <a:ext cx="8547363" cy="139995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67C0-9081-44CD-8883-DB30DE67EE8D}">
      <dsp:nvSpPr>
        <dsp:cNvPr id="0" name=""/>
        <dsp:cNvSpPr/>
      </dsp:nvSpPr>
      <dsp:spPr>
        <a:xfrm>
          <a:off x="0" y="57046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i-FI" sz="2400" kern="1200"/>
            <a:t>Kebijakan akuntansi untuk penentuan nilai investasi;</a:t>
          </a:r>
          <a:endParaRPr lang="id-ID" sz="2400" kern="1200"/>
        </a:p>
      </dsp:txBody>
      <dsp:txXfrm>
        <a:off x="28100" y="598566"/>
        <a:ext cx="8642631" cy="519439"/>
      </dsp:txXfrm>
    </dsp:sp>
    <dsp:sp modelId="{F562D22C-604A-45A5-924C-09E9B72CF7D9}">
      <dsp:nvSpPr>
        <dsp:cNvPr id="0" name=""/>
        <dsp:cNvSpPr/>
      </dsp:nvSpPr>
      <dsp:spPr>
        <a:xfrm>
          <a:off x="0" y="121522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a:t>Jenis-jenis investasi, investasi permanen dan nonpermanen;</a:t>
          </a:r>
          <a:endParaRPr lang="id-ID" sz="2400" kern="1200"/>
        </a:p>
      </dsp:txBody>
      <dsp:txXfrm>
        <a:off x="28100" y="1243326"/>
        <a:ext cx="8642631" cy="519439"/>
      </dsp:txXfrm>
    </dsp:sp>
    <dsp:sp modelId="{55DF05CF-9988-4CBD-B4FE-A22A58BDF796}">
      <dsp:nvSpPr>
        <dsp:cNvPr id="0" name=""/>
        <dsp:cNvSpPr/>
      </dsp:nvSpPr>
      <dsp:spPr>
        <a:xfrm>
          <a:off x="0" y="185998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err="1"/>
            <a:t>Perubahan</a:t>
          </a:r>
          <a:r>
            <a:rPr lang="en-US" sz="2400" kern="1200" dirty="0"/>
            <a:t> </a:t>
          </a:r>
          <a:r>
            <a:rPr lang="en-US" sz="2400" kern="1200" dirty="0" err="1"/>
            <a:t>harga</a:t>
          </a:r>
          <a:r>
            <a:rPr lang="en-US" sz="2400" kern="1200" dirty="0"/>
            <a:t> </a:t>
          </a:r>
          <a:r>
            <a:rPr lang="en-US" sz="2400" kern="1200" dirty="0" err="1"/>
            <a:t>pasar</a:t>
          </a:r>
          <a:r>
            <a:rPr lang="en-US" sz="2400" kern="1200" dirty="0"/>
            <a:t> </a:t>
          </a:r>
          <a:r>
            <a:rPr lang="en-US" sz="2400" kern="1200" dirty="0" err="1"/>
            <a:t>baik</a:t>
          </a:r>
          <a:r>
            <a:rPr lang="en-US" sz="2400" kern="1200" dirty="0"/>
            <a:t> </a:t>
          </a:r>
          <a:r>
            <a:rPr lang="en-US" sz="2400" kern="1200" dirty="0" err="1"/>
            <a:t>investasi</a:t>
          </a:r>
          <a:r>
            <a:rPr lang="en-US" sz="2400" kern="1200" dirty="0"/>
            <a:t> </a:t>
          </a:r>
          <a:r>
            <a:rPr lang="en-US" sz="2400" kern="1200" dirty="0" err="1"/>
            <a:t>jangka</a:t>
          </a:r>
          <a:r>
            <a:rPr lang="en-US" sz="2400" kern="1200" dirty="0"/>
            <a:t> </a:t>
          </a:r>
          <a:r>
            <a:rPr lang="en-US" sz="2400" kern="1200" dirty="0" err="1"/>
            <a:t>pendek</a:t>
          </a:r>
          <a:r>
            <a:rPr lang="id-ID" sz="2400" kern="1200" dirty="0"/>
            <a:t>/</a:t>
          </a:r>
          <a:r>
            <a:rPr lang="en-US" sz="2400" kern="1200" dirty="0" err="1"/>
            <a:t>panjang</a:t>
          </a:r>
          <a:r>
            <a:rPr lang="en-US" sz="2400" kern="1200" dirty="0"/>
            <a:t>;</a:t>
          </a:r>
          <a:endParaRPr lang="id-ID" sz="2400" kern="1200" dirty="0"/>
        </a:p>
      </dsp:txBody>
      <dsp:txXfrm>
        <a:off x="28100" y="1888086"/>
        <a:ext cx="8642631" cy="519439"/>
      </dsp:txXfrm>
    </dsp:sp>
    <dsp:sp modelId="{71CE5333-492B-41C0-9F7D-3DB084CACC56}">
      <dsp:nvSpPr>
        <dsp:cNvPr id="0" name=""/>
        <dsp:cNvSpPr/>
      </dsp:nvSpPr>
      <dsp:spPr>
        <a:xfrm>
          <a:off x="0" y="250474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err="1"/>
            <a:t>Penurunan</a:t>
          </a:r>
          <a:r>
            <a:rPr lang="en-US" sz="2400" kern="1200" dirty="0"/>
            <a:t> </a:t>
          </a:r>
          <a:r>
            <a:rPr lang="en-US" sz="2400" kern="1200" dirty="0" err="1"/>
            <a:t>nilai</a:t>
          </a:r>
          <a:r>
            <a:rPr lang="en-US" sz="2400" kern="1200" dirty="0"/>
            <a:t> </a:t>
          </a:r>
          <a:r>
            <a:rPr lang="en-US" sz="2400" kern="1200" dirty="0" err="1"/>
            <a:t>investasi</a:t>
          </a:r>
          <a:r>
            <a:rPr lang="en-US" sz="2400" kern="1200" dirty="0"/>
            <a:t> yang </a:t>
          </a:r>
          <a:r>
            <a:rPr lang="en-US" sz="2400" kern="1200" dirty="0" err="1"/>
            <a:t>signifikan</a:t>
          </a:r>
          <a:r>
            <a:rPr lang="en-US" sz="2400" kern="1200" dirty="0"/>
            <a:t> </a:t>
          </a:r>
          <a:r>
            <a:rPr lang="en-US" sz="2400" kern="1200" dirty="0" err="1"/>
            <a:t>dan</a:t>
          </a:r>
          <a:r>
            <a:rPr lang="en-US" sz="2400" kern="1200" dirty="0"/>
            <a:t> </a:t>
          </a:r>
          <a:r>
            <a:rPr lang="en-US" sz="2400" kern="1200" dirty="0" err="1"/>
            <a:t>penyebab</a:t>
          </a:r>
          <a:r>
            <a:rPr lang="id-ID" sz="2400" kern="1200" dirty="0" err="1"/>
            <a:t>nya</a:t>
          </a:r>
          <a:endParaRPr lang="id-ID" sz="2400" kern="1200" dirty="0"/>
        </a:p>
      </dsp:txBody>
      <dsp:txXfrm>
        <a:off x="28100" y="2532846"/>
        <a:ext cx="8642631" cy="519439"/>
      </dsp:txXfrm>
    </dsp:sp>
    <dsp:sp modelId="{AA2731BA-C19D-466D-87CF-E6A268168CF1}">
      <dsp:nvSpPr>
        <dsp:cNvPr id="0" name=""/>
        <dsp:cNvSpPr/>
      </dsp:nvSpPr>
      <dsp:spPr>
        <a:xfrm>
          <a:off x="0" y="314950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Investasi yang dinilai dengan nilai wajar dan alasan penerapannya;</a:t>
          </a:r>
          <a:endParaRPr lang="id-ID" sz="2400" kern="1200"/>
        </a:p>
      </dsp:txBody>
      <dsp:txXfrm>
        <a:off x="28100" y="3177606"/>
        <a:ext cx="8642631" cy="519439"/>
      </dsp:txXfrm>
    </dsp:sp>
    <dsp:sp modelId="{4F231F15-602E-43FD-BC92-9E5A7406C68E}">
      <dsp:nvSpPr>
        <dsp:cNvPr id="0" name=""/>
        <dsp:cNvSpPr/>
      </dsp:nvSpPr>
      <dsp:spPr>
        <a:xfrm>
          <a:off x="0" y="379426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Perubahan pos investasi.</a:t>
          </a:r>
          <a:endParaRPr lang="id-ID" sz="2400" kern="1200"/>
        </a:p>
      </dsp:txBody>
      <dsp:txXfrm>
        <a:off x="28100" y="3822366"/>
        <a:ext cx="8642631" cy="51943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32DF2-07D6-4CDB-BDFE-027905A1D007}">
      <dsp:nvSpPr>
        <dsp:cNvPr id="0" name=""/>
        <dsp:cNvSpPr/>
      </dsp:nvSpPr>
      <dsp:spPr>
        <a:xfrm>
          <a:off x="0" y="78391"/>
          <a:ext cx="8698831" cy="8353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Dasar penilaian yang digunakan untuk menentukan nilai tercatat (carrying amount);</a:t>
          </a:r>
          <a:endParaRPr lang="id-ID" sz="2100" kern="1200"/>
        </a:p>
      </dsp:txBody>
      <dsp:txXfrm>
        <a:off x="40780" y="119171"/>
        <a:ext cx="8617271" cy="753819"/>
      </dsp:txXfrm>
    </dsp:sp>
    <dsp:sp modelId="{5B4E5E1A-ABB5-48FB-BBD1-3F46A41DE083}">
      <dsp:nvSpPr>
        <dsp:cNvPr id="0" name=""/>
        <dsp:cNvSpPr/>
      </dsp:nvSpPr>
      <dsp:spPr>
        <a:xfrm>
          <a:off x="0" y="974251"/>
          <a:ext cx="8698831" cy="8353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Rekonsiliasi jumlah tercatat pada awal dan akhir periode yang menunjukkan:</a:t>
          </a:r>
          <a:endParaRPr lang="id-ID" sz="2100" kern="1200"/>
        </a:p>
      </dsp:txBody>
      <dsp:txXfrm>
        <a:off x="40780" y="1015031"/>
        <a:ext cx="8617271" cy="753819"/>
      </dsp:txXfrm>
    </dsp:sp>
    <dsp:sp modelId="{13F84801-5B84-4885-BEE4-87E7685D464A}">
      <dsp:nvSpPr>
        <dsp:cNvPr id="0" name=""/>
        <dsp:cNvSpPr/>
      </dsp:nvSpPr>
      <dsp:spPr>
        <a:xfrm>
          <a:off x="0" y="1809631"/>
          <a:ext cx="8698831"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err="1"/>
            <a:t>Penambahan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Pelepasan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Akumulasi</a:t>
          </a:r>
          <a:r>
            <a:rPr lang="en-US" sz="1600" kern="1200" dirty="0"/>
            <a:t> </a:t>
          </a:r>
          <a:r>
            <a:rPr lang="en-US" sz="1600" kern="1200" dirty="0" err="1"/>
            <a:t>penyusutan</a:t>
          </a:r>
          <a:r>
            <a:rPr lang="en-US" sz="1600" kern="1200" dirty="0"/>
            <a:t> </a:t>
          </a:r>
          <a:r>
            <a:rPr lang="en-US" sz="1600" kern="1200" dirty="0" err="1"/>
            <a:t>dan</a:t>
          </a:r>
          <a:r>
            <a:rPr lang="en-US" sz="1600" kern="1200" dirty="0"/>
            <a:t> </a:t>
          </a:r>
          <a:r>
            <a:rPr lang="en-US" sz="1600" kern="1200" dirty="0" err="1"/>
            <a:t>perubahan</a:t>
          </a:r>
          <a:r>
            <a:rPr lang="en-US" sz="1600" kern="1200" dirty="0"/>
            <a:t> </a:t>
          </a:r>
          <a:r>
            <a:rPr lang="en-US" sz="1600" kern="1200" dirty="0" err="1"/>
            <a:t>nilai</a:t>
          </a:r>
          <a:r>
            <a:rPr lang="en-US" sz="1600" kern="1200" dirty="0"/>
            <a:t>, </a:t>
          </a:r>
          <a:r>
            <a:rPr lang="en-US" sz="1600" kern="1200" dirty="0" err="1"/>
            <a:t>jika</a:t>
          </a:r>
          <a:r>
            <a:rPr lang="en-US" sz="1600" kern="1200" dirty="0"/>
            <a:t> </a:t>
          </a:r>
          <a:r>
            <a:rPr lang="en-US" sz="1600" kern="1200" dirty="0" err="1"/>
            <a:t>ada</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Mutasi</a:t>
          </a:r>
          <a:r>
            <a:rPr lang="en-US" sz="1600" kern="1200" dirty="0"/>
            <a:t> </a:t>
          </a:r>
          <a:r>
            <a:rPr lang="en-US" sz="1600" kern="1200" dirty="0" err="1"/>
            <a:t>aset</a:t>
          </a:r>
          <a:r>
            <a:rPr lang="en-US" sz="1600" kern="1200" dirty="0"/>
            <a:t> </a:t>
          </a:r>
          <a:r>
            <a:rPr lang="en-US" sz="1600" kern="1200" dirty="0" err="1"/>
            <a:t>tetap</a:t>
          </a:r>
          <a:r>
            <a:rPr lang="en-US" sz="1600" kern="1200" dirty="0"/>
            <a:t> </a:t>
          </a:r>
          <a:r>
            <a:rPr lang="en-US" sz="1600" kern="1200" dirty="0" err="1"/>
            <a:t>lainnya</a:t>
          </a:r>
          <a:r>
            <a:rPr lang="en-US" sz="1600" kern="1200" dirty="0"/>
            <a:t>.</a:t>
          </a:r>
          <a:endParaRPr lang="id-ID" sz="1600" kern="1200" dirty="0"/>
        </a:p>
      </dsp:txBody>
      <dsp:txXfrm>
        <a:off x="0" y="1809631"/>
        <a:ext cx="8698831" cy="1108485"/>
      </dsp:txXfrm>
    </dsp:sp>
    <dsp:sp modelId="{54395E16-E86C-443F-BD3B-396F569CECE4}">
      <dsp:nvSpPr>
        <dsp:cNvPr id="0" name=""/>
        <dsp:cNvSpPr/>
      </dsp:nvSpPr>
      <dsp:spPr>
        <a:xfrm>
          <a:off x="0" y="2918116"/>
          <a:ext cx="8698831" cy="8353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err="1"/>
            <a:t>Informasi</a:t>
          </a:r>
          <a:r>
            <a:rPr lang="en-US" sz="2100" kern="1200" dirty="0"/>
            <a:t> </a:t>
          </a:r>
          <a:r>
            <a:rPr lang="en-US" sz="2100" kern="1200" dirty="0" err="1"/>
            <a:t>penyusutan</a:t>
          </a:r>
          <a:r>
            <a:rPr lang="en-US" sz="2100" kern="1200" dirty="0"/>
            <a:t>, </a:t>
          </a:r>
          <a:r>
            <a:rPr lang="en-US" sz="2100" kern="1200" dirty="0" err="1"/>
            <a:t>meliputi</a:t>
          </a:r>
          <a:r>
            <a:rPr lang="en-US" sz="2100" kern="1200" dirty="0"/>
            <a:t>:</a:t>
          </a:r>
          <a:endParaRPr lang="id-ID" sz="2100" kern="1200" dirty="0"/>
        </a:p>
      </dsp:txBody>
      <dsp:txXfrm>
        <a:off x="40780" y="2958896"/>
        <a:ext cx="8617271" cy="753819"/>
      </dsp:txXfrm>
    </dsp:sp>
    <dsp:sp modelId="{91B20F82-AF73-4A24-8F12-48B9F33591F9}">
      <dsp:nvSpPr>
        <dsp:cNvPr id="0" name=""/>
        <dsp:cNvSpPr/>
      </dsp:nvSpPr>
      <dsp:spPr>
        <a:xfrm>
          <a:off x="0" y="3753496"/>
          <a:ext cx="8698831"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err="1"/>
            <a:t>Nilai</a:t>
          </a:r>
          <a:r>
            <a:rPr lang="en-US" sz="1600" kern="1200" dirty="0"/>
            <a:t> </a:t>
          </a:r>
          <a:r>
            <a:rPr lang="en-US" sz="1600" kern="1200" dirty="0" err="1"/>
            <a:t>penyusutan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Metode</a:t>
          </a:r>
          <a:r>
            <a:rPr lang="en-US" sz="1600" kern="1200" dirty="0"/>
            <a:t> </a:t>
          </a:r>
          <a:r>
            <a:rPr lang="en-US" sz="1600" kern="1200" dirty="0" err="1"/>
            <a:t>penyusutan</a:t>
          </a:r>
          <a:r>
            <a:rPr lang="en-US" sz="1600" kern="1200" dirty="0"/>
            <a:t> yang </a:t>
          </a:r>
          <a:r>
            <a:rPr lang="en-US" sz="1600" kern="1200" dirty="0" err="1"/>
            <a:t>digunakan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a:t>Masa </a:t>
          </a:r>
          <a:r>
            <a:rPr lang="en-US" sz="1600" kern="1200" dirty="0" err="1"/>
            <a:t>manfaat</a:t>
          </a:r>
          <a:r>
            <a:rPr lang="en-US" sz="1600" kern="1200" dirty="0"/>
            <a:t> </a:t>
          </a:r>
          <a:r>
            <a:rPr lang="en-US" sz="1600" kern="1200" dirty="0" err="1"/>
            <a:t>atau</a:t>
          </a:r>
          <a:r>
            <a:rPr lang="en-US" sz="1600" kern="1200" dirty="0"/>
            <a:t> </a:t>
          </a:r>
          <a:r>
            <a:rPr lang="en-US" sz="1600" kern="1200" dirty="0" err="1"/>
            <a:t>tarif</a:t>
          </a:r>
          <a:r>
            <a:rPr lang="en-US" sz="1600" kern="1200" dirty="0"/>
            <a:t> </a:t>
          </a:r>
          <a:r>
            <a:rPr lang="en-US" sz="1600" kern="1200" dirty="0" err="1"/>
            <a:t>penyusutan</a:t>
          </a:r>
          <a:r>
            <a:rPr lang="en-US" sz="1600" kern="1200" dirty="0"/>
            <a:t> yang </a:t>
          </a:r>
          <a:r>
            <a:rPr lang="en-US" sz="1600" kern="1200" dirty="0" err="1"/>
            <a:t>digunakan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Nilai</a:t>
          </a:r>
          <a:r>
            <a:rPr lang="en-US" sz="1600" kern="1200" dirty="0"/>
            <a:t> </a:t>
          </a:r>
          <a:r>
            <a:rPr lang="en-US" sz="1600" kern="1200" dirty="0" err="1"/>
            <a:t>tercatat</a:t>
          </a:r>
          <a:r>
            <a:rPr lang="en-US" sz="1600" kern="1200" dirty="0"/>
            <a:t> </a:t>
          </a:r>
          <a:r>
            <a:rPr lang="en-US" sz="1600" kern="1200" dirty="0" err="1"/>
            <a:t>bruto</a:t>
          </a:r>
          <a:r>
            <a:rPr lang="en-US" sz="1600" kern="1200" dirty="0"/>
            <a:t> </a:t>
          </a:r>
          <a:r>
            <a:rPr lang="en-US" sz="1600" kern="1200" dirty="0" err="1"/>
            <a:t>dan</a:t>
          </a:r>
          <a:r>
            <a:rPr lang="en-US" sz="1600" kern="1200" dirty="0"/>
            <a:t> </a:t>
          </a:r>
          <a:r>
            <a:rPr lang="en-US" sz="1600" kern="1200" dirty="0" err="1"/>
            <a:t>akumulasi</a:t>
          </a:r>
          <a:r>
            <a:rPr lang="en-US" sz="1600" kern="1200" dirty="0"/>
            <a:t> </a:t>
          </a:r>
          <a:r>
            <a:rPr lang="en-US" sz="1600" kern="1200" dirty="0" err="1"/>
            <a:t>penyusutan</a:t>
          </a:r>
          <a:r>
            <a:rPr lang="en-US" sz="1600" kern="1200" dirty="0"/>
            <a:t> </a:t>
          </a:r>
          <a:r>
            <a:rPr lang="en-US" sz="1600" kern="1200" dirty="0" err="1"/>
            <a:t>pada</a:t>
          </a:r>
          <a:r>
            <a:rPr lang="en-US" sz="1600" kern="1200" dirty="0"/>
            <a:t> </a:t>
          </a:r>
          <a:r>
            <a:rPr lang="en-US" sz="1600" kern="1200" dirty="0" err="1"/>
            <a:t>awal</a:t>
          </a:r>
          <a:r>
            <a:rPr lang="en-US" sz="1600" kern="1200" dirty="0"/>
            <a:t> </a:t>
          </a:r>
          <a:r>
            <a:rPr lang="en-US" sz="1600" kern="1200" dirty="0" err="1"/>
            <a:t>dan</a:t>
          </a:r>
          <a:r>
            <a:rPr lang="en-US" sz="1600" kern="1200" dirty="0"/>
            <a:t> </a:t>
          </a:r>
          <a:r>
            <a:rPr lang="en-US" sz="1600" kern="1200" dirty="0" err="1"/>
            <a:t>akhir</a:t>
          </a:r>
          <a:r>
            <a:rPr lang="en-US" sz="1600" kern="1200" dirty="0"/>
            <a:t> </a:t>
          </a:r>
          <a:r>
            <a:rPr lang="en-US" sz="1600" kern="1200" dirty="0" err="1"/>
            <a:t>periode</a:t>
          </a:r>
          <a:r>
            <a:rPr lang="en-US" sz="1600" kern="1200" dirty="0"/>
            <a:t>;</a:t>
          </a:r>
          <a:endParaRPr lang="id-ID" sz="1600" kern="1200" dirty="0"/>
        </a:p>
      </dsp:txBody>
      <dsp:txXfrm>
        <a:off x="0" y="3753496"/>
        <a:ext cx="8698831" cy="110848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6609C-1BB3-496E-AEB9-565D77A3B70B}">
      <dsp:nvSpPr>
        <dsp:cNvPr id="0" name=""/>
        <dsp:cNvSpPr/>
      </dsp:nvSpPr>
      <dsp:spPr>
        <a:xfrm rot="10800000">
          <a:off x="1709264" y="788"/>
          <a:ext cx="5784722" cy="10088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870"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kern="1200"/>
            <a:t>Eksistensi dan batasan hak milik atas aset tetap</a:t>
          </a:r>
          <a:endParaRPr lang="id-ID" sz="2800" kern="1200"/>
        </a:p>
      </dsp:txBody>
      <dsp:txXfrm rot="10800000">
        <a:off x="1961474" y="788"/>
        <a:ext cx="5532512" cy="1008839"/>
      </dsp:txXfrm>
    </dsp:sp>
    <dsp:sp modelId="{15EABD74-F0EE-4F6D-B68F-7FF05D14A7D0}">
      <dsp:nvSpPr>
        <dsp:cNvPr id="0" name=""/>
        <dsp:cNvSpPr/>
      </dsp:nvSpPr>
      <dsp:spPr>
        <a:xfrm>
          <a:off x="1204844" y="788"/>
          <a:ext cx="1008839" cy="100883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ECB0A-B3B3-41A6-BFFD-05ACEE43FB4D}">
      <dsp:nvSpPr>
        <dsp:cNvPr id="0" name=""/>
        <dsp:cNvSpPr/>
      </dsp:nvSpPr>
      <dsp:spPr>
        <a:xfrm rot="10800000">
          <a:off x="1709264" y="1310774"/>
          <a:ext cx="5784722" cy="10088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870"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kern="1200"/>
            <a:t>Kebijakan akuntansi untuk kapitalisasi</a:t>
          </a:r>
          <a:endParaRPr lang="id-ID" sz="2800" kern="1200"/>
        </a:p>
      </dsp:txBody>
      <dsp:txXfrm rot="10800000">
        <a:off x="1961474" y="1310774"/>
        <a:ext cx="5532512" cy="1008839"/>
      </dsp:txXfrm>
    </dsp:sp>
    <dsp:sp modelId="{FBAE93A5-5586-4F80-B7CD-EF8781A2A7B2}">
      <dsp:nvSpPr>
        <dsp:cNvPr id="0" name=""/>
        <dsp:cNvSpPr/>
      </dsp:nvSpPr>
      <dsp:spPr>
        <a:xfrm>
          <a:off x="1204844" y="1310774"/>
          <a:ext cx="1008839" cy="100883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8343E-72BE-4B83-BE72-144C61EF592C}">
      <dsp:nvSpPr>
        <dsp:cNvPr id="0" name=""/>
        <dsp:cNvSpPr/>
      </dsp:nvSpPr>
      <dsp:spPr>
        <a:xfrm rot="10800000">
          <a:off x="1709264" y="2620759"/>
          <a:ext cx="5784722" cy="10088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870"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kern="1200"/>
            <a:t>Jumlah pengeluaran pada pos aset tetap dalam konstruksi </a:t>
          </a:r>
          <a:endParaRPr lang="id-ID" sz="2800" kern="1200"/>
        </a:p>
      </dsp:txBody>
      <dsp:txXfrm rot="10800000">
        <a:off x="1961474" y="2620759"/>
        <a:ext cx="5532512" cy="1008839"/>
      </dsp:txXfrm>
    </dsp:sp>
    <dsp:sp modelId="{2D9DA1CC-C57A-469A-B63E-5BC80BECEE19}">
      <dsp:nvSpPr>
        <dsp:cNvPr id="0" name=""/>
        <dsp:cNvSpPr/>
      </dsp:nvSpPr>
      <dsp:spPr>
        <a:xfrm>
          <a:off x="1204844" y="2620759"/>
          <a:ext cx="1008839" cy="100883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4A22E-5F9F-440F-8DA6-48CA36EC926A}">
      <dsp:nvSpPr>
        <dsp:cNvPr id="0" name=""/>
        <dsp:cNvSpPr/>
      </dsp:nvSpPr>
      <dsp:spPr>
        <a:xfrm rot="10800000">
          <a:off x="1709264" y="3930744"/>
          <a:ext cx="5784722" cy="10088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870"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kern="1200"/>
            <a:t>Jumlah komitmen untuk akuisisi aset tetap</a:t>
          </a:r>
          <a:endParaRPr lang="id-ID" sz="2800" kern="1200"/>
        </a:p>
      </dsp:txBody>
      <dsp:txXfrm rot="10800000">
        <a:off x="1961474" y="3930744"/>
        <a:ext cx="5532512" cy="1008839"/>
      </dsp:txXfrm>
    </dsp:sp>
    <dsp:sp modelId="{849C1460-8482-4AAF-85D4-8E3823F3A96A}">
      <dsp:nvSpPr>
        <dsp:cNvPr id="0" name=""/>
        <dsp:cNvSpPr/>
      </dsp:nvSpPr>
      <dsp:spPr>
        <a:xfrm>
          <a:off x="1204844" y="3930744"/>
          <a:ext cx="1008839" cy="100883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2D525-D859-4985-BCED-9F2733A60B79}">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2F6BC-CB09-44E0-820E-EF6BD720BE1A}">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err="1"/>
            <a:t>Rincian</a:t>
          </a:r>
          <a:r>
            <a:rPr lang="en-US" sz="2200" kern="1200" dirty="0"/>
            <a:t> </a:t>
          </a:r>
          <a:r>
            <a:rPr lang="en-US" sz="2200" kern="1200" dirty="0" err="1"/>
            <a:t>kontrak</a:t>
          </a:r>
          <a:r>
            <a:rPr lang="en-US" sz="2200" kern="1200" dirty="0"/>
            <a:t> </a:t>
          </a:r>
          <a:r>
            <a:rPr lang="id-ID" sz="2200" kern="1200" dirty="0"/>
            <a:t>KDP</a:t>
          </a:r>
          <a:r>
            <a:rPr lang="en-US" sz="2200" kern="1200" dirty="0"/>
            <a:t>, </a:t>
          </a:r>
          <a:r>
            <a:rPr lang="en-US" sz="2200" kern="1200" dirty="0" err="1"/>
            <a:t>tingkat</a:t>
          </a:r>
          <a:r>
            <a:rPr lang="en-US" sz="2200" kern="1200" dirty="0"/>
            <a:t> </a:t>
          </a:r>
          <a:r>
            <a:rPr lang="en-US" sz="2200" kern="1200" dirty="0" err="1"/>
            <a:t>penyelesaian</a:t>
          </a:r>
          <a:r>
            <a:rPr lang="en-US" sz="2200" kern="1200" dirty="0"/>
            <a:t> </a:t>
          </a:r>
          <a:r>
            <a:rPr lang="en-US" sz="2200" kern="1200" dirty="0" err="1"/>
            <a:t>dan</a:t>
          </a:r>
          <a:r>
            <a:rPr lang="en-US" sz="2200" kern="1200" dirty="0"/>
            <a:t> </a:t>
          </a:r>
          <a:r>
            <a:rPr lang="en-US" sz="2200" kern="1200" dirty="0" err="1"/>
            <a:t>jangka</a:t>
          </a:r>
          <a:r>
            <a:rPr lang="en-US" sz="2200" kern="1200" dirty="0"/>
            <a:t> </a:t>
          </a:r>
          <a:r>
            <a:rPr lang="en-US" sz="2200" kern="1200" dirty="0" err="1"/>
            <a:t>waktu</a:t>
          </a:r>
          <a:r>
            <a:rPr lang="en-US" sz="2200" kern="1200" dirty="0"/>
            <a:t> </a:t>
          </a:r>
          <a:r>
            <a:rPr lang="en-US" sz="2200" kern="1200" dirty="0" err="1"/>
            <a:t>penyelesaian</a:t>
          </a:r>
          <a:endParaRPr lang="id-ID" sz="2200" kern="1200" dirty="0"/>
        </a:p>
      </dsp:txBody>
      <dsp:txXfrm>
        <a:off x="2470186" y="0"/>
        <a:ext cx="6228644" cy="790459"/>
      </dsp:txXfrm>
    </dsp:sp>
    <dsp:sp modelId="{2D4D5631-17CB-43FE-8416-428DE967C3E8}">
      <dsp:nvSpPr>
        <dsp:cNvPr id="0" name=""/>
        <dsp:cNvSpPr/>
      </dsp:nvSpPr>
      <dsp:spPr>
        <a:xfrm>
          <a:off x="518739" y="790459"/>
          <a:ext cx="3902894" cy="390289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D55AF-6C52-485C-9E23-C47DCB740C9E}">
      <dsp:nvSpPr>
        <dsp:cNvPr id="0" name=""/>
        <dsp:cNvSpPr/>
      </dsp:nvSpPr>
      <dsp:spPr>
        <a:xfrm>
          <a:off x="2470186" y="790459"/>
          <a:ext cx="6228644" cy="390289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Nilai kontrak konstruksi dan sumber pendanaannya</a:t>
          </a:r>
          <a:endParaRPr lang="id-ID" sz="2200" kern="1200"/>
        </a:p>
      </dsp:txBody>
      <dsp:txXfrm>
        <a:off x="2470186" y="790459"/>
        <a:ext cx="6228644" cy="790459"/>
      </dsp:txXfrm>
    </dsp:sp>
    <dsp:sp modelId="{D79AB90B-2073-4541-BC72-D37E7DCAF6D3}">
      <dsp:nvSpPr>
        <dsp:cNvPr id="0" name=""/>
        <dsp:cNvSpPr/>
      </dsp:nvSpPr>
      <dsp:spPr>
        <a:xfrm>
          <a:off x="1037478" y="1580919"/>
          <a:ext cx="2865416" cy="286541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12972-6ED8-4ABD-B3AC-44EA892A7A26}">
      <dsp:nvSpPr>
        <dsp:cNvPr id="0" name=""/>
        <dsp:cNvSpPr/>
      </dsp:nvSpPr>
      <dsp:spPr>
        <a:xfrm>
          <a:off x="2470186" y="1580919"/>
          <a:ext cx="6228644" cy="286541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Jumlah biaya yang telah dikeluarkan dan yang masih harus dibayar</a:t>
          </a:r>
          <a:endParaRPr lang="id-ID" sz="2200" kern="1200"/>
        </a:p>
      </dsp:txBody>
      <dsp:txXfrm>
        <a:off x="2470186" y="1580919"/>
        <a:ext cx="6228644" cy="790459"/>
      </dsp:txXfrm>
    </dsp:sp>
    <dsp:sp modelId="{8B93114F-51CF-4F80-97BA-D84CF8683993}">
      <dsp:nvSpPr>
        <dsp:cNvPr id="0" name=""/>
        <dsp:cNvSpPr/>
      </dsp:nvSpPr>
      <dsp:spPr>
        <a:xfrm>
          <a:off x="1556217" y="2371379"/>
          <a:ext cx="1827938" cy="182793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C1E54-20BC-49A2-99FF-79B747EE9953}">
      <dsp:nvSpPr>
        <dsp:cNvPr id="0" name=""/>
        <dsp:cNvSpPr/>
      </dsp:nvSpPr>
      <dsp:spPr>
        <a:xfrm>
          <a:off x="2470186" y="2371379"/>
          <a:ext cx="6228644" cy="182793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Uang muka kerja yang diberikan</a:t>
          </a:r>
          <a:endParaRPr lang="id-ID" sz="2200" kern="1200"/>
        </a:p>
      </dsp:txBody>
      <dsp:txXfrm>
        <a:off x="2470186" y="2371379"/>
        <a:ext cx="6228644" cy="790459"/>
      </dsp:txXfrm>
    </dsp:sp>
    <dsp:sp modelId="{999EB148-E30D-4F84-A5F9-A8106FFCBB1F}">
      <dsp:nvSpPr>
        <dsp:cNvPr id="0" name=""/>
        <dsp:cNvSpPr/>
      </dsp:nvSpPr>
      <dsp:spPr>
        <a:xfrm>
          <a:off x="2074956" y="3161838"/>
          <a:ext cx="790459" cy="79045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E6C55-8F85-40C4-BFAD-F5596CA9BFBF}">
      <dsp:nvSpPr>
        <dsp:cNvPr id="0" name=""/>
        <dsp:cNvSpPr/>
      </dsp:nvSpPr>
      <dsp:spPr>
        <a:xfrm>
          <a:off x="2470186" y="3161838"/>
          <a:ext cx="6228644" cy="79045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Retensi</a:t>
          </a:r>
          <a:endParaRPr lang="id-ID" sz="2200" kern="1200"/>
        </a:p>
      </dsp:txBody>
      <dsp:txXfrm>
        <a:off x="2470186" y="3161838"/>
        <a:ext cx="6228644" cy="79045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97CF1-EE61-417B-BB4A-0E9922A92B7F}">
      <dsp:nvSpPr>
        <dsp:cNvPr id="0" name=""/>
        <dsp:cNvSpPr/>
      </dsp:nvSpPr>
      <dsp:spPr>
        <a:xfrm>
          <a:off x="400961"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id-ID" sz="1900" kern="1200" dirty="0"/>
            <a:t>H</a:t>
          </a:r>
          <a:r>
            <a:rPr lang="en-US" sz="1900" kern="1200" dirty="0" err="1"/>
            <a:t>arus</a:t>
          </a:r>
          <a:r>
            <a:rPr lang="en-US" sz="1900" kern="1200" dirty="0"/>
            <a:t> </a:t>
          </a:r>
          <a:r>
            <a:rPr lang="en-US" sz="1900" kern="1200" dirty="0" err="1"/>
            <a:t>diungkapkan</a:t>
          </a:r>
          <a:r>
            <a:rPr lang="en-US" sz="1900" kern="1200" dirty="0"/>
            <a:t> </a:t>
          </a:r>
          <a:r>
            <a:rPr lang="en-US" sz="1900" kern="1200" dirty="0" err="1"/>
            <a:t>secara</a:t>
          </a:r>
          <a:r>
            <a:rPr lang="en-US" sz="1900" kern="1200" dirty="0"/>
            <a:t> </a:t>
          </a:r>
          <a:r>
            <a:rPr lang="en-US" sz="1900" kern="1200" dirty="0" err="1"/>
            <a:t>rinci</a:t>
          </a:r>
          <a:r>
            <a:rPr lang="en-US" sz="1900" kern="1200" dirty="0"/>
            <a:t> </a:t>
          </a:r>
          <a:r>
            <a:rPr lang="en-US" sz="1900" kern="1200" dirty="0" err="1"/>
            <a:t>dalam</a:t>
          </a:r>
          <a:r>
            <a:rPr lang="en-US" sz="1900" kern="1200" dirty="0"/>
            <a:t> </a:t>
          </a:r>
          <a:r>
            <a:rPr lang="en-US" sz="1900" kern="1200" dirty="0" err="1"/>
            <a:t>bentuk</a:t>
          </a:r>
          <a:r>
            <a:rPr lang="en-US" sz="1900" kern="1200" dirty="0"/>
            <a:t> </a:t>
          </a:r>
          <a:r>
            <a:rPr lang="en-US" sz="1900" kern="1200" dirty="0" err="1"/>
            <a:t>daftar</a:t>
          </a:r>
          <a:r>
            <a:rPr lang="en-US" sz="1900" kern="1200" dirty="0"/>
            <a:t> </a:t>
          </a:r>
          <a:r>
            <a:rPr lang="en-US" sz="1900" kern="1200" dirty="0" err="1"/>
            <a:t>skedul</a:t>
          </a:r>
          <a:r>
            <a:rPr lang="en-US" sz="1900" kern="1200" dirty="0"/>
            <a:t> </a:t>
          </a:r>
          <a:r>
            <a:rPr lang="en-US" sz="1900" kern="1200" dirty="0" err="1"/>
            <a:t>utang</a:t>
          </a:r>
          <a:endParaRPr lang="id-ID" sz="1900" kern="1200" dirty="0"/>
        </a:p>
      </dsp:txBody>
      <dsp:txXfrm>
        <a:off x="400961" y="2402"/>
        <a:ext cx="2467783" cy="1480670"/>
      </dsp:txXfrm>
    </dsp:sp>
    <dsp:sp modelId="{2EDA4B50-43EE-40CD-9980-B18B803C9962}">
      <dsp:nvSpPr>
        <dsp:cNvPr id="0" name=""/>
        <dsp:cNvSpPr/>
      </dsp:nvSpPr>
      <dsp:spPr>
        <a:xfrm>
          <a:off x="3115523"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Jumlah</a:t>
          </a:r>
          <a:r>
            <a:rPr lang="en-US" sz="1900" kern="1200" dirty="0"/>
            <a:t> </a:t>
          </a:r>
          <a:r>
            <a:rPr lang="en-US" sz="1900" kern="1200" dirty="0" err="1"/>
            <a:t>saldo</a:t>
          </a:r>
          <a:r>
            <a:rPr lang="en-US" sz="1900" kern="1200" dirty="0"/>
            <a:t> </a:t>
          </a:r>
          <a:r>
            <a:rPr lang="en-US" sz="1900" kern="1200" dirty="0" err="1"/>
            <a:t>kewajiban</a:t>
          </a:r>
          <a:r>
            <a:rPr lang="en-US" sz="1900" kern="1200" dirty="0"/>
            <a:t> </a:t>
          </a:r>
          <a:r>
            <a:rPr lang="en-US" sz="1900" kern="1200" dirty="0" err="1"/>
            <a:t>jangka</a:t>
          </a:r>
          <a:r>
            <a:rPr lang="en-US" sz="1900" kern="1200" dirty="0"/>
            <a:t> </a:t>
          </a:r>
          <a:r>
            <a:rPr lang="en-US" sz="1900" kern="1200" dirty="0" err="1"/>
            <a:t>pendek</a:t>
          </a:r>
          <a:r>
            <a:rPr lang="en-US" sz="1900" kern="1200" dirty="0"/>
            <a:t> </a:t>
          </a:r>
          <a:r>
            <a:rPr lang="en-US" sz="1900" kern="1200" dirty="0" err="1"/>
            <a:t>dan</a:t>
          </a:r>
          <a:r>
            <a:rPr lang="en-US" sz="1900" kern="1200" dirty="0"/>
            <a:t> </a:t>
          </a:r>
          <a:r>
            <a:rPr lang="en-US" sz="1900" kern="1200" dirty="0" err="1"/>
            <a:t>jangka</a:t>
          </a:r>
          <a:r>
            <a:rPr lang="en-US" sz="1900" kern="1200" dirty="0"/>
            <a:t> </a:t>
          </a:r>
          <a:r>
            <a:rPr lang="en-US" sz="1900" kern="1200" dirty="0" err="1"/>
            <a:t>panjang</a:t>
          </a:r>
          <a:r>
            <a:rPr lang="en-US" sz="1900" kern="1200" dirty="0"/>
            <a:t> </a:t>
          </a:r>
          <a:r>
            <a:rPr lang="en-US" sz="1900" kern="1200" dirty="0" err="1"/>
            <a:t>berdasarkan</a:t>
          </a:r>
          <a:r>
            <a:rPr lang="en-US" sz="1900" kern="1200" dirty="0"/>
            <a:t> </a:t>
          </a:r>
          <a:r>
            <a:rPr lang="en-US" sz="1900" kern="1200" dirty="0" err="1"/>
            <a:t>pemberi</a:t>
          </a:r>
          <a:r>
            <a:rPr lang="en-US" sz="1900" kern="1200" dirty="0"/>
            <a:t> </a:t>
          </a:r>
          <a:r>
            <a:rPr lang="en-US" sz="1900" kern="1200" dirty="0" err="1"/>
            <a:t>pinjaman</a:t>
          </a:r>
          <a:endParaRPr lang="id-ID" sz="1900" kern="1200" dirty="0"/>
        </a:p>
      </dsp:txBody>
      <dsp:txXfrm>
        <a:off x="3115523" y="2402"/>
        <a:ext cx="2467783" cy="1480670"/>
      </dsp:txXfrm>
    </dsp:sp>
    <dsp:sp modelId="{6D96EE97-4A7E-4E4B-B767-EA03401F8DE4}">
      <dsp:nvSpPr>
        <dsp:cNvPr id="0" name=""/>
        <dsp:cNvSpPr/>
      </dsp:nvSpPr>
      <dsp:spPr>
        <a:xfrm>
          <a:off x="5830085" y="2402"/>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Jumlah</a:t>
          </a:r>
          <a:r>
            <a:rPr lang="en-US" sz="1900" kern="1200" dirty="0"/>
            <a:t> </a:t>
          </a:r>
          <a:r>
            <a:rPr lang="en-US" sz="1900" kern="1200" dirty="0" err="1"/>
            <a:t>saldo</a:t>
          </a:r>
          <a:r>
            <a:rPr lang="en-US" sz="1900" kern="1200" dirty="0"/>
            <a:t> </a:t>
          </a:r>
          <a:r>
            <a:rPr lang="en-US" sz="1900" kern="1200" dirty="0" err="1"/>
            <a:t>kewajiban</a:t>
          </a:r>
          <a:r>
            <a:rPr lang="en-US" sz="1900" kern="1200" dirty="0"/>
            <a:t> </a:t>
          </a:r>
          <a:r>
            <a:rPr lang="en-US" sz="1900" kern="1200" dirty="0" err="1"/>
            <a:t>utang</a:t>
          </a:r>
          <a:r>
            <a:rPr lang="en-US" sz="1900" kern="1200" dirty="0"/>
            <a:t> </a:t>
          </a:r>
          <a:r>
            <a:rPr lang="en-US" sz="1900" kern="1200" dirty="0" err="1"/>
            <a:t>pemerintah</a:t>
          </a:r>
          <a:r>
            <a:rPr lang="en-US" sz="1900" kern="1200" dirty="0"/>
            <a:t> </a:t>
          </a:r>
          <a:r>
            <a:rPr lang="en-US" sz="1900" kern="1200" dirty="0" err="1"/>
            <a:t>berdasarkan</a:t>
          </a:r>
          <a:r>
            <a:rPr lang="en-US" sz="1900" kern="1200" dirty="0"/>
            <a:t> </a:t>
          </a:r>
          <a:r>
            <a:rPr lang="en-US" sz="1900" kern="1200" dirty="0" err="1"/>
            <a:t>jenis</a:t>
          </a:r>
          <a:r>
            <a:rPr lang="en-US" sz="1900" kern="1200" dirty="0"/>
            <a:t> </a:t>
          </a:r>
          <a:r>
            <a:rPr lang="en-US" sz="1900" kern="1200" dirty="0" err="1"/>
            <a:t>sekuritas</a:t>
          </a:r>
          <a:r>
            <a:rPr lang="en-US" sz="1900" kern="1200" dirty="0"/>
            <a:t> </a:t>
          </a:r>
          <a:r>
            <a:rPr lang="en-US" sz="1900" kern="1200" dirty="0" err="1"/>
            <a:t>dan</a:t>
          </a:r>
          <a:r>
            <a:rPr lang="en-US" sz="1900" kern="1200" dirty="0"/>
            <a:t> </a:t>
          </a:r>
          <a:r>
            <a:rPr lang="en-US" sz="1900" kern="1200" dirty="0" err="1"/>
            <a:t>jatuh</a:t>
          </a:r>
          <a:r>
            <a:rPr lang="en-US" sz="1900" kern="1200" dirty="0"/>
            <a:t> </a:t>
          </a:r>
          <a:r>
            <a:rPr lang="en-US" sz="1900" kern="1200" dirty="0" err="1"/>
            <a:t>temponya</a:t>
          </a:r>
          <a:endParaRPr lang="id-ID" sz="1900" kern="1200" dirty="0"/>
        </a:p>
      </dsp:txBody>
      <dsp:txXfrm>
        <a:off x="5830085" y="2402"/>
        <a:ext cx="2467783" cy="1480670"/>
      </dsp:txXfrm>
    </dsp:sp>
    <dsp:sp modelId="{48879C5E-D09F-404A-B0C3-D647066DFDC4}">
      <dsp:nvSpPr>
        <dsp:cNvPr id="0" name=""/>
        <dsp:cNvSpPr/>
      </dsp:nvSpPr>
      <dsp:spPr>
        <a:xfrm>
          <a:off x="400961"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Bunga</a:t>
          </a:r>
          <a:r>
            <a:rPr lang="en-US" sz="1900" kern="1200" dirty="0"/>
            <a:t> </a:t>
          </a:r>
          <a:r>
            <a:rPr lang="en-US" sz="1900" kern="1200" dirty="0" err="1"/>
            <a:t>pinjaman</a:t>
          </a:r>
          <a:r>
            <a:rPr lang="en-US" sz="1900" kern="1200" dirty="0"/>
            <a:t> yang </a:t>
          </a:r>
          <a:r>
            <a:rPr lang="en-US" sz="1900" kern="1200" dirty="0" err="1"/>
            <a:t>berlaku</a:t>
          </a:r>
          <a:endParaRPr lang="id-ID" sz="1900" kern="1200" dirty="0"/>
        </a:p>
      </dsp:txBody>
      <dsp:txXfrm>
        <a:off x="400961" y="1729851"/>
        <a:ext cx="2467783" cy="1480670"/>
      </dsp:txXfrm>
    </dsp:sp>
    <dsp:sp modelId="{E4D19C00-128C-4229-B412-E8265C84CA34}">
      <dsp:nvSpPr>
        <dsp:cNvPr id="0" name=""/>
        <dsp:cNvSpPr/>
      </dsp:nvSpPr>
      <dsp:spPr>
        <a:xfrm>
          <a:off x="3115523"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Konsekuensi</a:t>
          </a:r>
          <a:r>
            <a:rPr lang="en-US" sz="1900" kern="1200" dirty="0"/>
            <a:t> </a:t>
          </a:r>
          <a:r>
            <a:rPr lang="en-US" sz="1900" kern="1200" dirty="0" err="1"/>
            <a:t>penyelesaian</a:t>
          </a:r>
          <a:r>
            <a:rPr lang="en-US" sz="1900" kern="1200" dirty="0"/>
            <a:t> </a:t>
          </a:r>
          <a:r>
            <a:rPr lang="en-US" sz="1900" kern="1200" dirty="0" err="1"/>
            <a:t>kewajiban</a:t>
          </a:r>
          <a:r>
            <a:rPr lang="en-US" sz="1900" kern="1200" dirty="0"/>
            <a:t> </a:t>
          </a:r>
          <a:r>
            <a:rPr lang="en-US" sz="1900" kern="1200" dirty="0" err="1"/>
            <a:t>sebelum</a:t>
          </a:r>
          <a:r>
            <a:rPr lang="en-US" sz="1900" kern="1200" dirty="0"/>
            <a:t> </a:t>
          </a:r>
          <a:r>
            <a:rPr lang="en-US" sz="1900" kern="1200" dirty="0" err="1"/>
            <a:t>jatuh</a:t>
          </a:r>
          <a:r>
            <a:rPr lang="en-US" sz="1900" kern="1200" dirty="0"/>
            <a:t> tempo</a:t>
          </a:r>
          <a:endParaRPr lang="id-ID" sz="1900" kern="1200" dirty="0"/>
        </a:p>
      </dsp:txBody>
      <dsp:txXfrm>
        <a:off x="3115523" y="1729851"/>
        <a:ext cx="2467783" cy="1480670"/>
      </dsp:txXfrm>
    </dsp:sp>
    <dsp:sp modelId="{C1F51BBE-211D-4DA9-8D8E-F56A58CD95A0}">
      <dsp:nvSpPr>
        <dsp:cNvPr id="0" name=""/>
        <dsp:cNvSpPr/>
      </dsp:nvSpPr>
      <dsp:spPr>
        <a:xfrm>
          <a:off x="5830085" y="1729851"/>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Perjanjian</a:t>
          </a:r>
          <a:r>
            <a:rPr lang="en-US" sz="1900" kern="1200" dirty="0"/>
            <a:t> </a:t>
          </a:r>
          <a:r>
            <a:rPr lang="en-US" sz="1900" kern="1200" dirty="0" err="1"/>
            <a:t>restrukturisasi</a:t>
          </a:r>
          <a:r>
            <a:rPr lang="en-US" sz="1900" kern="1200" dirty="0"/>
            <a:t> </a:t>
          </a:r>
          <a:r>
            <a:rPr lang="en-US" sz="1900" kern="1200" dirty="0" err="1"/>
            <a:t>utang</a:t>
          </a:r>
          <a:endParaRPr lang="id-ID" sz="1900" kern="1200" dirty="0"/>
        </a:p>
      </dsp:txBody>
      <dsp:txXfrm>
        <a:off x="5830085" y="1729851"/>
        <a:ext cx="2467783" cy="1480670"/>
      </dsp:txXfrm>
    </dsp:sp>
    <dsp:sp modelId="{995F784C-41CB-4BFA-B997-AD4223D1E311}">
      <dsp:nvSpPr>
        <dsp:cNvPr id="0" name=""/>
        <dsp:cNvSpPr/>
      </dsp:nvSpPr>
      <dsp:spPr>
        <a:xfrm>
          <a:off x="1758242" y="3457299"/>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Jumlah</a:t>
          </a:r>
          <a:r>
            <a:rPr lang="en-US" sz="1900" kern="1200" dirty="0"/>
            <a:t> </a:t>
          </a:r>
          <a:r>
            <a:rPr lang="en-US" sz="1900" kern="1200" dirty="0" err="1"/>
            <a:t>tunggakan</a:t>
          </a:r>
          <a:r>
            <a:rPr lang="en-US" sz="1900" kern="1200" dirty="0"/>
            <a:t> </a:t>
          </a:r>
          <a:r>
            <a:rPr lang="en-US" sz="1900" kern="1200" dirty="0" err="1"/>
            <a:t>pinjaman</a:t>
          </a:r>
          <a:endParaRPr lang="id-ID" sz="1900" kern="1200" dirty="0"/>
        </a:p>
      </dsp:txBody>
      <dsp:txXfrm>
        <a:off x="1758242" y="3457299"/>
        <a:ext cx="2467783" cy="1480670"/>
      </dsp:txXfrm>
    </dsp:sp>
    <dsp:sp modelId="{5A42261E-CFB2-4688-8A3F-C6B4A1975ACC}">
      <dsp:nvSpPr>
        <dsp:cNvPr id="0" name=""/>
        <dsp:cNvSpPr/>
      </dsp:nvSpPr>
      <dsp:spPr>
        <a:xfrm>
          <a:off x="4472804" y="3457299"/>
          <a:ext cx="2467783" cy="14806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err="1"/>
            <a:t>Biaya</a:t>
          </a:r>
          <a:r>
            <a:rPr lang="en-US" sz="1900" kern="1200" dirty="0"/>
            <a:t> </a:t>
          </a:r>
          <a:r>
            <a:rPr lang="en-US" sz="1900" kern="1200" dirty="0" err="1"/>
            <a:t>pinjaman</a:t>
          </a:r>
          <a:r>
            <a:rPr lang="en-US" sz="1900" kern="1200" dirty="0"/>
            <a:t> (</a:t>
          </a:r>
          <a:r>
            <a:rPr lang="en-US" sz="1900" kern="1200" dirty="0" err="1"/>
            <a:t>perlakuan</a:t>
          </a:r>
          <a:r>
            <a:rPr lang="en-US" sz="1900" kern="1200" dirty="0"/>
            <a:t>,</a:t>
          </a:r>
          <a:r>
            <a:rPr lang="id-ID" sz="1900" kern="1200" dirty="0"/>
            <a:t> </a:t>
          </a:r>
          <a:r>
            <a:rPr lang="en-US" sz="1900" kern="1200" dirty="0" err="1"/>
            <a:t>jumlah</a:t>
          </a:r>
          <a:r>
            <a:rPr lang="en-US" sz="1900" kern="1200" dirty="0"/>
            <a:t> yang </a:t>
          </a:r>
          <a:r>
            <a:rPr lang="en-US" sz="1900" kern="1200" dirty="0" err="1"/>
            <a:t>dikapitalisasi</a:t>
          </a:r>
          <a:r>
            <a:rPr lang="en-US" sz="1900" kern="1200" dirty="0"/>
            <a:t>,</a:t>
          </a:r>
          <a:r>
            <a:rPr lang="id-ID" sz="1900" kern="1200" dirty="0"/>
            <a:t> </a:t>
          </a:r>
          <a:r>
            <a:rPr lang="en-US" sz="1900" kern="1200" dirty="0" err="1"/>
            <a:t>tingkat</a:t>
          </a:r>
          <a:r>
            <a:rPr lang="en-US" sz="1900" kern="1200" dirty="0"/>
            <a:t> </a:t>
          </a:r>
          <a:r>
            <a:rPr lang="en-US" sz="1900" kern="1200" dirty="0" err="1"/>
            <a:t>kapitalisasi</a:t>
          </a:r>
          <a:r>
            <a:rPr lang="en-US" sz="1900" kern="1200" dirty="0"/>
            <a:t>)</a:t>
          </a:r>
          <a:endParaRPr lang="id-ID" sz="1900" kern="1200" dirty="0"/>
        </a:p>
      </dsp:txBody>
      <dsp:txXfrm>
        <a:off x="4472804" y="3457299"/>
        <a:ext cx="2467783" cy="148067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CAA53-89F4-48C2-A2A2-26E4BB17968D}">
      <dsp:nvSpPr>
        <dsp:cNvPr id="0" name=""/>
        <dsp:cNvSpPr/>
      </dsp:nvSpPr>
      <dsp:spPr>
        <a:xfrm>
          <a:off x="233611" y="703"/>
          <a:ext cx="8231608" cy="49389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id-ID" sz="4100" kern="1200"/>
            <a:t>A</a:t>
          </a:r>
          <a:r>
            <a:rPr lang="en-US" sz="4100" kern="1200"/>
            <a:t>set lancar dalam bentuk barang atau perlengkapan yang dimaksudkan untuk mendukung kegiatan operasional pemerintah, dan barang-barang yang dimaksudkan untuk dijual dan/atau diserahkan dalam rangka pelayanan kepada masyarakat.</a:t>
          </a:r>
          <a:endParaRPr lang="id-ID" sz="4100" kern="1200"/>
        </a:p>
      </dsp:txBody>
      <dsp:txXfrm>
        <a:off x="233611" y="703"/>
        <a:ext cx="8231608" cy="493896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610B1-525F-447F-B64C-1CE688A49238}">
      <dsp:nvSpPr>
        <dsp:cNvPr id="0" name=""/>
        <dsp:cNvSpPr/>
      </dsp:nvSpPr>
      <dsp:spPr>
        <a:xfrm>
          <a:off x="3270" y="2246"/>
          <a:ext cx="4098355"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t>Barang</a:t>
          </a:r>
          <a:r>
            <a:rPr lang="en-US" sz="3300" kern="1200" dirty="0"/>
            <a:t> </a:t>
          </a:r>
          <a:r>
            <a:rPr lang="en-US" sz="3300" kern="1200" dirty="0" err="1"/>
            <a:t>atau</a:t>
          </a:r>
          <a:r>
            <a:rPr lang="en-US" sz="3300" kern="1200" dirty="0"/>
            <a:t> </a:t>
          </a:r>
          <a:r>
            <a:rPr lang="en-US" sz="3300" kern="1200" dirty="0" err="1"/>
            <a:t>perlengkapan</a:t>
          </a:r>
          <a:r>
            <a:rPr lang="en-US" sz="3300" kern="1200" dirty="0"/>
            <a:t> (supplies)</a:t>
          </a:r>
          <a:endParaRPr lang="id-ID" sz="3300" kern="1200" dirty="0"/>
        </a:p>
      </dsp:txBody>
      <dsp:txXfrm>
        <a:off x="72157" y="71133"/>
        <a:ext cx="3960581" cy="2214210"/>
      </dsp:txXfrm>
    </dsp:sp>
    <dsp:sp modelId="{6BB59CE0-58AD-4A43-B16F-CCE570140F9B}">
      <dsp:nvSpPr>
        <dsp:cNvPr id="0" name=""/>
        <dsp:cNvSpPr/>
      </dsp:nvSpPr>
      <dsp:spPr>
        <a:xfrm>
          <a:off x="3270" y="2586142"/>
          <a:ext cx="196658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yang </a:t>
          </a:r>
          <a:r>
            <a:rPr lang="en-US" sz="2000" kern="1200" dirty="0" err="1"/>
            <a:t>digunakan</a:t>
          </a:r>
          <a:r>
            <a:rPr lang="en-US" sz="2000" kern="1200" dirty="0"/>
            <a:t> </a:t>
          </a:r>
          <a:r>
            <a:rPr lang="en-US" sz="2000" kern="1200" dirty="0" err="1"/>
            <a:t>dalam</a:t>
          </a:r>
          <a:r>
            <a:rPr lang="en-US" sz="2000" kern="1200" dirty="0"/>
            <a:t> </a:t>
          </a:r>
          <a:r>
            <a:rPr lang="en-US" sz="2000" kern="1200" dirty="0" err="1"/>
            <a:t>rangka</a:t>
          </a:r>
          <a:r>
            <a:rPr lang="en-US" sz="2000" kern="1200" dirty="0"/>
            <a:t> </a:t>
          </a:r>
          <a:r>
            <a:rPr lang="en-US" sz="2000" kern="1200" dirty="0" err="1"/>
            <a:t>kegiatan</a:t>
          </a:r>
          <a:r>
            <a:rPr lang="en-US" sz="2000" kern="1200" dirty="0"/>
            <a:t> </a:t>
          </a:r>
          <a:r>
            <a:rPr lang="en-US" sz="2000" kern="1200" dirty="0" err="1"/>
            <a:t>operasional</a:t>
          </a:r>
          <a:r>
            <a:rPr lang="en-US" sz="2000" kern="1200" dirty="0"/>
            <a:t> </a:t>
          </a:r>
          <a:r>
            <a:rPr lang="en-US" sz="2000" kern="1200" dirty="0" err="1"/>
            <a:t>pemerintah</a:t>
          </a:r>
          <a:r>
            <a:rPr lang="en-US" sz="2000" kern="1200" dirty="0"/>
            <a:t>;</a:t>
          </a:r>
          <a:endParaRPr lang="id-ID" sz="2000" kern="1200" dirty="0"/>
        </a:p>
      </dsp:txBody>
      <dsp:txXfrm>
        <a:off x="60869" y="2643741"/>
        <a:ext cx="1851383" cy="2236786"/>
      </dsp:txXfrm>
    </dsp:sp>
    <dsp:sp modelId="{6E24CDDC-85F2-4FA6-BA3A-9351DC06E8D4}">
      <dsp:nvSpPr>
        <dsp:cNvPr id="0" name=""/>
        <dsp:cNvSpPr/>
      </dsp:nvSpPr>
      <dsp:spPr>
        <a:xfrm>
          <a:off x="2135044" y="2586142"/>
          <a:ext cx="196658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yang </a:t>
          </a:r>
          <a:r>
            <a:rPr lang="en-US" sz="2000" kern="1200" dirty="0" err="1"/>
            <a:t>akan</a:t>
          </a:r>
          <a:r>
            <a:rPr lang="en-US" sz="2000" kern="1200" dirty="0"/>
            <a:t> </a:t>
          </a:r>
          <a:r>
            <a:rPr lang="en-US" sz="2000" kern="1200" dirty="0" err="1"/>
            <a:t>digunakan</a:t>
          </a:r>
          <a:r>
            <a:rPr lang="en-US" sz="2000" kern="1200" dirty="0"/>
            <a:t> </a:t>
          </a:r>
          <a:r>
            <a:rPr lang="en-US" sz="2000" kern="1200" dirty="0" err="1"/>
            <a:t>dalam</a:t>
          </a:r>
          <a:r>
            <a:rPr lang="en-US" sz="2000" kern="1200" dirty="0"/>
            <a:t> proses </a:t>
          </a:r>
          <a:r>
            <a:rPr lang="en-US" sz="2000" kern="1200" dirty="0" err="1"/>
            <a:t>produksi</a:t>
          </a:r>
          <a:r>
            <a:rPr lang="en-US" sz="2000" kern="1200" dirty="0"/>
            <a:t>;</a:t>
          </a:r>
          <a:endParaRPr lang="id-ID" sz="2000" kern="1200" dirty="0"/>
        </a:p>
      </dsp:txBody>
      <dsp:txXfrm>
        <a:off x="2192643" y="2643741"/>
        <a:ext cx="1851383" cy="2236786"/>
      </dsp:txXfrm>
    </dsp:sp>
    <dsp:sp modelId="{9C685B27-1350-448B-A7EF-38B8236246C9}">
      <dsp:nvSpPr>
        <dsp:cNvPr id="0" name=""/>
        <dsp:cNvSpPr/>
      </dsp:nvSpPr>
      <dsp:spPr>
        <a:xfrm>
          <a:off x="4432011" y="2246"/>
          <a:ext cx="196658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t>Barang</a:t>
          </a:r>
          <a:r>
            <a:rPr lang="en-US" sz="3300" kern="1200" dirty="0"/>
            <a:t> </a:t>
          </a:r>
          <a:r>
            <a:rPr lang="en-US" sz="3300" kern="1200" dirty="0" err="1"/>
            <a:t>dalam</a:t>
          </a:r>
          <a:r>
            <a:rPr lang="en-US" sz="3300" kern="1200" dirty="0"/>
            <a:t> proses </a:t>
          </a:r>
          <a:r>
            <a:rPr lang="en-US" sz="3300" kern="1200" dirty="0" err="1"/>
            <a:t>produksi</a:t>
          </a:r>
          <a:endParaRPr lang="id-ID" sz="3300" kern="1200" dirty="0"/>
        </a:p>
      </dsp:txBody>
      <dsp:txXfrm>
        <a:off x="4489610" y="59845"/>
        <a:ext cx="1851383" cy="2236786"/>
      </dsp:txXfrm>
    </dsp:sp>
    <dsp:sp modelId="{753FCBD9-7918-4B6F-B848-A7243972F10B}">
      <dsp:nvSpPr>
        <dsp:cNvPr id="0" name=""/>
        <dsp:cNvSpPr/>
      </dsp:nvSpPr>
      <dsp:spPr>
        <a:xfrm>
          <a:off x="4432011" y="2586142"/>
          <a:ext cx="196658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yang </a:t>
          </a:r>
          <a:r>
            <a:rPr lang="en-US" sz="2000" kern="1200" dirty="0" err="1"/>
            <a:t>dimaksudkan</a:t>
          </a:r>
          <a:r>
            <a:rPr lang="en-US" sz="2000" kern="1200" dirty="0"/>
            <a:t> </a:t>
          </a:r>
          <a:r>
            <a:rPr lang="en-US" sz="2000" kern="1200" dirty="0" err="1"/>
            <a:t>untuk</a:t>
          </a:r>
          <a:r>
            <a:rPr lang="en-US" sz="2000" kern="1200" dirty="0"/>
            <a:t> </a:t>
          </a:r>
          <a:r>
            <a:rPr lang="en-US" sz="2000" kern="1200" dirty="0" err="1"/>
            <a:t>dijual</a:t>
          </a:r>
          <a:r>
            <a:rPr lang="en-US" sz="2000" kern="1200" dirty="0"/>
            <a:t> </a:t>
          </a:r>
          <a:r>
            <a:rPr lang="en-US" sz="2000" kern="1200" dirty="0" err="1"/>
            <a:t>atau</a:t>
          </a:r>
          <a:r>
            <a:rPr lang="en-US" sz="2000" kern="1200" dirty="0"/>
            <a:t> </a:t>
          </a:r>
          <a:r>
            <a:rPr lang="en-US" sz="2000" kern="1200" dirty="0" err="1"/>
            <a:t>diserahkan</a:t>
          </a:r>
          <a:r>
            <a:rPr lang="en-US" sz="2000" kern="1200" dirty="0"/>
            <a:t> </a:t>
          </a:r>
          <a:r>
            <a:rPr lang="en-US" sz="2000" kern="1200" dirty="0" err="1"/>
            <a:t>kepada</a:t>
          </a:r>
          <a:r>
            <a:rPr lang="en-US" sz="2000" kern="1200" dirty="0"/>
            <a:t> </a:t>
          </a:r>
          <a:r>
            <a:rPr lang="en-US" sz="2000" kern="1200" dirty="0" err="1"/>
            <a:t>masyarakat</a:t>
          </a:r>
          <a:r>
            <a:rPr lang="en-US" sz="2000" kern="1200" dirty="0"/>
            <a:t>;</a:t>
          </a:r>
          <a:endParaRPr lang="id-ID" sz="2000" kern="1200" dirty="0"/>
        </a:p>
      </dsp:txBody>
      <dsp:txXfrm>
        <a:off x="4489610" y="2643741"/>
        <a:ext cx="1851383" cy="2236786"/>
      </dsp:txXfrm>
    </dsp:sp>
    <dsp:sp modelId="{B3E92530-A7BA-49A9-AA6D-C8CD65F90E73}">
      <dsp:nvSpPr>
        <dsp:cNvPr id="0" name=""/>
        <dsp:cNvSpPr/>
      </dsp:nvSpPr>
      <dsp:spPr>
        <a:xfrm>
          <a:off x="6728979" y="2246"/>
          <a:ext cx="196658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t>Barang</a:t>
          </a:r>
          <a:r>
            <a:rPr lang="en-US" sz="3300" kern="1200" dirty="0"/>
            <a:t> yang </a:t>
          </a:r>
          <a:r>
            <a:rPr lang="en-US" sz="3300" kern="1200" dirty="0" err="1"/>
            <a:t>disimpan</a:t>
          </a:r>
          <a:endParaRPr lang="id-ID" sz="3300" kern="1200" dirty="0"/>
        </a:p>
      </dsp:txBody>
      <dsp:txXfrm>
        <a:off x="6786578" y="59845"/>
        <a:ext cx="1851383" cy="2236786"/>
      </dsp:txXfrm>
    </dsp:sp>
    <dsp:sp modelId="{F5A482F5-D4B3-4786-85D5-FBBE6515BDCF}">
      <dsp:nvSpPr>
        <dsp:cNvPr id="0" name=""/>
        <dsp:cNvSpPr/>
      </dsp:nvSpPr>
      <dsp:spPr>
        <a:xfrm>
          <a:off x="6728979" y="2586142"/>
          <a:ext cx="196658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untuk </a:t>
          </a:r>
          <a:r>
            <a:rPr lang="en-US" sz="2000" kern="1200" dirty="0" err="1"/>
            <a:t>dijual</a:t>
          </a:r>
          <a:r>
            <a:rPr lang="en-US" sz="2000" kern="1200" dirty="0"/>
            <a:t> </a:t>
          </a:r>
          <a:r>
            <a:rPr lang="en-US" sz="2000" kern="1200" dirty="0" err="1"/>
            <a:t>atau</a:t>
          </a:r>
          <a:r>
            <a:rPr lang="en-US" sz="2000" kern="1200" dirty="0"/>
            <a:t> </a:t>
          </a:r>
          <a:r>
            <a:rPr lang="en-US" sz="2000" kern="1200" dirty="0" err="1"/>
            <a:t>diserahkan</a:t>
          </a:r>
          <a:r>
            <a:rPr lang="en-US" sz="2000" kern="1200" dirty="0"/>
            <a:t> </a:t>
          </a:r>
          <a:r>
            <a:rPr lang="en-US" sz="2000" kern="1200" dirty="0" err="1"/>
            <a:t>kepada</a:t>
          </a:r>
          <a:r>
            <a:rPr lang="en-US" sz="2000" kern="1200" dirty="0"/>
            <a:t> </a:t>
          </a:r>
          <a:r>
            <a:rPr lang="en-US" sz="2000" kern="1200" dirty="0" err="1"/>
            <a:t>masyarakat</a:t>
          </a:r>
          <a:r>
            <a:rPr lang="en-US" sz="2000" kern="1200" dirty="0"/>
            <a:t> </a:t>
          </a:r>
          <a:r>
            <a:rPr lang="en-US" sz="2000" kern="1200" dirty="0" err="1"/>
            <a:t>dalam</a:t>
          </a:r>
          <a:r>
            <a:rPr lang="en-US" sz="2000" kern="1200" dirty="0"/>
            <a:t> </a:t>
          </a:r>
          <a:r>
            <a:rPr lang="en-US" sz="2000" kern="1200" dirty="0" err="1"/>
            <a:t>rangka</a:t>
          </a:r>
          <a:r>
            <a:rPr lang="en-US" sz="2000" kern="1200" dirty="0"/>
            <a:t> </a:t>
          </a:r>
          <a:r>
            <a:rPr lang="en-US" sz="2000" kern="1200" dirty="0" err="1"/>
            <a:t>kegiatan</a:t>
          </a:r>
          <a:r>
            <a:rPr lang="en-US" sz="2000" kern="1200" dirty="0"/>
            <a:t> </a:t>
          </a:r>
          <a:r>
            <a:rPr lang="en-US" sz="2000" kern="1200" dirty="0" err="1"/>
            <a:t>pemerintahan</a:t>
          </a:r>
          <a:r>
            <a:rPr lang="en-US" sz="2000" kern="1200" dirty="0"/>
            <a:t>.</a:t>
          </a:r>
          <a:endParaRPr lang="id-ID" sz="2000" kern="1200" dirty="0"/>
        </a:p>
      </dsp:txBody>
      <dsp:txXfrm>
        <a:off x="6786578" y="2643741"/>
        <a:ext cx="1851383" cy="223678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66F6-83E2-4D27-A255-928222564CC2}">
      <dsp:nvSpPr>
        <dsp:cNvPr id="0" name=""/>
        <dsp:cNvSpPr/>
      </dsp:nvSpPr>
      <dsp:spPr>
        <a:xfrm>
          <a:off x="2548" y="448387"/>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Barang konsumsi</a:t>
          </a:r>
          <a:endParaRPr lang="id-ID" sz="1700" kern="1200"/>
        </a:p>
      </dsp:txBody>
      <dsp:txXfrm>
        <a:off x="2548" y="448387"/>
        <a:ext cx="2021798" cy="1213079"/>
      </dsp:txXfrm>
    </dsp:sp>
    <dsp:sp modelId="{F2466C39-6DC0-4E26-AF73-AB18174E3D06}">
      <dsp:nvSpPr>
        <dsp:cNvPr id="0" name=""/>
        <dsp:cNvSpPr/>
      </dsp:nvSpPr>
      <dsp:spPr>
        <a:xfrm>
          <a:off x="2226526" y="448387"/>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Amunisi</a:t>
          </a:r>
          <a:endParaRPr lang="id-ID" sz="1700" kern="1200"/>
        </a:p>
      </dsp:txBody>
      <dsp:txXfrm>
        <a:off x="2226526" y="448387"/>
        <a:ext cx="2021798" cy="1213079"/>
      </dsp:txXfrm>
    </dsp:sp>
    <dsp:sp modelId="{ED9F8908-E440-47C8-B42D-5E14A17A5B9C}">
      <dsp:nvSpPr>
        <dsp:cNvPr id="0" name=""/>
        <dsp:cNvSpPr/>
      </dsp:nvSpPr>
      <dsp:spPr>
        <a:xfrm>
          <a:off x="4450505" y="448387"/>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Bahan untuk pemeliharaan</a:t>
          </a:r>
          <a:endParaRPr lang="id-ID" sz="1700" kern="1200"/>
        </a:p>
      </dsp:txBody>
      <dsp:txXfrm>
        <a:off x="4450505" y="448387"/>
        <a:ext cx="2021798" cy="1213079"/>
      </dsp:txXfrm>
    </dsp:sp>
    <dsp:sp modelId="{293CD0B4-714D-4EA6-9205-440AF1CE57C9}">
      <dsp:nvSpPr>
        <dsp:cNvPr id="0" name=""/>
        <dsp:cNvSpPr/>
      </dsp:nvSpPr>
      <dsp:spPr>
        <a:xfrm>
          <a:off x="6674483" y="448387"/>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Suku cadang</a:t>
          </a:r>
          <a:endParaRPr lang="id-ID" sz="1700" kern="1200"/>
        </a:p>
      </dsp:txBody>
      <dsp:txXfrm>
        <a:off x="6674483" y="448387"/>
        <a:ext cx="2021798" cy="1213079"/>
      </dsp:txXfrm>
    </dsp:sp>
    <dsp:sp modelId="{D281D37E-5D4C-47AA-BEA0-59E35EC7C8E7}">
      <dsp:nvSpPr>
        <dsp:cNvPr id="0" name=""/>
        <dsp:cNvSpPr/>
      </dsp:nvSpPr>
      <dsp:spPr>
        <a:xfrm>
          <a:off x="2548" y="1863646"/>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err="1"/>
            <a:t>Persed</a:t>
          </a:r>
          <a:r>
            <a:rPr lang="id-ID" sz="1700" kern="1200" dirty="0"/>
            <a:t>.</a:t>
          </a:r>
          <a:r>
            <a:rPr lang="en-US" sz="1700" kern="1200" dirty="0"/>
            <a:t> </a:t>
          </a:r>
          <a:r>
            <a:rPr lang="en-US" sz="1700" kern="1200" dirty="0" err="1"/>
            <a:t>untuk</a:t>
          </a:r>
          <a:r>
            <a:rPr lang="en-US" sz="1700" kern="1200" dirty="0"/>
            <a:t> </a:t>
          </a:r>
          <a:r>
            <a:rPr lang="en-US" sz="1700" kern="1200" dirty="0" err="1"/>
            <a:t>tujuan</a:t>
          </a:r>
          <a:r>
            <a:rPr lang="en-US" sz="1700" kern="1200" dirty="0"/>
            <a:t> </a:t>
          </a:r>
          <a:r>
            <a:rPr lang="en-US" sz="1700" kern="1200" dirty="0" err="1"/>
            <a:t>strategis</a:t>
          </a:r>
          <a:r>
            <a:rPr lang="en-US" sz="1700" kern="1200" dirty="0"/>
            <a:t>/</a:t>
          </a:r>
          <a:r>
            <a:rPr lang="en-US" sz="1700" kern="1200" dirty="0" err="1"/>
            <a:t>berjaga-jaga</a:t>
          </a:r>
          <a:endParaRPr lang="id-ID" sz="1700" kern="1200" dirty="0"/>
        </a:p>
      </dsp:txBody>
      <dsp:txXfrm>
        <a:off x="2548" y="1863646"/>
        <a:ext cx="2021798" cy="1213079"/>
      </dsp:txXfrm>
    </dsp:sp>
    <dsp:sp modelId="{A9C716D4-3113-46DE-AFF3-F9177AD8BC74}">
      <dsp:nvSpPr>
        <dsp:cNvPr id="0" name=""/>
        <dsp:cNvSpPr/>
      </dsp:nvSpPr>
      <dsp:spPr>
        <a:xfrm>
          <a:off x="2226526" y="1863646"/>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kern="1200"/>
            <a:t>Pita Cukai dan</a:t>
          </a:r>
          <a:r>
            <a:rPr lang="en-US" sz="1700" kern="1200"/>
            <a:t> leges</a:t>
          </a:r>
          <a:endParaRPr lang="id-ID" sz="1700" kern="1200"/>
        </a:p>
      </dsp:txBody>
      <dsp:txXfrm>
        <a:off x="2226526" y="1863646"/>
        <a:ext cx="2021798" cy="1213079"/>
      </dsp:txXfrm>
    </dsp:sp>
    <dsp:sp modelId="{678BCF4D-50A9-425B-B096-F5465D034692}">
      <dsp:nvSpPr>
        <dsp:cNvPr id="0" name=""/>
        <dsp:cNvSpPr/>
      </dsp:nvSpPr>
      <dsp:spPr>
        <a:xfrm>
          <a:off x="4450505" y="1863646"/>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Bahan baku</a:t>
          </a:r>
          <a:endParaRPr lang="id-ID" sz="1700" kern="1200"/>
        </a:p>
      </dsp:txBody>
      <dsp:txXfrm>
        <a:off x="4450505" y="1863646"/>
        <a:ext cx="2021798" cy="1213079"/>
      </dsp:txXfrm>
    </dsp:sp>
    <dsp:sp modelId="{D7378412-E2B7-4D94-86C7-29F8224608DD}">
      <dsp:nvSpPr>
        <dsp:cNvPr id="0" name=""/>
        <dsp:cNvSpPr/>
      </dsp:nvSpPr>
      <dsp:spPr>
        <a:xfrm>
          <a:off x="6674483" y="1863646"/>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Barang dalam proses/setengah jadi</a:t>
          </a:r>
          <a:endParaRPr lang="id-ID" sz="1700" kern="1200"/>
        </a:p>
      </dsp:txBody>
      <dsp:txXfrm>
        <a:off x="6674483" y="1863646"/>
        <a:ext cx="2021798" cy="1213079"/>
      </dsp:txXfrm>
    </dsp:sp>
    <dsp:sp modelId="{2ED89001-B337-4EDE-B7D7-9F2FD413709C}">
      <dsp:nvSpPr>
        <dsp:cNvPr id="0" name=""/>
        <dsp:cNvSpPr/>
      </dsp:nvSpPr>
      <dsp:spPr>
        <a:xfrm>
          <a:off x="2226526" y="3278905"/>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Tanah/bangunan untuk dijual atau diserahkan kepada masyarakat</a:t>
          </a:r>
          <a:endParaRPr lang="id-ID" sz="1700" kern="1200"/>
        </a:p>
      </dsp:txBody>
      <dsp:txXfrm>
        <a:off x="2226526" y="3278905"/>
        <a:ext cx="2021798" cy="1213079"/>
      </dsp:txXfrm>
    </dsp:sp>
    <dsp:sp modelId="{E1D46027-2CBB-4066-9782-983BF9D7CC25}">
      <dsp:nvSpPr>
        <dsp:cNvPr id="0" name=""/>
        <dsp:cNvSpPr/>
      </dsp:nvSpPr>
      <dsp:spPr>
        <a:xfrm>
          <a:off x="4450505" y="3278905"/>
          <a:ext cx="2021798" cy="1213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Hewan dan tanaman, untuk dijual atau diserahkan kepada masyarakat</a:t>
          </a:r>
          <a:endParaRPr lang="id-ID" sz="1700" kern="1200"/>
        </a:p>
      </dsp:txBody>
      <dsp:txXfrm>
        <a:off x="4450505" y="3278905"/>
        <a:ext cx="2021798" cy="121307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4B943-CABA-4C7C-B8CD-D58A8AEF286D}">
      <dsp:nvSpPr>
        <dsp:cNvPr id="0" name=""/>
        <dsp:cNvSpPr/>
      </dsp:nvSpPr>
      <dsp:spPr>
        <a:xfrm>
          <a:off x="0" y="438706"/>
          <a:ext cx="8698831" cy="1979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id-ID" sz="3600" kern="1200" dirty="0"/>
            <a:t>potensi manfaat ekonomi masa depan diperoleh pemerintah dan mempunyai nilai atau biaya yang dapat diukur dengan andal</a:t>
          </a:r>
        </a:p>
      </dsp:txBody>
      <dsp:txXfrm>
        <a:off x="96638" y="535344"/>
        <a:ext cx="8505555" cy="1786364"/>
      </dsp:txXfrm>
    </dsp:sp>
    <dsp:sp modelId="{CF00A73F-8AFC-4559-AE49-70AF130A5868}">
      <dsp:nvSpPr>
        <dsp:cNvPr id="0" name=""/>
        <dsp:cNvSpPr/>
      </dsp:nvSpPr>
      <dsp:spPr>
        <a:xfrm>
          <a:off x="0" y="2522026"/>
          <a:ext cx="8698831" cy="1979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id-ID" sz="3600" kern="1200" dirty="0"/>
            <a:t>diterima atau hak kepemilikannya dan/ atau </a:t>
          </a:r>
          <a:r>
            <a:rPr lang="id-ID" sz="3600" kern="1200" dirty="0" err="1"/>
            <a:t>kepenguasaannya</a:t>
          </a:r>
          <a:r>
            <a:rPr lang="id-ID" sz="3600" kern="1200" dirty="0"/>
            <a:t> berpindah</a:t>
          </a:r>
        </a:p>
      </dsp:txBody>
      <dsp:txXfrm>
        <a:off x="96638" y="2618664"/>
        <a:ext cx="8505555" cy="1786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EE85B-8F4B-4D3A-953C-272CE81C710C}">
      <dsp:nvSpPr>
        <dsp:cNvPr id="0" name=""/>
        <dsp:cNvSpPr/>
      </dsp:nvSpPr>
      <dsp:spPr>
        <a:xfrm>
          <a:off x="0" y="180451"/>
          <a:ext cx="8698831" cy="1007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id-ID" sz="4200" b="1" kern="1200" dirty="0"/>
            <a:t>Laporan Arus Kas</a:t>
          </a:r>
          <a:endParaRPr lang="id-ID" sz="4200" kern="1200" dirty="0"/>
        </a:p>
      </dsp:txBody>
      <dsp:txXfrm>
        <a:off x="49176" y="229627"/>
        <a:ext cx="8600479" cy="909018"/>
      </dsp:txXfrm>
    </dsp:sp>
    <dsp:sp modelId="{3583355E-7BAA-47DD-9246-E203F07B5C2F}">
      <dsp:nvSpPr>
        <dsp:cNvPr id="0" name=""/>
        <dsp:cNvSpPr/>
      </dsp:nvSpPr>
      <dsp:spPr>
        <a:xfrm>
          <a:off x="0" y="1187821"/>
          <a:ext cx="8698831"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id-ID" sz="3300" kern="1200"/>
            <a:t>hanya oleh entitas yang mempunyai fungsi perbendaharaan umum</a:t>
          </a:r>
        </a:p>
      </dsp:txBody>
      <dsp:txXfrm>
        <a:off x="0" y="1187821"/>
        <a:ext cx="8698831" cy="1043280"/>
      </dsp:txXfrm>
    </dsp:sp>
    <dsp:sp modelId="{06D9D0AF-D84F-48CF-882A-A147F9850A31}">
      <dsp:nvSpPr>
        <dsp:cNvPr id="0" name=""/>
        <dsp:cNvSpPr/>
      </dsp:nvSpPr>
      <dsp:spPr>
        <a:xfrm>
          <a:off x="0" y="2231101"/>
          <a:ext cx="8698831" cy="1007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id-ID" sz="4200" b="1" kern="1200"/>
            <a:t>Laporan Perubahan</a:t>
          </a:r>
          <a:r>
            <a:rPr lang="id-ID" sz="4200" kern="1200"/>
            <a:t> </a:t>
          </a:r>
          <a:r>
            <a:rPr lang="id-ID" sz="4200" b="1" kern="1200"/>
            <a:t>SAL</a:t>
          </a:r>
          <a:endParaRPr lang="id-ID" sz="4200" kern="1200"/>
        </a:p>
      </dsp:txBody>
      <dsp:txXfrm>
        <a:off x="49176" y="2280277"/>
        <a:ext cx="8600479" cy="909018"/>
      </dsp:txXfrm>
    </dsp:sp>
    <dsp:sp modelId="{E2484D86-F96A-4244-B54D-1B74A0431BE1}">
      <dsp:nvSpPr>
        <dsp:cNvPr id="0" name=""/>
        <dsp:cNvSpPr/>
      </dsp:nvSpPr>
      <dsp:spPr>
        <a:xfrm>
          <a:off x="0" y="3238471"/>
          <a:ext cx="8698831"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id-ID" sz="3300" kern="1200"/>
            <a:t>hanya oleh Bendahara Umum Negara</a:t>
          </a:r>
          <a:r>
            <a:rPr lang="en-US" sz="3300" kern="1200"/>
            <a:t>/Daerah</a:t>
          </a:r>
          <a:r>
            <a:rPr lang="id-ID" sz="3300" kern="1200"/>
            <a:t> dan entitas pelaporan yang menyusun laporan keuangan konsolidasiannya.</a:t>
          </a:r>
        </a:p>
      </dsp:txBody>
      <dsp:txXfrm>
        <a:off x="0" y="3238471"/>
        <a:ext cx="8698831" cy="152145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BB115-C831-49E9-8947-5280912A76C1}">
      <dsp:nvSpPr>
        <dsp:cNvPr id="0" name=""/>
        <dsp:cNvSpPr/>
      </dsp:nvSpPr>
      <dsp:spPr>
        <a:xfrm>
          <a:off x="0" y="60200"/>
          <a:ext cx="8698831" cy="2349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a:t>Metode sistematis seperti FIFO atau rata-rata tertimbang</a:t>
          </a:r>
          <a:endParaRPr lang="id-ID" sz="4200" kern="1200"/>
        </a:p>
      </dsp:txBody>
      <dsp:txXfrm>
        <a:off x="114693" y="174893"/>
        <a:ext cx="8469445" cy="2120120"/>
      </dsp:txXfrm>
    </dsp:sp>
    <dsp:sp modelId="{E379853E-416A-4D54-B881-F8DDD39C5CE9}">
      <dsp:nvSpPr>
        <dsp:cNvPr id="0" name=""/>
        <dsp:cNvSpPr/>
      </dsp:nvSpPr>
      <dsp:spPr>
        <a:xfrm>
          <a:off x="0" y="2530666"/>
          <a:ext cx="8698831" cy="2349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a:t>Harga pembelian terakhir apabila setiap unit persediaan nilainya tidak material dan bermacam-macam jenis</a:t>
          </a:r>
          <a:endParaRPr lang="id-ID" sz="4200" kern="1200"/>
        </a:p>
      </dsp:txBody>
      <dsp:txXfrm>
        <a:off x="114693" y="2645359"/>
        <a:ext cx="8469445" cy="212012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5C4EB-AC31-4F19-82A4-F21BD0C86ACF}">
      <dsp:nvSpPr>
        <dsp:cNvPr id="0" name=""/>
        <dsp:cNvSpPr/>
      </dsp:nvSpPr>
      <dsp:spPr>
        <a:xfrm>
          <a:off x="0" y="0"/>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94877-8992-483F-90E7-CEC3990C548D}">
      <dsp:nvSpPr>
        <dsp:cNvPr id="0" name=""/>
        <dsp:cNvSpPr/>
      </dsp:nvSpPr>
      <dsp:spPr>
        <a:xfrm>
          <a:off x="0" y="0"/>
          <a:ext cx="1739766" cy="247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d-ID" sz="3000" kern="1200" dirty="0"/>
            <a:t>Metode </a:t>
          </a:r>
          <a:r>
            <a:rPr lang="id-ID" sz="3000" kern="1200" dirty="0" err="1"/>
            <a:t>Perpetual</a:t>
          </a:r>
          <a:endParaRPr lang="id-ID" sz="3000" kern="1200" dirty="0"/>
        </a:p>
      </dsp:txBody>
      <dsp:txXfrm>
        <a:off x="0" y="0"/>
        <a:ext cx="1739766" cy="2470186"/>
      </dsp:txXfrm>
    </dsp:sp>
    <dsp:sp modelId="{35A8D7FD-AD34-4720-9870-B45864A0FFF2}">
      <dsp:nvSpPr>
        <dsp:cNvPr id="0" name=""/>
        <dsp:cNvSpPr/>
      </dsp:nvSpPr>
      <dsp:spPr>
        <a:xfrm>
          <a:off x="1870248" y="57412"/>
          <a:ext cx="6828582" cy="114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a:t>Mencatat setiap persediaan yang masuk dan keluar, sehingga nilai/jumlah persediaan selalu ter</a:t>
          </a:r>
          <a:r>
            <a:rPr lang="id-ID" sz="2000" i="1" kern="1200"/>
            <a:t>update </a:t>
          </a:r>
          <a:r>
            <a:rPr lang="id-ID" sz="2000" kern="1200"/>
            <a:t>dalam pembukuan</a:t>
          </a:r>
        </a:p>
      </dsp:txBody>
      <dsp:txXfrm>
        <a:off x="1870248" y="57412"/>
        <a:ext cx="6828582" cy="1148250"/>
      </dsp:txXfrm>
    </dsp:sp>
    <dsp:sp modelId="{F8FC627F-9A10-4FE3-8C6C-E8A22E548D00}">
      <dsp:nvSpPr>
        <dsp:cNvPr id="0" name=""/>
        <dsp:cNvSpPr/>
      </dsp:nvSpPr>
      <dsp:spPr>
        <a:xfrm>
          <a:off x="1739766" y="1205663"/>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98E5C-6BE5-4FA1-93E1-1CD79330C2A6}">
      <dsp:nvSpPr>
        <dsp:cNvPr id="0" name=""/>
        <dsp:cNvSpPr/>
      </dsp:nvSpPr>
      <dsp:spPr>
        <a:xfrm>
          <a:off x="1870248" y="1263075"/>
          <a:ext cx="6828582" cy="114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dirty="0"/>
            <a:t>Memiliki internal kontrol yang lebih baik namun mengharuskan disiplin dalam mencatat </a:t>
          </a:r>
          <a:r>
            <a:rPr lang="id-ID" sz="2000" kern="1200" dirty="0">
              <a:sym typeface="Wingdings" panose="05000000000000000000" pitchFamily="2" charset="2"/>
            </a:rPr>
            <a:t></a:t>
          </a:r>
          <a:r>
            <a:rPr lang="id-ID" sz="2000" kern="1200" dirty="0"/>
            <a:t> harus dilengkapi sistem terkomputerisasi</a:t>
          </a:r>
        </a:p>
      </dsp:txBody>
      <dsp:txXfrm>
        <a:off x="1870248" y="1263075"/>
        <a:ext cx="6828582" cy="1148250"/>
      </dsp:txXfrm>
    </dsp:sp>
    <dsp:sp modelId="{2F5A5F52-ECD9-4D84-8227-D8F09150F85D}">
      <dsp:nvSpPr>
        <dsp:cNvPr id="0" name=""/>
        <dsp:cNvSpPr/>
      </dsp:nvSpPr>
      <dsp:spPr>
        <a:xfrm>
          <a:off x="1739766" y="2411326"/>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98935-0E2D-485A-B99D-9F044883F2CD}">
      <dsp:nvSpPr>
        <dsp:cNvPr id="0" name=""/>
        <dsp:cNvSpPr/>
      </dsp:nvSpPr>
      <dsp:spPr>
        <a:xfrm>
          <a:off x="0" y="2470186"/>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97796-4581-4AC5-BA38-2B451C7D18E4}">
      <dsp:nvSpPr>
        <dsp:cNvPr id="0" name=""/>
        <dsp:cNvSpPr/>
      </dsp:nvSpPr>
      <dsp:spPr>
        <a:xfrm>
          <a:off x="0" y="2470186"/>
          <a:ext cx="1739766" cy="247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d-ID" sz="3000" kern="1200"/>
            <a:t>Metode Periodik</a:t>
          </a:r>
        </a:p>
      </dsp:txBody>
      <dsp:txXfrm>
        <a:off x="0" y="2470186"/>
        <a:ext cx="1739766" cy="2470186"/>
      </dsp:txXfrm>
    </dsp:sp>
    <dsp:sp modelId="{A8B5571D-5D53-4E20-A95F-67F81D0AFFD3}">
      <dsp:nvSpPr>
        <dsp:cNvPr id="0" name=""/>
        <dsp:cNvSpPr/>
      </dsp:nvSpPr>
      <dsp:spPr>
        <a:xfrm>
          <a:off x="1870248" y="2527599"/>
          <a:ext cx="6828582" cy="114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a:t>Persediaan tidak di-</a:t>
          </a:r>
          <a:r>
            <a:rPr lang="id-ID" sz="2000" i="1" kern="1200"/>
            <a:t>update </a:t>
          </a:r>
          <a:r>
            <a:rPr lang="id-ID" sz="2000" kern="1200"/>
            <a:t>apabila ada persediaan yang masuk atau keluar. Persediaan akhir diketahui dengan melakukan </a:t>
          </a:r>
          <a:r>
            <a:rPr lang="id-ID" sz="2000" i="1" kern="1200"/>
            <a:t>stock opname </a:t>
          </a:r>
          <a:r>
            <a:rPr lang="id-ID" sz="2000" kern="1200"/>
            <a:t>pada akhir periode.</a:t>
          </a:r>
        </a:p>
      </dsp:txBody>
      <dsp:txXfrm>
        <a:off x="1870248" y="2527599"/>
        <a:ext cx="6828582" cy="1148250"/>
      </dsp:txXfrm>
    </dsp:sp>
    <dsp:sp modelId="{8467068D-F4FA-4EEC-A675-E5ADD3CE0414}">
      <dsp:nvSpPr>
        <dsp:cNvPr id="0" name=""/>
        <dsp:cNvSpPr/>
      </dsp:nvSpPr>
      <dsp:spPr>
        <a:xfrm>
          <a:off x="1739766" y="3675849"/>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C4D57-1510-4BCE-ABA4-0AD60990B4BB}">
      <dsp:nvSpPr>
        <dsp:cNvPr id="0" name=""/>
        <dsp:cNvSpPr/>
      </dsp:nvSpPr>
      <dsp:spPr>
        <a:xfrm>
          <a:off x="1870248" y="3733262"/>
          <a:ext cx="6828582" cy="114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d-ID" sz="2000" kern="1200"/>
            <a:t>Persediaan yang tidak ada pada saat perhitungan stock opname = persediaan yang digunakan (persediaan yang hilang dianggap digunakan,  karena tidak ada kontrol pencatatan)</a:t>
          </a:r>
        </a:p>
      </dsp:txBody>
      <dsp:txXfrm>
        <a:off x="1870248" y="3733262"/>
        <a:ext cx="6828582" cy="1148250"/>
      </dsp:txXfrm>
    </dsp:sp>
    <dsp:sp modelId="{14A37B9E-B6F1-4B89-9363-D2FD83D3B021}">
      <dsp:nvSpPr>
        <dsp:cNvPr id="0" name=""/>
        <dsp:cNvSpPr/>
      </dsp:nvSpPr>
      <dsp:spPr>
        <a:xfrm>
          <a:off x="1739766" y="4881513"/>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E1A92-99C1-4744-B8EC-1B0A98B2F550}">
      <dsp:nvSpPr>
        <dsp:cNvPr id="0" name=""/>
        <dsp:cNvSpPr/>
      </dsp:nvSpPr>
      <dsp:spPr>
        <a:xfrm>
          <a:off x="362309" y="197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Beban persediaan dicatat sebesar pemakaian persediaan (use of goods)</a:t>
          </a:r>
          <a:endParaRPr lang="id-ID" sz="2100" kern="1200"/>
        </a:p>
      </dsp:txBody>
      <dsp:txXfrm>
        <a:off x="362309" y="1978"/>
        <a:ext cx="3797243" cy="2278346"/>
      </dsp:txXfrm>
    </dsp:sp>
    <dsp:sp modelId="{1C347A1D-D5E1-46FF-92DF-36FE3B07AF02}">
      <dsp:nvSpPr>
        <dsp:cNvPr id="0" name=""/>
        <dsp:cNvSpPr/>
      </dsp:nvSpPr>
      <dsp:spPr>
        <a:xfrm>
          <a:off x="4539277" y="197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Penghitungan beban persediaan dilakukan dalam rangka penyajian Laporan Operasional</a:t>
          </a:r>
          <a:endParaRPr lang="id-ID" sz="2100" kern="1200"/>
        </a:p>
      </dsp:txBody>
      <dsp:txXfrm>
        <a:off x="4539277" y="1978"/>
        <a:ext cx="3797243" cy="2278346"/>
      </dsp:txXfrm>
    </dsp:sp>
    <dsp:sp modelId="{9CF36B0C-E43C-4A51-97C9-4DC217B0ACD6}">
      <dsp:nvSpPr>
        <dsp:cNvPr id="0" name=""/>
        <dsp:cNvSpPr/>
      </dsp:nvSpPr>
      <dsp:spPr>
        <a:xfrm>
          <a:off x="362309" y="266004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Perpetual</a:t>
          </a:r>
          <a:endParaRPr lang="id-ID" sz="2100" kern="1200"/>
        </a:p>
        <a:p>
          <a:pPr marL="171450" lvl="1" indent="-171450" algn="l" defTabSz="711200" rtl="0">
            <a:lnSpc>
              <a:spcPct val="90000"/>
            </a:lnSpc>
            <a:spcBef>
              <a:spcPct val="0"/>
            </a:spcBef>
            <a:spcAft>
              <a:spcPct val="15000"/>
            </a:spcAft>
            <a:buChar char="•"/>
          </a:pPr>
          <a:r>
            <a:rPr lang="id-ID" sz="1600" kern="1200" dirty="0"/>
            <a:t>P</a:t>
          </a:r>
          <a:r>
            <a:rPr lang="en-US" sz="1600" kern="1200" dirty="0" err="1"/>
            <a:t>engukuran</a:t>
          </a:r>
          <a:r>
            <a:rPr lang="en-US" sz="1600" kern="1200" dirty="0"/>
            <a:t> </a:t>
          </a:r>
          <a:r>
            <a:rPr lang="en-US" sz="1600" kern="1200" dirty="0" err="1"/>
            <a:t>pemakaian</a:t>
          </a:r>
          <a:r>
            <a:rPr lang="en-US" sz="1600" kern="1200" dirty="0"/>
            <a:t> </a:t>
          </a:r>
          <a:r>
            <a:rPr lang="en-US" sz="1600" kern="1200" dirty="0" err="1"/>
            <a:t>persediaan</a:t>
          </a:r>
          <a:r>
            <a:rPr lang="en-US" sz="1600" kern="1200" dirty="0"/>
            <a:t> </a:t>
          </a:r>
          <a:r>
            <a:rPr lang="en-US" sz="1600" kern="1200" dirty="0" err="1"/>
            <a:t>dihitung</a:t>
          </a:r>
          <a:r>
            <a:rPr lang="en-US" sz="1600" kern="1200" dirty="0"/>
            <a:t> </a:t>
          </a:r>
          <a:r>
            <a:rPr lang="en-US" sz="1600" kern="1200" dirty="0" err="1"/>
            <a:t>berdasarkan</a:t>
          </a:r>
          <a:r>
            <a:rPr lang="en-US" sz="1600" kern="1200" dirty="0"/>
            <a:t> </a:t>
          </a:r>
          <a:r>
            <a:rPr lang="en-US" sz="1600" kern="1200" dirty="0" err="1"/>
            <a:t>catatan</a:t>
          </a:r>
          <a:r>
            <a:rPr lang="en-US" sz="1600" kern="1200" dirty="0"/>
            <a:t> </a:t>
          </a:r>
          <a:r>
            <a:rPr lang="en-US" sz="1600" kern="1200" dirty="0" err="1"/>
            <a:t>jumlah</a:t>
          </a:r>
          <a:r>
            <a:rPr lang="en-US" sz="1600" kern="1200" dirty="0"/>
            <a:t> unit yang </a:t>
          </a:r>
          <a:r>
            <a:rPr lang="en-US" sz="1600" kern="1200" dirty="0" err="1"/>
            <a:t>dipakai</a:t>
          </a:r>
          <a:r>
            <a:rPr lang="en-US" sz="1600" kern="1200" dirty="0"/>
            <a:t> </a:t>
          </a:r>
          <a:r>
            <a:rPr lang="en-US" sz="1600" kern="1200" dirty="0" err="1"/>
            <a:t>dikalikan</a:t>
          </a:r>
          <a:r>
            <a:rPr lang="en-US" sz="1600" kern="1200" dirty="0"/>
            <a:t> </a:t>
          </a:r>
          <a:r>
            <a:rPr lang="en-US" sz="1600" kern="1200" dirty="0" err="1"/>
            <a:t>nilai</a:t>
          </a:r>
          <a:r>
            <a:rPr lang="en-US" sz="1600" kern="1200" dirty="0"/>
            <a:t> per unit </a:t>
          </a:r>
          <a:r>
            <a:rPr lang="en-US" sz="1600" kern="1200" dirty="0" err="1"/>
            <a:t>sesuai</a:t>
          </a:r>
          <a:r>
            <a:rPr lang="en-US" sz="1600" kern="1200" dirty="0"/>
            <a:t> </a:t>
          </a:r>
          <a:r>
            <a:rPr lang="en-US" sz="1600" kern="1200" dirty="0" err="1"/>
            <a:t>metode</a:t>
          </a:r>
          <a:r>
            <a:rPr lang="en-US" sz="1600" kern="1200" dirty="0"/>
            <a:t> </a:t>
          </a:r>
          <a:r>
            <a:rPr lang="en-US" sz="1600" kern="1200" dirty="0" err="1"/>
            <a:t>penilaian</a:t>
          </a:r>
          <a:r>
            <a:rPr lang="en-US" sz="1600" kern="1200" dirty="0"/>
            <a:t> yang </a:t>
          </a:r>
          <a:r>
            <a:rPr lang="en-US" sz="1600" kern="1200" dirty="0" err="1"/>
            <a:t>digunakan</a:t>
          </a:r>
          <a:endParaRPr lang="id-ID" sz="1600" kern="1200" dirty="0"/>
        </a:p>
      </dsp:txBody>
      <dsp:txXfrm>
        <a:off x="362309" y="2660048"/>
        <a:ext cx="3797243" cy="2278346"/>
      </dsp:txXfrm>
    </dsp:sp>
    <dsp:sp modelId="{B5EE4358-7E34-4B17-8856-F77A121D2C86}">
      <dsp:nvSpPr>
        <dsp:cNvPr id="0" name=""/>
        <dsp:cNvSpPr/>
      </dsp:nvSpPr>
      <dsp:spPr>
        <a:xfrm>
          <a:off x="4539277" y="2660048"/>
          <a:ext cx="3797243" cy="2278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Periodik</a:t>
          </a:r>
          <a:endParaRPr lang="id-ID" sz="2100" kern="1200"/>
        </a:p>
        <a:p>
          <a:pPr marL="171450" lvl="1" indent="-171450" algn="l" defTabSz="711200" rtl="0">
            <a:lnSpc>
              <a:spcPct val="90000"/>
            </a:lnSpc>
            <a:spcBef>
              <a:spcPct val="0"/>
            </a:spcBef>
            <a:spcAft>
              <a:spcPct val="15000"/>
            </a:spcAft>
            <a:buChar char="•"/>
          </a:pPr>
          <a:r>
            <a:rPr lang="id-ID" sz="1600" kern="1200" dirty="0"/>
            <a:t>P</a:t>
          </a:r>
          <a:r>
            <a:rPr lang="en-US" sz="1600" kern="1200" dirty="0" err="1"/>
            <a:t>engukuran</a:t>
          </a:r>
          <a:r>
            <a:rPr lang="en-US" sz="1600" kern="1200" dirty="0"/>
            <a:t> </a:t>
          </a:r>
          <a:r>
            <a:rPr lang="en-US" sz="1600" kern="1200" dirty="0" err="1"/>
            <a:t>persediaan</a:t>
          </a:r>
          <a:r>
            <a:rPr lang="en-US" sz="1600" kern="1200" dirty="0"/>
            <a:t> </a:t>
          </a:r>
          <a:r>
            <a:rPr lang="en-US" sz="1600" kern="1200" dirty="0" err="1"/>
            <a:t>dihitung</a:t>
          </a:r>
          <a:r>
            <a:rPr lang="en-US" sz="1600" kern="1200" dirty="0"/>
            <a:t> </a:t>
          </a:r>
          <a:r>
            <a:rPr lang="en-US" sz="1600" kern="1200" dirty="0" err="1"/>
            <a:t>berdasarkan</a:t>
          </a:r>
          <a:r>
            <a:rPr lang="en-US" sz="1600" kern="1200" dirty="0"/>
            <a:t> </a:t>
          </a:r>
          <a:r>
            <a:rPr lang="en-US" sz="1600" kern="1200" dirty="0" err="1"/>
            <a:t>inventarisasi</a:t>
          </a:r>
          <a:r>
            <a:rPr lang="en-US" sz="1600" kern="1200" dirty="0"/>
            <a:t> </a:t>
          </a:r>
          <a:r>
            <a:rPr lang="en-US" sz="1600" kern="1200" dirty="0" err="1"/>
            <a:t>fisik</a:t>
          </a:r>
          <a:r>
            <a:rPr lang="en-US" sz="1600" kern="1200" dirty="0"/>
            <a:t>, </a:t>
          </a:r>
          <a:r>
            <a:rPr lang="en-US" sz="1600" kern="1200" dirty="0" err="1"/>
            <a:t>yaitu</a:t>
          </a:r>
          <a:r>
            <a:rPr lang="en-US" sz="1600" kern="1200" dirty="0"/>
            <a:t> </a:t>
          </a:r>
          <a:r>
            <a:rPr lang="en-US" sz="1600" kern="1200" dirty="0" err="1"/>
            <a:t>dengan</a:t>
          </a:r>
          <a:r>
            <a:rPr lang="en-US" sz="1600" kern="1200" dirty="0"/>
            <a:t> </a:t>
          </a:r>
          <a:r>
            <a:rPr lang="en-US" sz="1600" kern="1200" dirty="0" err="1"/>
            <a:t>cara</a:t>
          </a:r>
          <a:r>
            <a:rPr lang="en-US" sz="1600" kern="1200" dirty="0"/>
            <a:t> </a:t>
          </a:r>
          <a:r>
            <a:rPr lang="en-US" sz="1600" kern="1200" dirty="0" err="1"/>
            <a:t>saldo</a:t>
          </a:r>
          <a:r>
            <a:rPr lang="en-US" sz="1600" kern="1200" dirty="0"/>
            <a:t> </a:t>
          </a:r>
          <a:r>
            <a:rPr lang="en-US" sz="1600" kern="1200" dirty="0" err="1"/>
            <a:t>awal</a:t>
          </a:r>
          <a:r>
            <a:rPr lang="en-US" sz="1600" kern="1200" dirty="0"/>
            <a:t> </a:t>
          </a:r>
          <a:r>
            <a:rPr lang="en-US" sz="1600" kern="1200" dirty="0" err="1"/>
            <a:t>persediaan</a:t>
          </a:r>
          <a:r>
            <a:rPr lang="en-US" sz="1600" kern="1200" dirty="0"/>
            <a:t> </a:t>
          </a:r>
          <a:r>
            <a:rPr lang="en-US" sz="1600" kern="1200" dirty="0" err="1"/>
            <a:t>ditambah</a:t>
          </a:r>
          <a:r>
            <a:rPr lang="en-US" sz="1600" kern="1200" dirty="0"/>
            <a:t> </a:t>
          </a:r>
          <a:r>
            <a:rPr lang="en-US" sz="1600" kern="1200" dirty="0" err="1"/>
            <a:t>pembelian</a:t>
          </a:r>
          <a:r>
            <a:rPr lang="en-US" sz="1600" kern="1200" dirty="0"/>
            <a:t> </a:t>
          </a:r>
          <a:r>
            <a:rPr lang="en-US" sz="1600" kern="1200" dirty="0" err="1"/>
            <a:t>atau</a:t>
          </a:r>
          <a:r>
            <a:rPr lang="en-US" sz="1600" kern="1200" dirty="0"/>
            <a:t> </a:t>
          </a:r>
          <a:r>
            <a:rPr lang="en-US" sz="1600" kern="1200" dirty="0" err="1"/>
            <a:t>perolehan</a:t>
          </a:r>
          <a:r>
            <a:rPr lang="en-US" sz="1600" kern="1200" dirty="0"/>
            <a:t> </a:t>
          </a:r>
          <a:r>
            <a:rPr lang="en-US" sz="1600" kern="1200" dirty="0" err="1"/>
            <a:t>persediaan</a:t>
          </a:r>
          <a:r>
            <a:rPr lang="en-US" sz="1600" kern="1200" dirty="0"/>
            <a:t> </a:t>
          </a:r>
          <a:r>
            <a:rPr lang="en-US" sz="1600" kern="1200" dirty="0" err="1"/>
            <a:t>dikurangi</a:t>
          </a:r>
          <a:r>
            <a:rPr lang="en-US" sz="1600" kern="1200" dirty="0"/>
            <a:t> </a:t>
          </a:r>
          <a:r>
            <a:rPr lang="en-US" sz="1600" kern="1200" dirty="0" err="1"/>
            <a:t>dengan</a:t>
          </a:r>
          <a:r>
            <a:rPr lang="en-US" sz="1600" kern="1200" dirty="0"/>
            <a:t> </a:t>
          </a:r>
          <a:r>
            <a:rPr lang="en-US" sz="1600" kern="1200" dirty="0" err="1"/>
            <a:t>saldo</a:t>
          </a:r>
          <a:r>
            <a:rPr lang="en-US" sz="1600" kern="1200" dirty="0"/>
            <a:t> </a:t>
          </a:r>
          <a:r>
            <a:rPr lang="en-US" sz="1600" kern="1200" dirty="0" err="1"/>
            <a:t>akhir</a:t>
          </a:r>
          <a:r>
            <a:rPr lang="en-US" sz="1600" kern="1200" dirty="0"/>
            <a:t> </a:t>
          </a:r>
          <a:r>
            <a:rPr lang="en-US" sz="1600" kern="1200" dirty="0" err="1"/>
            <a:t>persediaan</a:t>
          </a:r>
          <a:r>
            <a:rPr lang="en-US" sz="1600" kern="1200" dirty="0"/>
            <a:t> </a:t>
          </a:r>
          <a:r>
            <a:rPr lang="en-US" sz="1600" kern="1200" dirty="0" err="1"/>
            <a:t>dikalikan</a:t>
          </a:r>
          <a:r>
            <a:rPr lang="en-US" sz="1600" kern="1200" dirty="0"/>
            <a:t> </a:t>
          </a:r>
          <a:r>
            <a:rPr lang="en-US" sz="1600" kern="1200" dirty="0" err="1"/>
            <a:t>nilai</a:t>
          </a:r>
          <a:r>
            <a:rPr lang="en-US" sz="1600" kern="1200" dirty="0"/>
            <a:t> per unit </a:t>
          </a:r>
          <a:r>
            <a:rPr lang="en-US" sz="1600" kern="1200" dirty="0" err="1"/>
            <a:t>sesuai</a:t>
          </a:r>
          <a:r>
            <a:rPr lang="en-US" sz="1600" kern="1200" dirty="0"/>
            <a:t> </a:t>
          </a:r>
          <a:r>
            <a:rPr lang="en-US" sz="1600" kern="1200" dirty="0" err="1"/>
            <a:t>dengan</a:t>
          </a:r>
          <a:r>
            <a:rPr lang="en-US" sz="1600" kern="1200" dirty="0"/>
            <a:t> </a:t>
          </a:r>
          <a:r>
            <a:rPr lang="en-US" sz="1600" kern="1200" dirty="0" err="1"/>
            <a:t>metode</a:t>
          </a:r>
          <a:r>
            <a:rPr lang="en-US" sz="1600" kern="1200" dirty="0"/>
            <a:t> </a:t>
          </a:r>
          <a:r>
            <a:rPr lang="en-US" sz="1600" kern="1200" dirty="0" err="1"/>
            <a:t>penilaian</a:t>
          </a:r>
          <a:r>
            <a:rPr lang="en-US" sz="1600" kern="1200" dirty="0"/>
            <a:t> </a:t>
          </a:r>
          <a:r>
            <a:rPr lang="en-US" sz="1600" kern="1200" dirty="0" err="1"/>
            <a:t>persediaan</a:t>
          </a:r>
          <a:r>
            <a:rPr lang="en-US" sz="1600" kern="1200" dirty="0"/>
            <a:t>. </a:t>
          </a:r>
          <a:endParaRPr lang="id-ID" sz="1600" kern="1200" dirty="0"/>
        </a:p>
      </dsp:txBody>
      <dsp:txXfrm>
        <a:off x="4539277" y="2660048"/>
        <a:ext cx="3797243" cy="227834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AC329-96FD-4420-BC00-1804FF05823E}">
      <dsp:nvSpPr>
        <dsp:cNvPr id="0" name=""/>
        <dsp:cNvSpPr/>
      </dsp:nvSpPr>
      <dsp:spPr>
        <a:xfrm>
          <a:off x="0" y="30736"/>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Kebijakan akuntansi yang digunakan dalam pengukuran persediaan</a:t>
          </a:r>
          <a:endParaRPr lang="id-ID" sz="3900" kern="1200"/>
        </a:p>
      </dsp:txBody>
      <dsp:txXfrm>
        <a:off x="75734" y="106470"/>
        <a:ext cx="8547363" cy="1399952"/>
      </dsp:txXfrm>
    </dsp:sp>
    <dsp:sp modelId="{593B25C0-DF02-43FF-B560-7DFB1364F61C}">
      <dsp:nvSpPr>
        <dsp:cNvPr id="0" name=""/>
        <dsp:cNvSpPr/>
      </dsp:nvSpPr>
      <dsp:spPr>
        <a:xfrm>
          <a:off x="0" y="1694476"/>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Penjelasan lebih lanjut tentang persediaan</a:t>
          </a:r>
          <a:endParaRPr lang="id-ID" sz="3900" kern="1200"/>
        </a:p>
      </dsp:txBody>
      <dsp:txXfrm>
        <a:off x="75734" y="1770210"/>
        <a:ext cx="8547363" cy="1399952"/>
      </dsp:txXfrm>
    </dsp:sp>
    <dsp:sp modelId="{58D7495D-ABAB-4AE9-A0D5-949A563DFE4F}">
      <dsp:nvSpPr>
        <dsp:cNvPr id="0" name=""/>
        <dsp:cNvSpPr/>
      </dsp:nvSpPr>
      <dsp:spPr>
        <a:xfrm>
          <a:off x="0" y="3358216"/>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Jenis, jumlah, dan nilai persediaan dalam kondisi rusak atau usang</a:t>
          </a:r>
          <a:endParaRPr lang="id-ID" sz="3900" kern="1200"/>
        </a:p>
      </dsp:txBody>
      <dsp:txXfrm>
        <a:off x="75734" y="3433950"/>
        <a:ext cx="8547363" cy="139995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42888-EFC9-4E95-B831-7821C3BBE67C}">
      <dsp:nvSpPr>
        <dsp:cNvPr id="0" name=""/>
        <dsp:cNvSpPr/>
      </dsp:nvSpPr>
      <dsp:spPr>
        <a:xfrm>
          <a:off x="0"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Tanah</a:t>
          </a:r>
          <a:endParaRPr lang="id-ID" sz="3200" kern="1200"/>
        </a:p>
      </dsp:txBody>
      <dsp:txXfrm>
        <a:off x="0" y="703236"/>
        <a:ext cx="2718384" cy="1631030"/>
      </dsp:txXfrm>
    </dsp:sp>
    <dsp:sp modelId="{20B272B5-E99E-42B9-9578-45A0B5C94AF8}">
      <dsp:nvSpPr>
        <dsp:cNvPr id="0" name=""/>
        <dsp:cNvSpPr/>
      </dsp:nvSpPr>
      <dsp:spPr>
        <a:xfrm>
          <a:off x="2990223"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Peralatan dan Mesin</a:t>
          </a:r>
          <a:endParaRPr lang="id-ID" sz="3200" kern="1200"/>
        </a:p>
      </dsp:txBody>
      <dsp:txXfrm>
        <a:off x="2990223" y="703236"/>
        <a:ext cx="2718384" cy="1631030"/>
      </dsp:txXfrm>
    </dsp:sp>
    <dsp:sp modelId="{71B81343-00AB-4408-AA24-A56FFB90950E}">
      <dsp:nvSpPr>
        <dsp:cNvPr id="0" name=""/>
        <dsp:cNvSpPr/>
      </dsp:nvSpPr>
      <dsp:spPr>
        <a:xfrm>
          <a:off x="5980446"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Gedung dan Bangunan</a:t>
          </a:r>
          <a:endParaRPr lang="id-ID" sz="3200" kern="1200"/>
        </a:p>
      </dsp:txBody>
      <dsp:txXfrm>
        <a:off x="5980446" y="703236"/>
        <a:ext cx="2718384" cy="1631030"/>
      </dsp:txXfrm>
    </dsp:sp>
    <dsp:sp modelId="{6682F73D-ADC8-4F75-8713-A2905AE9864D}">
      <dsp:nvSpPr>
        <dsp:cNvPr id="0" name=""/>
        <dsp:cNvSpPr/>
      </dsp:nvSpPr>
      <dsp:spPr>
        <a:xfrm>
          <a:off x="0"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Jalan, Irigasi, dan Jaringan</a:t>
          </a:r>
          <a:endParaRPr lang="id-ID" sz="3200" kern="1200"/>
        </a:p>
      </dsp:txBody>
      <dsp:txXfrm>
        <a:off x="0" y="2606105"/>
        <a:ext cx="2718384" cy="1631030"/>
      </dsp:txXfrm>
    </dsp:sp>
    <dsp:sp modelId="{B0799246-5DDC-4207-8940-4E91B61375AA}">
      <dsp:nvSpPr>
        <dsp:cNvPr id="0" name=""/>
        <dsp:cNvSpPr/>
      </dsp:nvSpPr>
      <dsp:spPr>
        <a:xfrm>
          <a:off x="2990223"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Aset Tetap Lainnya</a:t>
          </a:r>
          <a:endParaRPr lang="id-ID" sz="3200" kern="1200"/>
        </a:p>
      </dsp:txBody>
      <dsp:txXfrm>
        <a:off x="2990223" y="2606105"/>
        <a:ext cx="2718384" cy="1631030"/>
      </dsp:txXfrm>
    </dsp:sp>
    <dsp:sp modelId="{F6105E70-59BF-40A8-A0FC-152E052B0CDF}">
      <dsp:nvSpPr>
        <dsp:cNvPr id="0" name=""/>
        <dsp:cNvSpPr/>
      </dsp:nvSpPr>
      <dsp:spPr>
        <a:xfrm>
          <a:off x="5980446"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Konstruksi dalam Pengerjaan</a:t>
          </a:r>
          <a:endParaRPr lang="id-ID" sz="3200" kern="1200"/>
        </a:p>
      </dsp:txBody>
      <dsp:txXfrm>
        <a:off x="5980446" y="2606105"/>
        <a:ext cx="2718384" cy="163103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E7F6C-AE22-4065-A7EB-7847D54076CA}">
      <dsp:nvSpPr>
        <dsp:cNvPr id="0" name=""/>
        <dsp:cNvSpPr/>
      </dsp:nvSpPr>
      <dsp:spPr>
        <a:xfrm>
          <a:off x="0" y="20206"/>
          <a:ext cx="8698831" cy="1034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dirty="0"/>
            <a:t>Aset Tetap diakui pada saat manfaat ekonomi masa depan dapat diperoleh dan nilainya dapat diukur dengan handal;</a:t>
          </a:r>
        </a:p>
      </dsp:txBody>
      <dsp:txXfrm>
        <a:off x="50489" y="70695"/>
        <a:ext cx="8597853" cy="933302"/>
      </dsp:txXfrm>
    </dsp:sp>
    <dsp:sp modelId="{7F892572-CF8B-4738-836B-43E3E251C8BE}">
      <dsp:nvSpPr>
        <dsp:cNvPr id="0" name=""/>
        <dsp:cNvSpPr/>
      </dsp:nvSpPr>
      <dsp:spPr>
        <a:xfrm>
          <a:off x="0" y="1129366"/>
          <a:ext cx="8698831" cy="1034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dirty="0"/>
            <a:t>Kriteria </a:t>
          </a:r>
          <a:r>
            <a:rPr lang="en-US" sz="2600" kern="1200" dirty="0" err="1"/>
            <a:t>diakui</a:t>
          </a:r>
          <a:r>
            <a:rPr lang="en-US" sz="2600" kern="1200" dirty="0"/>
            <a:t> </a:t>
          </a:r>
          <a:r>
            <a:rPr lang="en-US" sz="2600" kern="1200" dirty="0" err="1"/>
            <a:t>sebagai</a:t>
          </a:r>
          <a:r>
            <a:rPr lang="en-US" sz="2600" kern="1200" dirty="0"/>
            <a:t> </a:t>
          </a:r>
          <a:r>
            <a:rPr lang="en-US" sz="2600" kern="1200" dirty="0" err="1"/>
            <a:t>aset</a:t>
          </a:r>
          <a:r>
            <a:rPr lang="en-US" sz="2600" kern="1200" dirty="0"/>
            <a:t> </a:t>
          </a:r>
          <a:r>
            <a:rPr lang="en-US" sz="2600" kern="1200" dirty="0" err="1"/>
            <a:t>tetap</a:t>
          </a:r>
          <a:r>
            <a:rPr lang="en-US" sz="2600" kern="1200" dirty="0"/>
            <a:t> :</a:t>
          </a:r>
          <a:endParaRPr lang="id-ID" sz="2600" kern="1200" dirty="0"/>
        </a:p>
      </dsp:txBody>
      <dsp:txXfrm>
        <a:off x="50489" y="1179855"/>
        <a:ext cx="8597853" cy="933302"/>
      </dsp:txXfrm>
    </dsp:sp>
    <dsp:sp modelId="{4061950F-0240-412B-BD3C-2B1CEE029BAC}">
      <dsp:nvSpPr>
        <dsp:cNvPr id="0" name=""/>
        <dsp:cNvSpPr/>
      </dsp:nvSpPr>
      <dsp:spPr>
        <a:xfrm>
          <a:off x="0" y="2163646"/>
          <a:ext cx="8698831"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a:t>Berwujud;</a:t>
          </a:r>
          <a:endParaRPr lang="id-ID" sz="2000" kern="1200"/>
        </a:p>
        <a:p>
          <a:pPr marL="228600" lvl="1" indent="-228600" algn="l" defTabSz="889000" rtl="0">
            <a:lnSpc>
              <a:spcPct val="90000"/>
            </a:lnSpc>
            <a:spcBef>
              <a:spcPct val="0"/>
            </a:spcBef>
            <a:spcAft>
              <a:spcPct val="20000"/>
            </a:spcAft>
            <a:buChar char="•"/>
          </a:pPr>
          <a:r>
            <a:rPr lang="en-US" sz="2000" kern="1200" dirty="0" err="1"/>
            <a:t>Mempunyai</a:t>
          </a:r>
          <a:r>
            <a:rPr lang="en-US" sz="2000" kern="1200" dirty="0"/>
            <a:t> masa </a:t>
          </a:r>
          <a:r>
            <a:rPr lang="en-US" sz="2000" kern="1200" dirty="0" err="1"/>
            <a:t>manfaat</a:t>
          </a:r>
          <a:r>
            <a:rPr lang="en-US" sz="2000" kern="1200" dirty="0"/>
            <a:t> </a:t>
          </a:r>
          <a:r>
            <a:rPr lang="en-US" sz="2000" kern="1200" dirty="0" err="1"/>
            <a:t>lebih</a:t>
          </a:r>
          <a:r>
            <a:rPr lang="en-US" sz="2000" kern="1200" dirty="0"/>
            <a:t> </a:t>
          </a:r>
          <a:r>
            <a:rPr lang="en-US" sz="2000" kern="1200" dirty="0" err="1"/>
            <a:t>dari</a:t>
          </a:r>
          <a:r>
            <a:rPr lang="en-US" sz="2000" kern="1200" dirty="0"/>
            <a:t> 12 </a:t>
          </a:r>
          <a:r>
            <a:rPr lang="en-US" sz="2000" kern="1200" dirty="0" err="1"/>
            <a:t>bulan</a:t>
          </a:r>
          <a:r>
            <a:rPr lang="en-US" sz="2000" kern="1200" dirty="0"/>
            <a:t>;</a:t>
          </a:r>
          <a:endParaRPr lang="id-ID" sz="2000" kern="1200" dirty="0"/>
        </a:p>
        <a:p>
          <a:pPr marL="228600" lvl="1" indent="-228600" algn="l" defTabSz="889000" rtl="0">
            <a:lnSpc>
              <a:spcPct val="90000"/>
            </a:lnSpc>
            <a:spcBef>
              <a:spcPct val="0"/>
            </a:spcBef>
            <a:spcAft>
              <a:spcPct val="20000"/>
            </a:spcAft>
            <a:buChar char="•"/>
          </a:pPr>
          <a:r>
            <a:rPr lang="en-US" sz="2000" kern="1200" dirty="0" err="1"/>
            <a:t>Biaya</a:t>
          </a:r>
          <a:r>
            <a:rPr lang="en-US" sz="2000" kern="1200" dirty="0"/>
            <a:t> </a:t>
          </a:r>
          <a:r>
            <a:rPr lang="en-US" sz="2000" kern="1200" dirty="0" err="1"/>
            <a:t>perolehan</a:t>
          </a:r>
          <a:r>
            <a:rPr lang="en-US" sz="2000" kern="1200" dirty="0"/>
            <a:t> </a:t>
          </a:r>
          <a:r>
            <a:rPr lang="en-US" sz="2000" kern="1200" dirty="0" err="1"/>
            <a:t>aset</a:t>
          </a:r>
          <a:r>
            <a:rPr lang="en-US" sz="2000" kern="1200" dirty="0"/>
            <a:t> </a:t>
          </a:r>
          <a:r>
            <a:rPr lang="en-US" sz="2000" kern="1200" dirty="0" err="1"/>
            <a:t>dapat</a:t>
          </a:r>
          <a:r>
            <a:rPr lang="en-US" sz="2000" kern="1200" dirty="0"/>
            <a:t> </a:t>
          </a:r>
          <a:r>
            <a:rPr lang="en-US" sz="2000" kern="1200" dirty="0" err="1"/>
            <a:t>diukur</a:t>
          </a:r>
          <a:r>
            <a:rPr lang="en-US" sz="2000" kern="1200" dirty="0"/>
            <a:t> </a:t>
          </a:r>
          <a:r>
            <a:rPr lang="en-US" sz="2000" kern="1200" dirty="0" err="1"/>
            <a:t>secara</a:t>
          </a:r>
          <a:r>
            <a:rPr lang="en-US" sz="2000" kern="1200" dirty="0"/>
            <a:t> </a:t>
          </a:r>
          <a:r>
            <a:rPr lang="en-US" sz="2000" kern="1200" dirty="0" err="1"/>
            <a:t>andal</a:t>
          </a:r>
          <a:r>
            <a:rPr lang="en-US" sz="2000" kern="1200" dirty="0"/>
            <a:t>;</a:t>
          </a:r>
          <a:endParaRPr lang="id-ID" sz="2000" kern="1200" dirty="0"/>
        </a:p>
        <a:p>
          <a:pPr marL="228600" lvl="1" indent="-228600" algn="l" defTabSz="889000" rtl="0">
            <a:lnSpc>
              <a:spcPct val="90000"/>
            </a:lnSpc>
            <a:spcBef>
              <a:spcPct val="0"/>
            </a:spcBef>
            <a:spcAft>
              <a:spcPct val="20000"/>
            </a:spcAft>
            <a:buChar char="•"/>
          </a:pPr>
          <a:r>
            <a:rPr lang="en-US" sz="2000" kern="1200" dirty="0" err="1"/>
            <a:t>Tidak</a:t>
          </a:r>
          <a:r>
            <a:rPr lang="en-US" sz="2000" kern="1200" dirty="0"/>
            <a:t> </a:t>
          </a:r>
          <a:r>
            <a:rPr lang="en-US" sz="2000" kern="1200" dirty="0" err="1"/>
            <a:t>dimaksudkan</a:t>
          </a:r>
          <a:r>
            <a:rPr lang="en-US" sz="2000" kern="1200" dirty="0"/>
            <a:t> </a:t>
          </a:r>
          <a:r>
            <a:rPr lang="en-US" sz="2000" kern="1200" dirty="0" err="1"/>
            <a:t>untuk</a:t>
          </a:r>
          <a:r>
            <a:rPr lang="en-US" sz="2000" kern="1200" dirty="0"/>
            <a:t> </a:t>
          </a:r>
          <a:r>
            <a:rPr lang="en-US" sz="2000" kern="1200" dirty="0" err="1"/>
            <a:t>dijual</a:t>
          </a:r>
          <a:r>
            <a:rPr lang="en-US" sz="2000" kern="1200" dirty="0"/>
            <a:t> </a:t>
          </a:r>
          <a:r>
            <a:rPr lang="en-US" sz="2000" kern="1200" dirty="0" err="1"/>
            <a:t>dalam</a:t>
          </a:r>
          <a:r>
            <a:rPr lang="en-US" sz="2000" kern="1200" dirty="0"/>
            <a:t> </a:t>
          </a:r>
          <a:r>
            <a:rPr lang="en-US" sz="2000" kern="1200" dirty="0" err="1"/>
            <a:t>operasi</a:t>
          </a:r>
          <a:r>
            <a:rPr lang="en-US" sz="2000" kern="1200" dirty="0"/>
            <a:t> normal </a:t>
          </a:r>
          <a:r>
            <a:rPr lang="en-US" sz="2000" kern="1200" dirty="0" err="1"/>
            <a:t>entitas</a:t>
          </a:r>
          <a:endParaRPr lang="id-ID" sz="2000" kern="1200" dirty="0"/>
        </a:p>
        <a:p>
          <a:pPr marL="228600" lvl="1" indent="-228600" algn="l" defTabSz="889000" rtl="0">
            <a:lnSpc>
              <a:spcPct val="90000"/>
            </a:lnSpc>
            <a:spcBef>
              <a:spcPct val="0"/>
            </a:spcBef>
            <a:spcAft>
              <a:spcPct val="20000"/>
            </a:spcAft>
            <a:buChar char="•"/>
          </a:pPr>
          <a:r>
            <a:rPr lang="en-US" sz="2000" kern="1200" dirty="0" err="1"/>
            <a:t>Diperoleh</a:t>
          </a:r>
          <a:r>
            <a:rPr lang="en-US" sz="2000" kern="1200" dirty="0"/>
            <a:t> </a:t>
          </a:r>
          <a:r>
            <a:rPr lang="en-US" sz="2000" kern="1200" dirty="0" err="1"/>
            <a:t>atau</a:t>
          </a:r>
          <a:r>
            <a:rPr lang="en-US" sz="2000" kern="1200" dirty="0"/>
            <a:t> </a:t>
          </a:r>
          <a:r>
            <a:rPr lang="en-US" sz="2000" kern="1200" dirty="0" err="1"/>
            <a:t>dibangun</a:t>
          </a:r>
          <a:r>
            <a:rPr lang="en-US" sz="2000" kern="1200" dirty="0"/>
            <a:t> </a:t>
          </a:r>
          <a:r>
            <a:rPr lang="en-US" sz="2000" kern="1200" dirty="0" err="1"/>
            <a:t>dengan</a:t>
          </a:r>
          <a:r>
            <a:rPr lang="en-US" sz="2000" kern="1200" dirty="0"/>
            <a:t> </a:t>
          </a:r>
          <a:r>
            <a:rPr lang="en-US" sz="2000" kern="1200" dirty="0" err="1"/>
            <a:t>maksud</a:t>
          </a:r>
          <a:r>
            <a:rPr lang="en-US" sz="2000" kern="1200" dirty="0"/>
            <a:t> </a:t>
          </a:r>
          <a:r>
            <a:rPr lang="en-US" sz="2000" kern="1200" dirty="0" err="1"/>
            <a:t>untuk</a:t>
          </a:r>
          <a:r>
            <a:rPr lang="en-US" sz="2000" kern="1200" dirty="0"/>
            <a:t> </a:t>
          </a:r>
          <a:r>
            <a:rPr lang="en-US" sz="2000" kern="1200" dirty="0" err="1"/>
            <a:t>digunakan</a:t>
          </a:r>
          <a:r>
            <a:rPr lang="en-US" sz="2000" kern="1200" dirty="0"/>
            <a:t>.</a:t>
          </a:r>
          <a:endParaRPr lang="id-ID" sz="2000" kern="1200" dirty="0"/>
        </a:p>
      </dsp:txBody>
      <dsp:txXfrm>
        <a:off x="0" y="2163646"/>
        <a:ext cx="8698831" cy="1722240"/>
      </dsp:txXfrm>
    </dsp:sp>
    <dsp:sp modelId="{E2D3E29D-ED5A-4794-ABB3-A695627490F0}">
      <dsp:nvSpPr>
        <dsp:cNvPr id="0" name=""/>
        <dsp:cNvSpPr/>
      </dsp:nvSpPr>
      <dsp:spPr>
        <a:xfrm>
          <a:off x="0" y="3885886"/>
          <a:ext cx="8698831" cy="1034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d-ID" sz="2600" kern="1200" dirty="0"/>
            <a:t>A</a:t>
          </a:r>
          <a:r>
            <a:rPr lang="en-US" sz="2600" kern="1200" dirty="0" err="1"/>
            <a:t>kan</a:t>
          </a:r>
          <a:r>
            <a:rPr lang="en-US" sz="2600" kern="1200" dirty="0"/>
            <a:t> </a:t>
          </a:r>
          <a:r>
            <a:rPr lang="en-US" sz="2600" kern="1200" dirty="0" err="1"/>
            <a:t>andal</a:t>
          </a:r>
          <a:r>
            <a:rPr lang="en-US" sz="2600" kern="1200" dirty="0"/>
            <a:t> </a:t>
          </a:r>
          <a:r>
            <a:rPr lang="en-US" sz="2600" kern="1200" dirty="0" err="1"/>
            <a:t>bila</a:t>
          </a:r>
          <a:r>
            <a:rPr lang="en-US" sz="2600" kern="1200" dirty="0"/>
            <a:t> </a:t>
          </a:r>
          <a:r>
            <a:rPr lang="en-US" sz="2600" kern="1200" dirty="0" err="1"/>
            <a:t>aset</a:t>
          </a:r>
          <a:r>
            <a:rPr lang="en-US" sz="2600" kern="1200" dirty="0"/>
            <a:t> </a:t>
          </a:r>
          <a:r>
            <a:rPr lang="en-US" sz="2600" kern="1200" dirty="0" err="1"/>
            <a:t>tetap</a:t>
          </a:r>
          <a:r>
            <a:rPr lang="en-US" sz="2600" kern="1200" dirty="0"/>
            <a:t> </a:t>
          </a:r>
          <a:r>
            <a:rPr lang="en-US" sz="2600" kern="1200" dirty="0" err="1"/>
            <a:t>telah</a:t>
          </a:r>
          <a:r>
            <a:rPr lang="en-US" sz="2600" kern="1200" dirty="0"/>
            <a:t> </a:t>
          </a:r>
          <a:r>
            <a:rPr lang="en-US" sz="2600" kern="1200" dirty="0" err="1"/>
            <a:t>diterima</a:t>
          </a:r>
          <a:r>
            <a:rPr lang="en-US" sz="2600" kern="1200" dirty="0"/>
            <a:t> </a:t>
          </a:r>
          <a:r>
            <a:rPr lang="en-US" sz="2600" kern="1200" dirty="0" err="1"/>
            <a:t>atau</a:t>
          </a:r>
          <a:r>
            <a:rPr lang="en-US" sz="2600" kern="1200" dirty="0"/>
            <a:t> </a:t>
          </a:r>
          <a:r>
            <a:rPr lang="en-US" sz="2600" kern="1200" dirty="0" err="1"/>
            <a:t>diserahkan</a:t>
          </a:r>
          <a:r>
            <a:rPr lang="en-US" sz="2600" kern="1200" dirty="0"/>
            <a:t> </a:t>
          </a:r>
          <a:r>
            <a:rPr lang="en-US" sz="2600" kern="1200" dirty="0" err="1"/>
            <a:t>hak</a:t>
          </a:r>
          <a:r>
            <a:rPr lang="en-US" sz="2600" kern="1200" dirty="0"/>
            <a:t> </a:t>
          </a:r>
          <a:r>
            <a:rPr lang="en-US" sz="2600" kern="1200" dirty="0" err="1"/>
            <a:t>kepemilikannya</a:t>
          </a:r>
          <a:r>
            <a:rPr lang="en-US" sz="2600" kern="1200" dirty="0"/>
            <a:t> </a:t>
          </a:r>
          <a:r>
            <a:rPr lang="en-US" sz="2600" kern="1200" dirty="0" err="1"/>
            <a:t>dan</a:t>
          </a:r>
          <a:r>
            <a:rPr lang="en-US" sz="2600" kern="1200" dirty="0"/>
            <a:t> </a:t>
          </a:r>
          <a:r>
            <a:rPr lang="en-US" sz="2600" kern="1200" dirty="0" err="1"/>
            <a:t>atau</a:t>
          </a:r>
          <a:r>
            <a:rPr lang="en-US" sz="2600" kern="1200" dirty="0"/>
            <a:t> </a:t>
          </a:r>
          <a:r>
            <a:rPr lang="en-US" sz="2600" kern="1200" dirty="0" err="1"/>
            <a:t>pada</a:t>
          </a:r>
          <a:r>
            <a:rPr lang="en-US" sz="2600" kern="1200" dirty="0"/>
            <a:t> </a:t>
          </a:r>
          <a:r>
            <a:rPr lang="en-US" sz="2600" kern="1200" dirty="0" err="1"/>
            <a:t>saat</a:t>
          </a:r>
          <a:r>
            <a:rPr lang="en-US" sz="2600" kern="1200" dirty="0"/>
            <a:t> </a:t>
          </a:r>
          <a:r>
            <a:rPr lang="en-US" sz="2600" kern="1200" dirty="0" err="1"/>
            <a:t>penguasaannya</a:t>
          </a:r>
          <a:r>
            <a:rPr lang="en-US" sz="2600" kern="1200" dirty="0"/>
            <a:t> </a:t>
          </a:r>
          <a:r>
            <a:rPr lang="en-US" sz="2600" kern="1200" dirty="0" err="1"/>
            <a:t>berpindah</a:t>
          </a:r>
          <a:r>
            <a:rPr lang="en-US" sz="2600" kern="1200" dirty="0"/>
            <a:t>.</a:t>
          </a:r>
          <a:r>
            <a:rPr lang="id-ID" sz="2600" kern="1200" dirty="0"/>
            <a:t> </a:t>
          </a:r>
        </a:p>
      </dsp:txBody>
      <dsp:txXfrm>
        <a:off x="50489" y="3936375"/>
        <a:ext cx="8597853" cy="93330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648E9-12F6-4E19-8CBF-0723E6832E37}">
      <dsp:nvSpPr>
        <dsp:cNvPr id="0" name=""/>
        <dsp:cNvSpPr/>
      </dsp:nvSpPr>
      <dsp:spPr>
        <a:xfrm>
          <a:off x="0" y="23258"/>
          <a:ext cx="8698831" cy="238500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id-ID" sz="4300" kern="1200"/>
            <a:t>Dinilai dengan biaya perolehan</a:t>
          </a:r>
          <a:r>
            <a:rPr lang="en-US" sz="4300" kern="1200"/>
            <a:t> </a:t>
          </a:r>
          <a:endParaRPr lang="id-ID" sz="4300" kern="1200"/>
        </a:p>
      </dsp:txBody>
      <dsp:txXfrm>
        <a:off x="116426" y="139684"/>
        <a:ext cx="8465979" cy="2152156"/>
      </dsp:txXfrm>
    </dsp:sp>
    <dsp:sp modelId="{76922729-889C-4D32-8370-A34935E30AEB}">
      <dsp:nvSpPr>
        <dsp:cNvPr id="0" name=""/>
        <dsp:cNvSpPr/>
      </dsp:nvSpPr>
      <dsp:spPr>
        <a:xfrm>
          <a:off x="0" y="2532106"/>
          <a:ext cx="8698831" cy="238500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id-ID" sz="4300" kern="1200" dirty="0"/>
            <a:t>Yang tidak diketahui harga perolehannya disajikan dengan nilai wajar</a:t>
          </a:r>
          <a:r>
            <a:rPr lang="en-US" sz="4300" kern="1200" dirty="0"/>
            <a:t> </a:t>
          </a:r>
          <a:r>
            <a:rPr lang="en-US" sz="4300" kern="1200" dirty="0" err="1"/>
            <a:t>pada</a:t>
          </a:r>
          <a:r>
            <a:rPr lang="en-US" sz="4300" kern="1200" dirty="0"/>
            <a:t> </a:t>
          </a:r>
          <a:r>
            <a:rPr lang="en-US" sz="4300" kern="1200" dirty="0" err="1"/>
            <a:t>saat</a:t>
          </a:r>
          <a:r>
            <a:rPr lang="en-US" sz="4300" kern="1200" dirty="0"/>
            <a:t> </a:t>
          </a:r>
          <a:r>
            <a:rPr lang="en-US" sz="4300" kern="1200" dirty="0" err="1"/>
            <a:t>perolehan</a:t>
          </a:r>
          <a:endParaRPr lang="id-ID" sz="4300" kern="1200" dirty="0"/>
        </a:p>
      </dsp:txBody>
      <dsp:txXfrm>
        <a:off x="116426" y="2648532"/>
        <a:ext cx="8465979" cy="215215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40287-A640-4701-80F9-8DEB4CE1D913}">
      <dsp:nvSpPr>
        <dsp:cNvPr id="0" name=""/>
        <dsp:cNvSpPr/>
      </dsp:nvSpPr>
      <dsp:spPr>
        <a:xfrm>
          <a:off x="0" y="203328"/>
          <a:ext cx="8698831" cy="308435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rtl="0">
            <a:lnSpc>
              <a:spcPct val="90000"/>
            </a:lnSpc>
            <a:spcBef>
              <a:spcPct val="0"/>
            </a:spcBef>
            <a:spcAft>
              <a:spcPct val="35000"/>
            </a:spcAft>
            <a:buNone/>
          </a:pPr>
          <a:r>
            <a:rPr lang="en-US" sz="3300" kern="1200"/>
            <a:t>Biaya perolehan suatu aset tetap terdiri dari harga belinya atau konstruksinya, termasuk bea impor dan setiap biaya yang dapat diatribusikan secara langsung dalam membawa aset tersebut ke kondisi yang membuat aset tersebut dapat bekerja untuk penggunaan yang dimaksudkan.</a:t>
          </a:r>
          <a:endParaRPr lang="id-ID" sz="3300" kern="1200"/>
        </a:p>
      </dsp:txBody>
      <dsp:txXfrm>
        <a:off x="0" y="203328"/>
        <a:ext cx="8698831" cy="3084355"/>
      </dsp:txXfrm>
    </dsp:sp>
    <dsp:sp modelId="{101763A2-E8EF-458F-8AB4-32EFCDBF6679}">
      <dsp:nvSpPr>
        <dsp:cNvPr id="0" name=""/>
        <dsp:cNvSpPr/>
      </dsp:nvSpPr>
      <dsp:spPr>
        <a:xfrm>
          <a:off x="0" y="3287684"/>
          <a:ext cx="8698831" cy="14493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028B0-D7C5-40DC-913E-E8DB4D919AFE}">
      <dsp:nvSpPr>
        <dsp:cNvPr id="0" name=""/>
        <dsp:cNvSpPr/>
      </dsp:nvSpPr>
      <dsp:spPr>
        <a:xfrm>
          <a:off x="0"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Biaya persiapan tempat</a:t>
          </a:r>
          <a:endParaRPr lang="id-ID" sz="2500" kern="1200"/>
        </a:p>
      </dsp:txBody>
      <dsp:txXfrm>
        <a:off x="0" y="703236"/>
        <a:ext cx="2718384" cy="1631030"/>
      </dsp:txXfrm>
    </dsp:sp>
    <dsp:sp modelId="{B47B6040-3BC2-4FD9-B87B-03A6C1222FAB}">
      <dsp:nvSpPr>
        <dsp:cNvPr id="0" name=""/>
        <dsp:cNvSpPr/>
      </dsp:nvSpPr>
      <dsp:spPr>
        <a:xfrm>
          <a:off x="2990223"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err="1"/>
            <a:t>Biaya</a:t>
          </a:r>
          <a:r>
            <a:rPr lang="en-US" sz="2500" kern="1200" dirty="0"/>
            <a:t> </a:t>
          </a:r>
          <a:r>
            <a:rPr lang="en-US" sz="2500" kern="1200" dirty="0" err="1"/>
            <a:t>pengiriman</a:t>
          </a:r>
          <a:r>
            <a:rPr lang="en-US" sz="2500" kern="1200" dirty="0"/>
            <a:t> </a:t>
          </a:r>
          <a:r>
            <a:rPr lang="en-US" sz="2500" kern="1200" dirty="0" err="1"/>
            <a:t>awal</a:t>
          </a:r>
          <a:r>
            <a:rPr lang="en-US" sz="2500" kern="1200" dirty="0"/>
            <a:t> </a:t>
          </a:r>
          <a:r>
            <a:rPr lang="en-US" sz="2500" kern="1200" dirty="0" err="1"/>
            <a:t>dan</a:t>
          </a:r>
          <a:r>
            <a:rPr lang="en-US" sz="2500" kern="1200" dirty="0"/>
            <a:t> </a:t>
          </a:r>
          <a:r>
            <a:rPr lang="en-US" sz="2500" kern="1200" dirty="0" err="1"/>
            <a:t>biaya</a:t>
          </a:r>
          <a:r>
            <a:rPr lang="en-US" sz="2500" kern="1200" dirty="0"/>
            <a:t> </a:t>
          </a:r>
          <a:r>
            <a:rPr lang="en-US" sz="2500" kern="1200" dirty="0" err="1"/>
            <a:t>simpan</a:t>
          </a:r>
          <a:r>
            <a:rPr lang="en-US" sz="2500" kern="1200" dirty="0"/>
            <a:t> </a:t>
          </a:r>
          <a:r>
            <a:rPr lang="en-US" sz="2500" kern="1200" dirty="0" err="1"/>
            <a:t>dan</a:t>
          </a:r>
          <a:r>
            <a:rPr lang="en-US" sz="2500" kern="1200" dirty="0"/>
            <a:t> </a:t>
          </a:r>
          <a:r>
            <a:rPr lang="en-US" sz="2500" kern="1200" dirty="0" err="1"/>
            <a:t>bongkar</a:t>
          </a:r>
          <a:r>
            <a:rPr lang="en-US" sz="2500" kern="1200" dirty="0"/>
            <a:t> </a:t>
          </a:r>
          <a:r>
            <a:rPr lang="en-US" sz="2500" kern="1200" dirty="0" err="1"/>
            <a:t>muat</a:t>
          </a:r>
          <a:endParaRPr lang="id-ID" sz="2500" kern="1200" dirty="0"/>
        </a:p>
      </dsp:txBody>
      <dsp:txXfrm>
        <a:off x="2990223" y="703236"/>
        <a:ext cx="2718384" cy="1631030"/>
      </dsp:txXfrm>
    </dsp:sp>
    <dsp:sp modelId="{859F9520-2A8F-49E0-98AF-5815F6C71E25}">
      <dsp:nvSpPr>
        <dsp:cNvPr id="0" name=""/>
        <dsp:cNvSpPr/>
      </dsp:nvSpPr>
      <dsp:spPr>
        <a:xfrm>
          <a:off x="5980446"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Biaya pemasangan (</a:t>
          </a:r>
          <a:r>
            <a:rPr lang="en-US" sz="2500" i="1" kern="1200"/>
            <a:t>instalation cost</a:t>
          </a:r>
          <a:r>
            <a:rPr lang="en-US" sz="2500" kern="1200"/>
            <a:t>)</a:t>
          </a:r>
          <a:endParaRPr lang="id-ID" sz="2500" kern="1200"/>
        </a:p>
      </dsp:txBody>
      <dsp:txXfrm>
        <a:off x="5980446" y="703236"/>
        <a:ext cx="2718384" cy="1631030"/>
      </dsp:txXfrm>
    </dsp:sp>
    <dsp:sp modelId="{600734BD-028A-42C9-A93A-87447FAA941B}">
      <dsp:nvSpPr>
        <dsp:cNvPr id="0" name=""/>
        <dsp:cNvSpPr/>
      </dsp:nvSpPr>
      <dsp:spPr>
        <a:xfrm>
          <a:off x="1495111"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Biaya profesional seperti arsitek dan insinyur</a:t>
          </a:r>
          <a:endParaRPr lang="id-ID" sz="2500" kern="1200"/>
        </a:p>
      </dsp:txBody>
      <dsp:txXfrm>
        <a:off x="1495111" y="2606105"/>
        <a:ext cx="2718384" cy="1631030"/>
      </dsp:txXfrm>
    </dsp:sp>
    <dsp:sp modelId="{8658F1E3-2A7C-46B8-B5E5-7F6FC0EB0E29}">
      <dsp:nvSpPr>
        <dsp:cNvPr id="0" name=""/>
        <dsp:cNvSpPr/>
      </dsp:nvSpPr>
      <dsp:spPr>
        <a:xfrm>
          <a:off x="4485334"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Biaya konstruksi</a:t>
          </a:r>
          <a:endParaRPr lang="id-ID" sz="2500" kern="1200"/>
        </a:p>
      </dsp:txBody>
      <dsp:txXfrm>
        <a:off x="4485334" y="2606105"/>
        <a:ext cx="2718384" cy="163103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5ED6D-F096-4C52-8988-841B2E026054}">
      <dsp:nvSpPr>
        <dsp:cNvPr id="0" name=""/>
        <dsp:cNvSpPr/>
      </dsp:nvSpPr>
      <dsp:spPr>
        <a:xfrm>
          <a:off x="0" y="263655"/>
          <a:ext cx="8698831" cy="834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Harga pembelian atau biaya pembebasan tanah</a:t>
          </a:r>
        </a:p>
      </dsp:txBody>
      <dsp:txXfrm>
        <a:off x="40724" y="304379"/>
        <a:ext cx="8617383" cy="752780"/>
      </dsp:txXfrm>
    </dsp:sp>
    <dsp:sp modelId="{DF93C003-9B80-4C49-BC9C-14DD0C976DDC}">
      <dsp:nvSpPr>
        <dsp:cNvPr id="0" name=""/>
        <dsp:cNvSpPr/>
      </dsp:nvSpPr>
      <dsp:spPr>
        <a:xfrm>
          <a:off x="0" y="1158364"/>
          <a:ext cx="8698831" cy="834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Biaya yang dikeluarkan dalam rangka memperoleh hak</a:t>
          </a:r>
        </a:p>
      </dsp:txBody>
      <dsp:txXfrm>
        <a:off x="40724" y="1199088"/>
        <a:ext cx="8617383" cy="752780"/>
      </dsp:txXfrm>
    </dsp:sp>
    <dsp:sp modelId="{EFD6027C-97A6-4FB6-8796-72B08FD866B4}">
      <dsp:nvSpPr>
        <dsp:cNvPr id="0" name=""/>
        <dsp:cNvSpPr/>
      </dsp:nvSpPr>
      <dsp:spPr>
        <a:xfrm>
          <a:off x="0" y="2053072"/>
          <a:ext cx="8698831" cy="834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Biaya pematangan, penimbunan, dan </a:t>
          </a:r>
        </a:p>
      </dsp:txBody>
      <dsp:txXfrm>
        <a:off x="40724" y="2093796"/>
        <a:ext cx="8617383" cy="752780"/>
      </dsp:txXfrm>
    </dsp:sp>
    <dsp:sp modelId="{2CDA6906-ABE6-4D53-BCF6-937F5B7E320D}">
      <dsp:nvSpPr>
        <dsp:cNvPr id="0" name=""/>
        <dsp:cNvSpPr/>
      </dsp:nvSpPr>
      <dsp:spPr>
        <a:xfrm>
          <a:off x="0" y="2947780"/>
          <a:ext cx="8698831" cy="834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biaya lainnya yang dikeluarkan maupun yang masih harus dikeluarkan sampai tanah tersebut siap pakai</a:t>
          </a:r>
        </a:p>
      </dsp:txBody>
      <dsp:txXfrm>
        <a:off x="40724" y="2988504"/>
        <a:ext cx="8617383" cy="752780"/>
      </dsp:txXfrm>
    </dsp:sp>
    <dsp:sp modelId="{4A1E5B2A-75DB-4F82-AC51-C2E9DDE66D24}">
      <dsp:nvSpPr>
        <dsp:cNvPr id="0" name=""/>
        <dsp:cNvSpPr/>
      </dsp:nvSpPr>
      <dsp:spPr>
        <a:xfrm>
          <a:off x="0" y="3842488"/>
          <a:ext cx="8698831" cy="834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a:t>Nilai tanah juga meliputi nilai bangunan tua yang terletak pada tanah yang dibeli tersebut jika bangunan tua tersebut dimaksudkan untuk dimusnahkan</a:t>
          </a:r>
        </a:p>
      </dsp:txBody>
      <dsp:txXfrm>
        <a:off x="40724" y="3883212"/>
        <a:ext cx="8617383" cy="752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4E13D-1806-4C4D-88D0-9F4B96BBF500}">
      <dsp:nvSpPr>
        <dsp:cNvPr id="0" name=""/>
        <dsp:cNvSpPr/>
      </dsp:nvSpPr>
      <dsp:spPr>
        <a:xfrm>
          <a:off x="0" y="200971"/>
          <a:ext cx="8698831" cy="1551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id-ID" sz="3900" kern="1200"/>
            <a:t>Menyajikan secara komparatif dengan</a:t>
          </a:r>
          <a:r>
            <a:rPr lang="en-US" sz="3900" kern="1200"/>
            <a:t> </a:t>
          </a:r>
          <a:r>
            <a:rPr lang="id-ID" sz="3900" kern="1200"/>
            <a:t>periode sebelumnya pos-pos berikut </a:t>
          </a:r>
        </a:p>
      </dsp:txBody>
      <dsp:txXfrm>
        <a:off x="75734" y="276705"/>
        <a:ext cx="8547363" cy="1399952"/>
      </dsp:txXfrm>
    </dsp:sp>
    <dsp:sp modelId="{6A9A3D64-E18C-46A0-AE36-FE158E6FDB45}">
      <dsp:nvSpPr>
        <dsp:cNvPr id="0" name=""/>
        <dsp:cNvSpPr/>
      </dsp:nvSpPr>
      <dsp:spPr>
        <a:xfrm>
          <a:off x="0" y="1752391"/>
          <a:ext cx="8698831" cy="298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id-ID" sz="3000" kern="1200"/>
            <a:t>Saldo Anggaran Lebih  awal</a:t>
          </a:r>
        </a:p>
        <a:p>
          <a:pPr marL="285750" lvl="1" indent="-285750" algn="l" defTabSz="1333500" rtl="0">
            <a:lnSpc>
              <a:spcPct val="90000"/>
            </a:lnSpc>
            <a:spcBef>
              <a:spcPct val="0"/>
            </a:spcBef>
            <a:spcAft>
              <a:spcPct val="20000"/>
            </a:spcAft>
            <a:buChar char="•"/>
          </a:pPr>
          <a:r>
            <a:rPr lang="id-ID" sz="3000" kern="1200"/>
            <a:t>Penggunaan  Saldo Anggaran Lebih</a:t>
          </a:r>
        </a:p>
        <a:p>
          <a:pPr marL="285750" lvl="1" indent="-285750" algn="l" defTabSz="1333500" rtl="0">
            <a:lnSpc>
              <a:spcPct val="90000"/>
            </a:lnSpc>
            <a:spcBef>
              <a:spcPct val="0"/>
            </a:spcBef>
            <a:spcAft>
              <a:spcPct val="20000"/>
            </a:spcAft>
            <a:buChar char="•"/>
          </a:pPr>
          <a:r>
            <a:rPr lang="id-ID" sz="3000" kern="1200"/>
            <a:t>Sisa Lebih/Kurang Pembiayaan Anggaran tahun berjalan</a:t>
          </a:r>
        </a:p>
        <a:p>
          <a:pPr marL="285750" lvl="1" indent="-285750" algn="l" defTabSz="1333500" rtl="0">
            <a:lnSpc>
              <a:spcPct val="90000"/>
            </a:lnSpc>
            <a:spcBef>
              <a:spcPct val="0"/>
            </a:spcBef>
            <a:spcAft>
              <a:spcPct val="20000"/>
            </a:spcAft>
            <a:buChar char="•"/>
          </a:pPr>
          <a:r>
            <a:rPr lang="id-ID" sz="3000" kern="1200" dirty="0"/>
            <a:t>Koreksi Kesalahan Pembukuan tahun Sebelumnya</a:t>
          </a:r>
        </a:p>
        <a:p>
          <a:pPr marL="285750" lvl="1" indent="-285750" algn="l" defTabSz="1333500" rtl="0">
            <a:lnSpc>
              <a:spcPct val="90000"/>
            </a:lnSpc>
            <a:spcBef>
              <a:spcPct val="0"/>
            </a:spcBef>
            <a:spcAft>
              <a:spcPct val="20000"/>
            </a:spcAft>
            <a:buChar char="•"/>
          </a:pPr>
          <a:r>
            <a:rPr lang="id-ID" sz="3000" kern="1200"/>
            <a:t>Saldo Anggaran Lebih Akhir</a:t>
          </a:r>
        </a:p>
      </dsp:txBody>
      <dsp:txXfrm>
        <a:off x="0" y="1752391"/>
        <a:ext cx="8698831" cy="298701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69040-1B96-4C40-8AD6-1660DA031448}">
      <dsp:nvSpPr>
        <dsp:cNvPr id="0" name=""/>
        <dsp:cNvSpPr/>
      </dsp:nvSpPr>
      <dsp:spPr>
        <a:xfrm>
          <a:off x="0" y="0"/>
          <a:ext cx="8698831" cy="1148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dirty="0"/>
            <a:t>Harga pembelian</a:t>
          </a:r>
        </a:p>
      </dsp:txBody>
      <dsp:txXfrm>
        <a:off x="1854591" y="0"/>
        <a:ext cx="6844239" cy="1148250"/>
      </dsp:txXfrm>
    </dsp:sp>
    <dsp:sp modelId="{3BD949E4-EDC3-4308-BEC1-7E030E66E1E1}">
      <dsp:nvSpPr>
        <dsp:cNvPr id="0" name=""/>
        <dsp:cNvSpPr/>
      </dsp:nvSpPr>
      <dsp:spPr>
        <a:xfrm>
          <a:off x="114825" y="114825"/>
          <a:ext cx="1739766" cy="918600"/>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B6B337-0596-4635-9AFB-E300C789E06D}">
      <dsp:nvSpPr>
        <dsp:cNvPr id="0" name=""/>
        <dsp:cNvSpPr/>
      </dsp:nvSpPr>
      <dsp:spPr>
        <a:xfrm>
          <a:off x="0" y="1263075"/>
          <a:ext cx="8698831" cy="1148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Biaya pengangkutan</a:t>
          </a:r>
        </a:p>
      </dsp:txBody>
      <dsp:txXfrm>
        <a:off x="1854591" y="1263075"/>
        <a:ext cx="6844239" cy="1148250"/>
      </dsp:txXfrm>
    </dsp:sp>
    <dsp:sp modelId="{077BE552-58E1-489E-ACEA-5CEFADF67F9A}">
      <dsp:nvSpPr>
        <dsp:cNvPr id="0" name=""/>
        <dsp:cNvSpPr/>
      </dsp:nvSpPr>
      <dsp:spPr>
        <a:xfrm>
          <a:off x="114825" y="1377900"/>
          <a:ext cx="1739766" cy="918600"/>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D1A49-26CD-4EEF-B8D2-1A951009B6BD}">
      <dsp:nvSpPr>
        <dsp:cNvPr id="0" name=""/>
        <dsp:cNvSpPr/>
      </dsp:nvSpPr>
      <dsp:spPr>
        <a:xfrm>
          <a:off x="0" y="2526151"/>
          <a:ext cx="8698831" cy="1148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Biaya instalasi</a:t>
          </a:r>
        </a:p>
      </dsp:txBody>
      <dsp:txXfrm>
        <a:off x="1854591" y="2526151"/>
        <a:ext cx="6844239" cy="1148250"/>
      </dsp:txXfrm>
    </dsp:sp>
    <dsp:sp modelId="{60B14C16-FEB8-43D2-A10E-BFB07DCBBB3A}">
      <dsp:nvSpPr>
        <dsp:cNvPr id="0" name=""/>
        <dsp:cNvSpPr/>
      </dsp:nvSpPr>
      <dsp:spPr>
        <a:xfrm>
          <a:off x="114825" y="2640976"/>
          <a:ext cx="1739766" cy="918600"/>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3906A-37B0-473F-83A3-F468F3265A4A}">
      <dsp:nvSpPr>
        <dsp:cNvPr id="0" name=""/>
        <dsp:cNvSpPr/>
      </dsp:nvSpPr>
      <dsp:spPr>
        <a:xfrm>
          <a:off x="0" y="3789227"/>
          <a:ext cx="8698831" cy="1148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d-ID" sz="2300" kern="1200"/>
            <a:t>Serta biaya langsung lainnya untuk memperoleh dan mempersiapkan sampai peralatan dan mesin tersebut siap untuk digunakan</a:t>
          </a:r>
        </a:p>
      </dsp:txBody>
      <dsp:txXfrm>
        <a:off x="1854591" y="3789227"/>
        <a:ext cx="6844239" cy="1148250"/>
      </dsp:txXfrm>
    </dsp:sp>
    <dsp:sp modelId="{AF87917F-D068-4B8C-BFC1-D4030622E53C}">
      <dsp:nvSpPr>
        <dsp:cNvPr id="0" name=""/>
        <dsp:cNvSpPr/>
      </dsp:nvSpPr>
      <dsp:spPr>
        <a:xfrm>
          <a:off x="114825" y="3904052"/>
          <a:ext cx="1739766" cy="918600"/>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0FE2D-D874-435C-9585-0E32C344E76C}">
      <dsp:nvSpPr>
        <dsp:cNvPr id="0" name=""/>
        <dsp:cNvSpPr/>
      </dsp:nvSpPr>
      <dsp:spPr>
        <a:xfrm>
          <a:off x="42" y="961721"/>
          <a:ext cx="4064834" cy="16114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id-ID" sz="3200" kern="1200" dirty="0"/>
            <a:t>Harga pembelian atau biaya konstruksi, </a:t>
          </a:r>
        </a:p>
      </dsp:txBody>
      <dsp:txXfrm>
        <a:off x="42" y="961721"/>
        <a:ext cx="4064834" cy="1611489"/>
      </dsp:txXfrm>
    </dsp:sp>
    <dsp:sp modelId="{04E6C20B-A22C-434B-89E2-933D46B6C766}">
      <dsp:nvSpPr>
        <dsp:cNvPr id="0" name=""/>
        <dsp:cNvSpPr/>
      </dsp:nvSpPr>
      <dsp:spPr>
        <a:xfrm>
          <a:off x="42" y="2573211"/>
          <a:ext cx="4064834" cy="1405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ABCF9-4FB4-4589-AD46-54BD0E43336E}">
      <dsp:nvSpPr>
        <dsp:cNvPr id="0" name=""/>
        <dsp:cNvSpPr/>
      </dsp:nvSpPr>
      <dsp:spPr>
        <a:xfrm>
          <a:off x="4633953" y="961721"/>
          <a:ext cx="4064834" cy="16114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id-ID" sz="3200" kern="1200"/>
            <a:t>Biaya pengurusan IMB, notaris dan pajak</a:t>
          </a:r>
        </a:p>
      </dsp:txBody>
      <dsp:txXfrm>
        <a:off x="4633953" y="961721"/>
        <a:ext cx="4064834" cy="1611489"/>
      </dsp:txXfrm>
    </dsp:sp>
    <dsp:sp modelId="{51EB00AA-3758-41C6-89B9-514024DE64C5}">
      <dsp:nvSpPr>
        <dsp:cNvPr id="0" name=""/>
        <dsp:cNvSpPr/>
      </dsp:nvSpPr>
      <dsp:spPr>
        <a:xfrm>
          <a:off x="4633953" y="2573211"/>
          <a:ext cx="4064834" cy="1405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B6E2-6D8F-4ECC-AA68-00CB83C35B5A}">
      <dsp:nvSpPr>
        <dsp:cNvPr id="0" name=""/>
        <dsp:cNvSpPr/>
      </dsp:nvSpPr>
      <dsp:spPr>
        <a:xfrm>
          <a:off x="-5542880" y="-855144"/>
          <a:ext cx="6650661" cy="6650661"/>
        </a:xfrm>
        <a:prstGeom prst="blockArc">
          <a:avLst>
            <a:gd name="adj1" fmla="val 18900000"/>
            <a:gd name="adj2" fmla="val 2700000"/>
            <a:gd name="adj3" fmla="val 32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ECF11-C5AF-4935-A09A-0EFA4FDB8C9B}">
      <dsp:nvSpPr>
        <dsp:cNvPr id="0" name=""/>
        <dsp:cNvSpPr/>
      </dsp:nvSpPr>
      <dsp:spPr>
        <a:xfrm>
          <a:off x="908164" y="705781"/>
          <a:ext cx="7764606" cy="14113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272" tIns="76200" rIns="76200" bIns="76200" numCol="1" spcCol="1270" anchor="ctr" anchorCtr="0">
          <a:noAutofit/>
        </a:bodyPr>
        <a:lstStyle/>
        <a:p>
          <a:pPr marL="0" lvl="0" indent="0" algn="l" defTabSz="1333500" rtl="0">
            <a:lnSpc>
              <a:spcPct val="90000"/>
            </a:lnSpc>
            <a:spcBef>
              <a:spcPct val="0"/>
            </a:spcBef>
            <a:spcAft>
              <a:spcPct val="35000"/>
            </a:spcAft>
            <a:buNone/>
          </a:pPr>
          <a:r>
            <a:rPr lang="id-ID" sz="3000" kern="1200"/>
            <a:t>Biaya perolehan atau biaya konstruksi, dan</a:t>
          </a:r>
        </a:p>
      </dsp:txBody>
      <dsp:txXfrm>
        <a:off x="908164" y="705781"/>
        <a:ext cx="7764606" cy="1411365"/>
      </dsp:txXfrm>
    </dsp:sp>
    <dsp:sp modelId="{B01D3D55-8C2E-4D68-AAD4-263CD310A48B}">
      <dsp:nvSpPr>
        <dsp:cNvPr id="0" name=""/>
        <dsp:cNvSpPr/>
      </dsp:nvSpPr>
      <dsp:spPr>
        <a:xfrm>
          <a:off x="26060" y="529360"/>
          <a:ext cx="1764207" cy="17642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91AC4-4A2A-4B0C-99F0-83BCE096D12D}">
      <dsp:nvSpPr>
        <dsp:cNvPr id="0" name=""/>
        <dsp:cNvSpPr/>
      </dsp:nvSpPr>
      <dsp:spPr>
        <a:xfrm>
          <a:off x="908164" y="2823225"/>
          <a:ext cx="7764606" cy="14113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272" tIns="76200" rIns="76200" bIns="76200" numCol="1" spcCol="1270" anchor="ctr" anchorCtr="0">
          <a:noAutofit/>
        </a:bodyPr>
        <a:lstStyle/>
        <a:p>
          <a:pPr marL="0" lvl="0" indent="0" algn="l" defTabSz="1333500" rtl="0">
            <a:lnSpc>
              <a:spcPct val="90000"/>
            </a:lnSpc>
            <a:spcBef>
              <a:spcPct val="0"/>
            </a:spcBef>
            <a:spcAft>
              <a:spcPct val="35000"/>
            </a:spcAft>
            <a:buNone/>
          </a:pPr>
          <a:r>
            <a:rPr lang="id-ID" sz="3000" kern="1200"/>
            <a:t>Biaya-biaya lain yang dikeluarkan sampai jalan, irigasi dan jaringan tersebut siap pakai</a:t>
          </a:r>
        </a:p>
      </dsp:txBody>
      <dsp:txXfrm>
        <a:off x="908164" y="2823225"/>
        <a:ext cx="7764606" cy="1411365"/>
      </dsp:txXfrm>
    </dsp:sp>
    <dsp:sp modelId="{975CEF4E-1F5D-4006-AFFE-B215BDCFCF0A}">
      <dsp:nvSpPr>
        <dsp:cNvPr id="0" name=""/>
        <dsp:cNvSpPr/>
      </dsp:nvSpPr>
      <dsp:spPr>
        <a:xfrm>
          <a:off x="26060" y="2646804"/>
          <a:ext cx="1764207" cy="17642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81D10-2C4A-4AE9-AFCB-E508990C8BE4}">
      <dsp:nvSpPr>
        <dsp:cNvPr id="0" name=""/>
        <dsp:cNvSpPr/>
      </dsp:nvSpPr>
      <dsp:spPr>
        <a:xfrm>
          <a:off x="195723" y="56260"/>
          <a:ext cx="4827851" cy="482785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err="1"/>
            <a:t>Biaya</a:t>
          </a:r>
          <a:r>
            <a:rPr lang="en-US" sz="2900" kern="1200" dirty="0"/>
            <a:t> </a:t>
          </a:r>
          <a:r>
            <a:rPr lang="en-US" sz="2900" kern="1200" dirty="0" err="1"/>
            <a:t>Administrasi</a:t>
          </a:r>
          <a:r>
            <a:rPr lang="en-US" sz="2900" kern="1200" dirty="0"/>
            <a:t> </a:t>
          </a:r>
          <a:r>
            <a:rPr lang="en-US" sz="2900" kern="1200" dirty="0" err="1"/>
            <a:t>dan</a:t>
          </a:r>
          <a:r>
            <a:rPr lang="en-US" sz="2900" kern="1200" dirty="0"/>
            <a:t> </a:t>
          </a:r>
          <a:r>
            <a:rPr lang="en-US" sz="2900" kern="1200" dirty="0" err="1"/>
            <a:t>biaya</a:t>
          </a:r>
          <a:r>
            <a:rPr lang="en-US" sz="2900" kern="1200" dirty="0"/>
            <a:t> </a:t>
          </a:r>
          <a:r>
            <a:rPr lang="en-US" sz="2900" kern="1200" dirty="0" err="1"/>
            <a:t>umum</a:t>
          </a:r>
          <a:r>
            <a:rPr lang="en-US" sz="2900" kern="1200" dirty="0"/>
            <a:t> </a:t>
          </a:r>
          <a:r>
            <a:rPr lang="en-US" sz="2900" kern="1200" dirty="0" err="1"/>
            <a:t>lainnya</a:t>
          </a:r>
          <a:endParaRPr lang="id-ID" sz="2900" kern="1200" dirty="0"/>
        </a:p>
      </dsp:txBody>
      <dsp:txXfrm>
        <a:off x="869883" y="625568"/>
        <a:ext cx="2783625" cy="3689236"/>
      </dsp:txXfrm>
    </dsp:sp>
    <dsp:sp modelId="{55188A99-E9CE-4EB3-9937-1D38DC1772D7}">
      <dsp:nvSpPr>
        <dsp:cNvPr id="0" name=""/>
        <dsp:cNvSpPr/>
      </dsp:nvSpPr>
      <dsp:spPr>
        <a:xfrm>
          <a:off x="3675256" y="56260"/>
          <a:ext cx="4827851" cy="482785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err="1"/>
            <a:t>Biaya</a:t>
          </a:r>
          <a:r>
            <a:rPr lang="en-US" sz="2900" kern="1200" dirty="0"/>
            <a:t> </a:t>
          </a:r>
          <a:r>
            <a:rPr lang="en-US" sz="2900" kern="1200" dirty="0" err="1"/>
            <a:t>permulaan</a:t>
          </a:r>
          <a:r>
            <a:rPr lang="en-US" sz="2900" kern="1200" dirty="0"/>
            <a:t> (</a:t>
          </a:r>
          <a:r>
            <a:rPr lang="en-US" sz="2900" i="1" kern="1200" dirty="0"/>
            <a:t>start-up cost</a:t>
          </a:r>
          <a:r>
            <a:rPr lang="en-US" sz="2900" kern="1200" dirty="0"/>
            <a:t>) </a:t>
          </a:r>
          <a:r>
            <a:rPr lang="en-US" sz="2900" kern="1200" dirty="0" err="1"/>
            <a:t>dan</a:t>
          </a:r>
          <a:r>
            <a:rPr lang="en-US" sz="2900" kern="1200" dirty="0"/>
            <a:t> </a:t>
          </a:r>
          <a:r>
            <a:rPr lang="en-US" sz="2900" kern="1200" dirty="0" err="1"/>
            <a:t>pra-produksi</a:t>
          </a:r>
          <a:r>
            <a:rPr lang="en-US" sz="2900" kern="1200" dirty="0"/>
            <a:t> </a:t>
          </a:r>
          <a:r>
            <a:rPr lang="en-US" sz="2900" kern="1200" dirty="0" err="1"/>
            <a:t>serupa</a:t>
          </a:r>
          <a:r>
            <a:rPr lang="en-US" sz="2900" kern="1200" dirty="0"/>
            <a:t> </a:t>
          </a:r>
          <a:r>
            <a:rPr lang="en-US" sz="2900" kern="1200" dirty="0" err="1"/>
            <a:t>kecuali</a:t>
          </a:r>
          <a:r>
            <a:rPr lang="en-US" sz="2900" kern="1200" dirty="0"/>
            <a:t> </a:t>
          </a:r>
          <a:r>
            <a:rPr lang="en-US" sz="2900" kern="1200" dirty="0" err="1"/>
            <a:t>biaya</a:t>
          </a:r>
          <a:r>
            <a:rPr lang="en-US" sz="2900" kern="1200" dirty="0"/>
            <a:t> </a:t>
          </a:r>
          <a:r>
            <a:rPr lang="en-US" sz="2900" kern="1200" dirty="0" err="1"/>
            <a:t>tersebut</a:t>
          </a:r>
          <a:r>
            <a:rPr lang="en-US" sz="2900" kern="1200" dirty="0"/>
            <a:t> </a:t>
          </a:r>
          <a:r>
            <a:rPr lang="en-US" sz="2900" kern="1200" dirty="0" err="1"/>
            <a:t>perlu</a:t>
          </a:r>
          <a:r>
            <a:rPr lang="en-US" sz="2900" kern="1200" dirty="0"/>
            <a:t> </a:t>
          </a:r>
          <a:r>
            <a:rPr lang="en-US" sz="2900" kern="1200" dirty="0" err="1"/>
            <a:t>untuk</a:t>
          </a:r>
          <a:r>
            <a:rPr lang="en-US" sz="2900" kern="1200" dirty="0"/>
            <a:t> </a:t>
          </a:r>
          <a:r>
            <a:rPr lang="en-US" sz="2900" kern="1200" dirty="0" err="1"/>
            <a:t>membawa</a:t>
          </a:r>
          <a:r>
            <a:rPr lang="en-US" sz="2900" kern="1200" dirty="0"/>
            <a:t> </a:t>
          </a:r>
          <a:r>
            <a:rPr lang="en-US" sz="2900" kern="1200" dirty="0" err="1"/>
            <a:t>aset</a:t>
          </a:r>
          <a:r>
            <a:rPr lang="en-US" sz="2900" kern="1200" dirty="0"/>
            <a:t> </a:t>
          </a:r>
          <a:r>
            <a:rPr lang="en-US" sz="2900" kern="1200" dirty="0" err="1"/>
            <a:t>ke</a:t>
          </a:r>
          <a:r>
            <a:rPr lang="en-US" sz="2900" kern="1200" dirty="0"/>
            <a:t> </a:t>
          </a:r>
          <a:r>
            <a:rPr lang="en-US" sz="2900" kern="1200" dirty="0" err="1"/>
            <a:t>kondisi</a:t>
          </a:r>
          <a:r>
            <a:rPr lang="en-US" sz="2900" kern="1200" dirty="0"/>
            <a:t> </a:t>
          </a:r>
          <a:r>
            <a:rPr lang="en-US" sz="2900" kern="1200" dirty="0" err="1"/>
            <a:t>kerjanya</a:t>
          </a:r>
          <a:r>
            <a:rPr lang="en-US" sz="2900" kern="1200" dirty="0"/>
            <a:t>.</a:t>
          </a:r>
          <a:endParaRPr lang="id-ID" sz="2900" kern="1200" dirty="0"/>
        </a:p>
      </dsp:txBody>
      <dsp:txXfrm>
        <a:off x="5045321" y="625568"/>
        <a:ext cx="2783625" cy="368923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63BE-C4FA-4372-9F99-B5364BE6F577}">
      <dsp:nvSpPr>
        <dsp:cNvPr id="0" name=""/>
        <dsp:cNvSpPr/>
      </dsp:nvSpPr>
      <dsp:spPr>
        <a:xfrm>
          <a:off x="0" y="0"/>
          <a:ext cx="8698831" cy="49403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a:t>Biaya perolehan dari masing-masing aset tetap yang diperoleh secara gabungan ditentukan dengan mengalokasikan harga gabungan tersebut berdasarkan perbandingan nilai wajar masing-masing aset yang bersangkutan. </a:t>
          </a:r>
          <a:endParaRPr lang="id-ID" sz="2600" kern="1200"/>
        </a:p>
      </dsp:txBody>
      <dsp:txXfrm>
        <a:off x="0" y="1976149"/>
        <a:ext cx="8698831" cy="1976149"/>
      </dsp:txXfrm>
    </dsp:sp>
    <dsp:sp modelId="{555C72BD-AC19-4F5F-AE35-12F80A75630E}">
      <dsp:nvSpPr>
        <dsp:cNvPr id="0" name=""/>
        <dsp:cNvSpPr/>
      </dsp:nvSpPr>
      <dsp:spPr>
        <a:xfrm>
          <a:off x="3526843" y="296422"/>
          <a:ext cx="1645144" cy="164514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20070-79ED-4B07-9D73-32A1F342DFFA}">
      <dsp:nvSpPr>
        <dsp:cNvPr id="0" name=""/>
        <dsp:cNvSpPr/>
      </dsp:nvSpPr>
      <dsp:spPr>
        <a:xfrm>
          <a:off x="347953" y="3952298"/>
          <a:ext cx="8002924" cy="741055"/>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87A86-799F-4275-BF4F-A40F568AD5B6}">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BB396-0530-4E3C-830E-FA79E2CCC85E}">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dirty="0"/>
            <a:t>Biaya suatu aset tetap yang diperoleh melalui pertukaran yang </a:t>
          </a:r>
          <a:r>
            <a:rPr lang="id-ID" sz="2200" u="sng" kern="1200" dirty="0"/>
            <a:t>tidak </a:t>
          </a:r>
          <a:r>
            <a:rPr lang="id-ID" sz="2200" kern="1200" dirty="0"/>
            <a:t>serupa diukur berdasarkan </a:t>
          </a:r>
          <a:r>
            <a:rPr lang="id-ID" sz="2200" b="1" kern="1200" dirty="0">
              <a:solidFill>
                <a:srgbClr val="C00000"/>
              </a:solidFill>
            </a:rPr>
            <a:t>nilai wajar aset yang diperoleh</a:t>
          </a:r>
          <a:r>
            <a:rPr lang="id-ID" sz="2200" kern="1200" dirty="0"/>
            <a:t> yaitu nilai ekuivalen atas nilai tercatat aset yang dilepas setelah disesuaikan dengan jumlah setiap kas atau setara kas dan kewajiban lain yang ditransfer/diserahkan.</a:t>
          </a:r>
        </a:p>
      </dsp:txBody>
      <dsp:txXfrm>
        <a:off x="2470186" y="0"/>
        <a:ext cx="6228644" cy="2346677"/>
      </dsp:txXfrm>
    </dsp:sp>
    <dsp:sp modelId="{B97322AB-3803-406A-8F77-382331ACF6C0}">
      <dsp:nvSpPr>
        <dsp:cNvPr id="0" name=""/>
        <dsp:cNvSpPr/>
      </dsp:nvSpPr>
      <dsp:spPr>
        <a:xfrm>
          <a:off x="1296847" y="2346677"/>
          <a:ext cx="2346677" cy="234667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EB7CA-A9EA-43DF-AEB6-2E3B0576D54B}">
      <dsp:nvSpPr>
        <dsp:cNvPr id="0" name=""/>
        <dsp:cNvSpPr/>
      </dsp:nvSpPr>
      <dsp:spPr>
        <a:xfrm>
          <a:off x="2470186" y="2346677"/>
          <a:ext cx="6228644" cy="234667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Suatu </a:t>
          </a:r>
          <a:r>
            <a:rPr lang="en-US" sz="2200" kern="1200" dirty="0" err="1"/>
            <a:t>aset</a:t>
          </a:r>
          <a:r>
            <a:rPr lang="en-US" sz="2200" kern="1200" dirty="0"/>
            <a:t> </a:t>
          </a:r>
          <a:r>
            <a:rPr lang="en-US" sz="2200" kern="1200" dirty="0" err="1"/>
            <a:t>tetap</a:t>
          </a:r>
          <a:r>
            <a:rPr lang="en-US" sz="2200" kern="1200" dirty="0"/>
            <a:t> </a:t>
          </a:r>
          <a:r>
            <a:rPr lang="en-US" sz="2200" kern="1200" dirty="0" err="1"/>
            <a:t>dapat</a:t>
          </a:r>
          <a:r>
            <a:rPr lang="en-US" sz="2200" kern="1200" dirty="0"/>
            <a:t> </a:t>
          </a:r>
          <a:r>
            <a:rPr lang="en-US" sz="2200" kern="1200" dirty="0" err="1"/>
            <a:t>diperoleh</a:t>
          </a:r>
          <a:r>
            <a:rPr lang="id-ID" sz="2200" kern="1200" dirty="0"/>
            <a:t>/dilepas</a:t>
          </a:r>
          <a:r>
            <a:rPr lang="en-US" sz="2200" kern="1200" dirty="0"/>
            <a:t> </a:t>
          </a:r>
          <a:r>
            <a:rPr lang="en-US" sz="2200" kern="1200" dirty="0" err="1"/>
            <a:t>melalui</a:t>
          </a:r>
          <a:r>
            <a:rPr lang="en-US" sz="2200" kern="1200" dirty="0"/>
            <a:t> </a:t>
          </a:r>
          <a:r>
            <a:rPr lang="en-US" sz="2200" kern="1200" dirty="0" err="1"/>
            <a:t>pertukaran</a:t>
          </a:r>
          <a:r>
            <a:rPr lang="en-US" sz="2200" kern="1200" dirty="0"/>
            <a:t> </a:t>
          </a:r>
          <a:r>
            <a:rPr lang="en-US" sz="2200" kern="1200" dirty="0" err="1"/>
            <a:t>atas</a:t>
          </a:r>
          <a:r>
            <a:rPr lang="en-US" sz="2200" kern="1200" dirty="0"/>
            <a:t> suatu </a:t>
          </a:r>
          <a:r>
            <a:rPr lang="en-US" sz="2200" kern="1200" dirty="0" err="1"/>
            <a:t>aset</a:t>
          </a:r>
          <a:r>
            <a:rPr lang="en-US" sz="2200" kern="1200" dirty="0"/>
            <a:t> yang </a:t>
          </a:r>
          <a:r>
            <a:rPr lang="en-US" sz="2200" u="sng" kern="1200" dirty="0" err="1"/>
            <a:t>serupa</a:t>
          </a:r>
          <a:r>
            <a:rPr lang="en-US" sz="2200" u="sng" kern="1200" dirty="0"/>
            <a:t> </a:t>
          </a:r>
          <a:r>
            <a:rPr lang="en-US" sz="2200" kern="1200" dirty="0"/>
            <a:t>yang </a:t>
          </a:r>
          <a:r>
            <a:rPr lang="en-US" sz="2200" kern="1200" dirty="0" err="1"/>
            <a:t>memiliki</a:t>
          </a:r>
          <a:r>
            <a:rPr lang="en-US" sz="2200" kern="1200" dirty="0"/>
            <a:t> </a:t>
          </a:r>
          <a:r>
            <a:rPr lang="en-US" sz="2200" kern="1200" dirty="0" err="1"/>
            <a:t>manfaat</a:t>
          </a:r>
          <a:r>
            <a:rPr lang="en-US" sz="2200" kern="1200" dirty="0"/>
            <a:t> yang </a:t>
          </a:r>
          <a:r>
            <a:rPr lang="en-US" sz="2200" kern="1200" dirty="0" err="1"/>
            <a:t>serupa</a:t>
          </a:r>
          <a:r>
            <a:rPr lang="en-US" sz="2200" kern="1200" dirty="0"/>
            <a:t> </a:t>
          </a:r>
          <a:r>
            <a:rPr lang="en-US" sz="2200" kern="1200" dirty="0" err="1"/>
            <a:t>dan</a:t>
          </a:r>
          <a:r>
            <a:rPr lang="en-US" sz="2200" kern="1200" dirty="0"/>
            <a:t> </a:t>
          </a:r>
          <a:r>
            <a:rPr lang="en-US" sz="2200" kern="1200" dirty="0" err="1"/>
            <a:t>memiliki</a:t>
          </a:r>
          <a:r>
            <a:rPr lang="en-US" sz="2200" kern="1200" dirty="0"/>
            <a:t> </a:t>
          </a:r>
          <a:r>
            <a:rPr lang="en-US" sz="2200" kern="1200" dirty="0" err="1"/>
            <a:t>nilai</a:t>
          </a:r>
          <a:r>
            <a:rPr lang="en-US" sz="2200" kern="1200" dirty="0"/>
            <a:t> </a:t>
          </a:r>
          <a:r>
            <a:rPr lang="en-US" sz="2200" kern="1200" dirty="0" err="1"/>
            <a:t>wajar</a:t>
          </a:r>
          <a:r>
            <a:rPr lang="en-US" sz="2200" kern="1200" dirty="0"/>
            <a:t> yang </a:t>
          </a:r>
          <a:r>
            <a:rPr lang="en-US" sz="2200" kern="1200" dirty="0" err="1"/>
            <a:t>serupa</a:t>
          </a:r>
          <a:r>
            <a:rPr lang="en-US" sz="2200" kern="1200" dirty="0"/>
            <a:t>. </a:t>
          </a:r>
          <a:r>
            <a:rPr lang="en-US" sz="2200" kern="1200" dirty="0" err="1"/>
            <a:t>Biaya</a:t>
          </a:r>
          <a:r>
            <a:rPr lang="en-US" sz="2200" kern="1200" dirty="0"/>
            <a:t> </a:t>
          </a:r>
          <a:r>
            <a:rPr lang="en-US" sz="2200" kern="1200" dirty="0" err="1"/>
            <a:t>aset</a:t>
          </a:r>
          <a:r>
            <a:rPr lang="en-US" sz="2200" kern="1200" dirty="0"/>
            <a:t> yang </a:t>
          </a:r>
          <a:r>
            <a:rPr lang="en-US" sz="2200" kern="1200" dirty="0" err="1"/>
            <a:t>baru</a:t>
          </a:r>
          <a:r>
            <a:rPr lang="en-US" sz="2200" kern="1200" dirty="0"/>
            <a:t> </a:t>
          </a:r>
          <a:r>
            <a:rPr lang="en-US" sz="2200" kern="1200" dirty="0" err="1"/>
            <a:t>diperoleh</a:t>
          </a:r>
          <a:r>
            <a:rPr lang="en-US" sz="2200" kern="1200" dirty="0"/>
            <a:t> </a:t>
          </a:r>
          <a:r>
            <a:rPr lang="en-US" sz="2200" kern="1200" dirty="0" err="1"/>
            <a:t>dicatat</a:t>
          </a:r>
          <a:r>
            <a:rPr lang="en-US" sz="2200" kern="1200" dirty="0"/>
            <a:t> </a:t>
          </a:r>
          <a:r>
            <a:rPr lang="en-US" sz="2200" kern="1200" dirty="0" err="1"/>
            <a:t>sebesar</a:t>
          </a:r>
          <a:r>
            <a:rPr lang="en-US" sz="2200" kern="1200" dirty="0"/>
            <a:t> </a:t>
          </a:r>
          <a:r>
            <a:rPr lang="en-US" sz="2200" b="1" kern="1200" dirty="0" err="1">
              <a:solidFill>
                <a:srgbClr val="C00000"/>
              </a:solidFill>
            </a:rPr>
            <a:t>nilai</a:t>
          </a:r>
          <a:r>
            <a:rPr lang="en-US" sz="2200" b="1" kern="1200" dirty="0">
              <a:solidFill>
                <a:srgbClr val="C00000"/>
              </a:solidFill>
            </a:rPr>
            <a:t> </a:t>
          </a:r>
          <a:r>
            <a:rPr lang="en-US" sz="2200" b="1" kern="1200" dirty="0" err="1">
              <a:solidFill>
                <a:srgbClr val="C00000"/>
              </a:solidFill>
            </a:rPr>
            <a:t>tercatat</a:t>
          </a:r>
          <a:r>
            <a:rPr lang="en-US" sz="2200" b="1" kern="1200" dirty="0">
              <a:solidFill>
                <a:srgbClr val="C00000"/>
              </a:solidFill>
            </a:rPr>
            <a:t> </a:t>
          </a:r>
          <a:r>
            <a:rPr lang="en-US" sz="2200" b="1" i="1" kern="1200" dirty="0">
              <a:solidFill>
                <a:srgbClr val="C00000"/>
              </a:solidFill>
            </a:rPr>
            <a:t>(carrying amount)</a:t>
          </a:r>
          <a:r>
            <a:rPr lang="en-US" sz="2200" b="1" kern="1200" dirty="0">
              <a:solidFill>
                <a:srgbClr val="C00000"/>
              </a:solidFill>
            </a:rPr>
            <a:t> </a:t>
          </a:r>
          <a:r>
            <a:rPr lang="en-US" sz="2200" b="1" kern="1200" dirty="0" err="1">
              <a:solidFill>
                <a:srgbClr val="C00000"/>
              </a:solidFill>
            </a:rPr>
            <a:t>atas</a:t>
          </a:r>
          <a:r>
            <a:rPr lang="en-US" sz="2200" b="1" kern="1200" dirty="0">
              <a:solidFill>
                <a:srgbClr val="C00000"/>
              </a:solidFill>
            </a:rPr>
            <a:t> </a:t>
          </a:r>
          <a:r>
            <a:rPr lang="en-US" sz="2200" b="1" kern="1200" dirty="0" err="1">
              <a:solidFill>
                <a:srgbClr val="C00000"/>
              </a:solidFill>
            </a:rPr>
            <a:t>aset</a:t>
          </a:r>
          <a:r>
            <a:rPr lang="en-US" sz="2200" b="1" kern="1200" dirty="0">
              <a:solidFill>
                <a:srgbClr val="C00000"/>
              </a:solidFill>
            </a:rPr>
            <a:t> yang </a:t>
          </a:r>
          <a:r>
            <a:rPr lang="en-US" sz="2200" b="1" kern="1200" dirty="0" err="1">
              <a:solidFill>
                <a:srgbClr val="C00000"/>
              </a:solidFill>
            </a:rPr>
            <a:t>dilepas</a:t>
          </a:r>
          <a:r>
            <a:rPr lang="en-US" sz="2200" kern="1200" dirty="0"/>
            <a:t>. </a:t>
          </a:r>
          <a:endParaRPr lang="id-ID" sz="2200" kern="1200" dirty="0"/>
        </a:p>
      </dsp:txBody>
      <dsp:txXfrm>
        <a:off x="2470186" y="2346677"/>
        <a:ext cx="6228644" cy="2346677"/>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16B86-390C-4146-9650-124B01FF1863}">
      <dsp:nvSpPr>
        <dsp:cNvPr id="0" name=""/>
        <dsp:cNvSpPr/>
      </dsp:nvSpPr>
      <dsp:spPr>
        <a:xfrm>
          <a:off x="652412" y="0"/>
          <a:ext cx="7394006" cy="49403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BAF5D-A923-40CE-B332-4902F86B644A}">
      <dsp:nvSpPr>
        <dsp:cNvPr id="0" name=""/>
        <dsp:cNvSpPr/>
      </dsp:nvSpPr>
      <dsp:spPr>
        <a:xfrm>
          <a:off x="106" y="1482111"/>
          <a:ext cx="4243228" cy="19761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id-ID" sz="2700" kern="1200"/>
            <a:t>Aset tetap yang diperoleh dari sumbangan (donasi) harus dicatat sebesar nilai wajar pada saat perolehan.</a:t>
          </a:r>
        </a:p>
      </dsp:txBody>
      <dsp:txXfrm>
        <a:off x="96574" y="1578579"/>
        <a:ext cx="4050292" cy="1783213"/>
      </dsp:txXfrm>
    </dsp:sp>
    <dsp:sp modelId="{E44D4838-0EAB-4E4C-B883-2286A1EB76A1}">
      <dsp:nvSpPr>
        <dsp:cNvPr id="0" name=""/>
        <dsp:cNvSpPr/>
      </dsp:nvSpPr>
      <dsp:spPr>
        <a:xfrm>
          <a:off x="4455496" y="1482111"/>
          <a:ext cx="4243228" cy="19761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err="1"/>
            <a:t>perolehan</a:t>
          </a:r>
          <a:r>
            <a:rPr lang="en-US" sz="2700" kern="1200" dirty="0"/>
            <a:t> </a:t>
          </a:r>
          <a:r>
            <a:rPr lang="en-US" sz="2700" kern="1200" dirty="0" err="1"/>
            <a:t>tersebut</a:t>
          </a:r>
          <a:r>
            <a:rPr lang="en-US" sz="2700" kern="1200" dirty="0"/>
            <a:t> </a:t>
          </a:r>
          <a:r>
            <a:rPr lang="en-US" sz="2700" kern="1200" dirty="0" err="1"/>
            <a:t>diakui</a:t>
          </a:r>
          <a:r>
            <a:rPr lang="en-US" sz="2700" kern="1200" dirty="0"/>
            <a:t> </a:t>
          </a:r>
          <a:r>
            <a:rPr lang="en-US" sz="2700" kern="1200" dirty="0" err="1"/>
            <a:t>sebagai</a:t>
          </a:r>
          <a:r>
            <a:rPr lang="en-US" sz="2700" kern="1200" dirty="0"/>
            <a:t> </a:t>
          </a:r>
          <a:r>
            <a:rPr lang="en-US" sz="2700" i="1" kern="1200" dirty="0" err="1"/>
            <a:t>pendapatan</a:t>
          </a:r>
          <a:r>
            <a:rPr lang="en-US" sz="2700" i="1" kern="1200" dirty="0"/>
            <a:t> </a:t>
          </a:r>
          <a:r>
            <a:rPr lang="en-US" sz="2700" i="1" kern="1200" dirty="0" err="1"/>
            <a:t>operasional</a:t>
          </a:r>
          <a:r>
            <a:rPr lang="en-US" sz="2700" kern="1200" dirty="0"/>
            <a:t> </a:t>
          </a:r>
          <a:endParaRPr lang="id-ID" sz="2700" kern="1200" dirty="0"/>
        </a:p>
      </dsp:txBody>
      <dsp:txXfrm>
        <a:off x="4551964" y="1578579"/>
        <a:ext cx="4050292" cy="178321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8C427-9FD6-41C2-87C4-5FB17C678773}">
      <dsp:nvSpPr>
        <dsp:cNvPr id="0" name=""/>
        <dsp:cNvSpPr/>
      </dsp:nvSpPr>
      <dsp:spPr>
        <a:xfrm>
          <a:off x="0" y="67667"/>
          <a:ext cx="8698831" cy="33995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id-ID" sz="3200" kern="1200"/>
            <a:t>Pengeluaran setelah perolehan awal suatu aset tetap yang memperpanjang masa manfaat atau yang kemungkinan besar memberi manfaat ekonomi di masa yang akan datang dalam bentuk kapasitas, mutu produksi, atau peningkatan standar kinerja, harus ditambahkan pada nilai tercatat aset yang bersangkutan</a:t>
          </a:r>
        </a:p>
      </dsp:txBody>
      <dsp:txXfrm>
        <a:off x="0" y="67667"/>
        <a:ext cx="8698831" cy="3399597"/>
      </dsp:txXfrm>
    </dsp:sp>
    <dsp:sp modelId="{255F02DB-3B2B-4955-95F5-2370962392A9}">
      <dsp:nvSpPr>
        <dsp:cNvPr id="0" name=""/>
        <dsp:cNvSpPr/>
      </dsp:nvSpPr>
      <dsp:spPr>
        <a:xfrm>
          <a:off x="0" y="3467265"/>
          <a:ext cx="8698831" cy="1405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AE46-FB04-49CE-874D-3E7109D90062}">
      <dsp:nvSpPr>
        <dsp:cNvPr id="0" name=""/>
        <dsp:cNvSpPr/>
      </dsp:nvSpPr>
      <dsp:spPr>
        <a:xfrm>
          <a:off x="0" y="79966"/>
          <a:ext cx="8698831" cy="1539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a:t>Penyusutan adalah alokasi yang sistematis atas nilai suatu aset tetap yang dapat disusutkan </a:t>
          </a:r>
          <a:r>
            <a:rPr lang="id-ID" sz="2800" i="1" kern="1200"/>
            <a:t>(depreciable assets) </a:t>
          </a:r>
          <a:r>
            <a:rPr lang="id-ID" sz="2800" kern="1200"/>
            <a:t>selama masa manfaat aset yang bersangkutan.</a:t>
          </a:r>
          <a:r>
            <a:rPr lang="en-US" sz="2800" kern="1200"/>
            <a:t> </a:t>
          </a:r>
          <a:endParaRPr lang="id-ID" sz="2800" kern="1200"/>
        </a:p>
      </dsp:txBody>
      <dsp:txXfrm>
        <a:off x="75163" y="155129"/>
        <a:ext cx="8548505" cy="1389393"/>
      </dsp:txXfrm>
    </dsp:sp>
    <dsp:sp modelId="{4ED490CA-1AD7-4BEA-BDFC-5D5452B45F22}">
      <dsp:nvSpPr>
        <dsp:cNvPr id="0" name=""/>
        <dsp:cNvSpPr/>
      </dsp:nvSpPr>
      <dsp:spPr>
        <a:xfrm>
          <a:off x="0" y="1700326"/>
          <a:ext cx="8698831" cy="1539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Nilai penyusutan untuk masing-masing periode diakui sebagai pengurang nilai tercatat aset tetap dalam neraca dan beban penyusutan dalam laporan operasional.</a:t>
          </a:r>
          <a:endParaRPr lang="id-ID" sz="2800" kern="1200"/>
        </a:p>
      </dsp:txBody>
      <dsp:txXfrm>
        <a:off x="75163" y="1775489"/>
        <a:ext cx="8548505" cy="1389393"/>
      </dsp:txXfrm>
    </dsp:sp>
    <dsp:sp modelId="{0EC3BEC1-D0D3-4AE2-8F83-3455A95D3726}">
      <dsp:nvSpPr>
        <dsp:cNvPr id="0" name=""/>
        <dsp:cNvSpPr/>
      </dsp:nvSpPr>
      <dsp:spPr>
        <a:xfrm>
          <a:off x="0" y="3320686"/>
          <a:ext cx="8698831" cy="1539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d-ID" sz="2800" kern="1200" dirty="0"/>
            <a:t>Selain tanah dan konstruksi dalam pengerjaan, seluruh aset tetap </a:t>
          </a:r>
          <a:r>
            <a:rPr lang="id-ID" sz="2800" kern="1200" dirty="0">
              <a:solidFill>
                <a:srgbClr val="C00000"/>
              </a:solidFill>
            </a:rPr>
            <a:t>dapat</a:t>
          </a:r>
          <a:r>
            <a:rPr lang="id-ID" sz="2800" kern="1200" dirty="0"/>
            <a:t> disusutkan sesuai dengan sifat dan karakteristik aset tersebut</a:t>
          </a:r>
          <a:r>
            <a:rPr lang="en-US" sz="2800" kern="1200" dirty="0"/>
            <a:t> </a:t>
          </a:r>
          <a:endParaRPr lang="id-ID" sz="2800" kern="1200" dirty="0"/>
        </a:p>
      </dsp:txBody>
      <dsp:txXfrm>
        <a:off x="75163" y="3395849"/>
        <a:ext cx="8548505" cy="1389393"/>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BE9AF-ED93-4C5F-A11B-24FDED9D1F5C}">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1389E-D961-4C72-BA7E-F5C126526687}">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Diketahui nilai buku yang dapat disusutkan</a:t>
          </a:r>
          <a:endParaRPr lang="id-ID" sz="2900" kern="1200"/>
        </a:p>
      </dsp:txBody>
      <dsp:txXfrm>
        <a:off x="2470186" y="0"/>
        <a:ext cx="6228644" cy="1049829"/>
      </dsp:txXfrm>
    </dsp:sp>
    <dsp:sp modelId="{B41C11B4-3744-41FE-A803-E8E5BB98ECD7}">
      <dsp:nvSpPr>
        <dsp:cNvPr id="0" name=""/>
        <dsp:cNvSpPr/>
      </dsp:nvSpPr>
      <dsp:spPr>
        <a:xfrm>
          <a:off x="648423" y="1049829"/>
          <a:ext cx="3643525" cy="364352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2676D-33CC-4C0C-8E22-927E4E3F4E23}">
      <dsp:nvSpPr>
        <dsp:cNvPr id="0" name=""/>
        <dsp:cNvSpPr/>
      </dsp:nvSpPr>
      <dsp:spPr>
        <a:xfrm>
          <a:off x="2470186" y="1049829"/>
          <a:ext cx="6228644" cy="36435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Identifikasi aset yang nilainya menurun.</a:t>
          </a:r>
          <a:endParaRPr lang="id-ID" sz="2900" kern="1200"/>
        </a:p>
      </dsp:txBody>
      <dsp:txXfrm>
        <a:off x="2470186" y="1049829"/>
        <a:ext cx="6228644" cy="1049829"/>
      </dsp:txXfrm>
    </dsp:sp>
    <dsp:sp modelId="{30D18540-8C08-4E46-90B7-310F3B7E8BE5}">
      <dsp:nvSpPr>
        <dsp:cNvPr id="0" name=""/>
        <dsp:cNvSpPr/>
      </dsp:nvSpPr>
      <dsp:spPr>
        <a:xfrm>
          <a:off x="1296847" y="2099658"/>
          <a:ext cx="2346677" cy="234667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9DDCC-49CA-42D5-9888-35FAE94EF679}">
      <dsp:nvSpPr>
        <dsp:cNvPr id="0" name=""/>
        <dsp:cNvSpPr/>
      </dsp:nvSpPr>
      <dsp:spPr>
        <a:xfrm>
          <a:off x="2470186" y="2099658"/>
          <a:ext cx="6228644" cy="234667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Harus diketahui masa manfaatnya</a:t>
          </a:r>
          <a:endParaRPr lang="id-ID" sz="2900" kern="1200"/>
        </a:p>
      </dsp:txBody>
      <dsp:txXfrm>
        <a:off x="2470186" y="2099658"/>
        <a:ext cx="6228644" cy="1049829"/>
      </dsp:txXfrm>
    </dsp:sp>
    <dsp:sp modelId="{9EA226F6-160E-4D98-A3C0-6EBC01257032}">
      <dsp:nvSpPr>
        <dsp:cNvPr id="0" name=""/>
        <dsp:cNvSpPr/>
      </dsp:nvSpPr>
      <dsp:spPr>
        <a:xfrm>
          <a:off x="1945271" y="3149487"/>
          <a:ext cx="1049829" cy="104982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C3701-9B47-4691-829A-4E8C40E753B4}">
      <dsp:nvSpPr>
        <dsp:cNvPr id="0" name=""/>
        <dsp:cNvSpPr/>
      </dsp:nvSpPr>
      <dsp:spPr>
        <a:xfrm>
          <a:off x="2470186" y="3149487"/>
          <a:ext cx="6228644" cy="104982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id-ID" sz="2900" kern="1200" dirty="0"/>
            <a:t>Diketahui </a:t>
          </a:r>
          <a:r>
            <a:rPr lang="en-US" sz="2900" kern="1200" dirty="0" err="1"/>
            <a:t>Kondisi</a:t>
          </a:r>
          <a:r>
            <a:rPr lang="en-US" sz="2900" kern="1200" dirty="0"/>
            <a:t> yang </a:t>
          </a:r>
          <a:r>
            <a:rPr lang="en-US" sz="2900" kern="1200" dirty="0" err="1"/>
            <a:t>menyebabkan</a:t>
          </a:r>
          <a:r>
            <a:rPr lang="en-US" sz="2900" kern="1200" dirty="0"/>
            <a:t> </a:t>
          </a:r>
          <a:r>
            <a:rPr lang="en-US" sz="2900" kern="1200" dirty="0" err="1"/>
            <a:t>penurunan</a:t>
          </a:r>
          <a:r>
            <a:rPr lang="en-US" sz="2900" kern="1200" dirty="0"/>
            <a:t> </a:t>
          </a:r>
          <a:r>
            <a:rPr lang="en-US" sz="2900" kern="1200" dirty="0" err="1"/>
            <a:t>aset</a:t>
          </a:r>
          <a:r>
            <a:rPr lang="en-US" sz="2900" kern="1200" dirty="0"/>
            <a:t> </a:t>
          </a:r>
          <a:r>
            <a:rPr lang="en-US" sz="2900" kern="1200" dirty="0" err="1"/>
            <a:t>tetap</a:t>
          </a:r>
          <a:endParaRPr lang="id-ID" sz="2900" kern="1200" dirty="0"/>
        </a:p>
      </dsp:txBody>
      <dsp:txXfrm>
        <a:off x="2470186" y="3149487"/>
        <a:ext cx="6228644" cy="10498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99C4C-BDB5-4051-8888-98CC0438D565}">
      <dsp:nvSpPr>
        <dsp:cNvPr id="0" name=""/>
        <dsp:cNvSpPr/>
      </dsp:nvSpPr>
      <dsp:spPr>
        <a:xfrm>
          <a:off x="0" y="15161"/>
          <a:ext cx="8698831" cy="293364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rtl="0">
            <a:lnSpc>
              <a:spcPct val="90000"/>
            </a:lnSpc>
            <a:spcBef>
              <a:spcPct val="0"/>
            </a:spcBef>
            <a:spcAft>
              <a:spcPct val="35000"/>
            </a:spcAft>
            <a:buNone/>
          </a:pPr>
          <a:r>
            <a:rPr lang="id-ID" sz="4500" kern="1200"/>
            <a:t>M</a:t>
          </a:r>
          <a:r>
            <a:rPr lang="en-US" sz="4500" kern="1200"/>
            <a:t>enggambarkan posisi keuangan pemerintah mengenai aset, kewajiban, dan ekuitas dana pada tanggal tertentu.</a:t>
          </a:r>
          <a:endParaRPr lang="id-ID" sz="4500" kern="1200"/>
        </a:p>
      </dsp:txBody>
      <dsp:txXfrm>
        <a:off x="0" y="15161"/>
        <a:ext cx="8698831" cy="2933649"/>
      </dsp:txXfrm>
    </dsp:sp>
    <dsp:sp modelId="{EFEBB82A-7E98-4362-9B5A-6A997898DD17}">
      <dsp:nvSpPr>
        <dsp:cNvPr id="0" name=""/>
        <dsp:cNvSpPr/>
      </dsp:nvSpPr>
      <dsp:spPr>
        <a:xfrm>
          <a:off x="0" y="2948811"/>
          <a:ext cx="8698831" cy="19764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731E7-5879-4FA7-9C11-E6CB93E1EEDD}">
      <dsp:nvSpPr>
        <dsp:cNvPr id="0" name=""/>
        <dsp:cNvSpPr/>
      </dsp:nvSpPr>
      <dsp:spPr>
        <a:xfrm>
          <a:off x="3126" y="2246"/>
          <a:ext cx="8692578"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id-ID" sz="3500" kern="1200" dirty="0"/>
            <a:t>Harus dapat menggambarkan manfaat ekonomi atau kemungkinan jasa (</a:t>
          </a:r>
          <a:r>
            <a:rPr lang="id-ID" sz="3500" i="1" kern="1200" dirty="0" err="1"/>
            <a:t>service</a:t>
          </a:r>
          <a:r>
            <a:rPr lang="id-ID" sz="3500" i="1" kern="1200" dirty="0"/>
            <a:t> </a:t>
          </a:r>
          <a:r>
            <a:rPr lang="id-ID" sz="3500" i="1" kern="1200" dirty="0" err="1"/>
            <a:t>potential</a:t>
          </a:r>
          <a:r>
            <a:rPr lang="id-ID" sz="3500" kern="1200" dirty="0"/>
            <a:t>) yang akan mengalir ke pemerintah</a:t>
          </a:r>
        </a:p>
      </dsp:txBody>
      <dsp:txXfrm>
        <a:off x="72013" y="71133"/>
        <a:ext cx="8554804" cy="2214210"/>
      </dsp:txXfrm>
    </dsp:sp>
    <dsp:sp modelId="{2777CF69-F3AC-4B76-81E0-622CC4D472E0}">
      <dsp:nvSpPr>
        <dsp:cNvPr id="0" name=""/>
        <dsp:cNvSpPr/>
      </dsp:nvSpPr>
      <dsp:spPr>
        <a:xfrm>
          <a:off x="3126" y="2586142"/>
          <a:ext cx="2743869"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err="1"/>
            <a:t>Metode</a:t>
          </a:r>
          <a:r>
            <a:rPr lang="en-US" sz="2800" kern="1200" dirty="0"/>
            <a:t> </a:t>
          </a:r>
          <a:r>
            <a:rPr lang="en-US" sz="2800" kern="1200" dirty="0" err="1"/>
            <a:t>garis</a:t>
          </a:r>
          <a:r>
            <a:rPr lang="en-US" sz="2800" kern="1200" dirty="0"/>
            <a:t> </a:t>
          </a:r>
          <a:r>
            <a:rPr lang="en-US" sz="2800" kern="1200" dirty="0" err="1"/>
            <a:t>lurus</a:t>
          </a:r>
          <a:r>
            <a:rPr lang="en-US" sz="2800" kern="1200" dirty="0"/>
            <a:t> (</a:t>
          </a:r>
          <a:r>
            <a:rPr lang="en-US" sz="2800" i="1" kern="1200" dirty="0"/>
            <a:t>straight line method</a:t>
          </a:r>
          <a:r>
            <a:rPr lang="en-US" sz="2800" kern="1200" dirty="0"/>
            <a:t>)</a:t>
          </a:r>
          <a:endParaRPr lang="id-ID" sz="2800" kern="1200" dirty="0"/>
        </a:p>
      </dsp:txBody>
      <dsp:txXfrm>
        <a:off x="72013" y="2655029"/>
        <a:ext cx="2606095" cy="2214210"/>
      </dsp:txXfrm>
    </dsp:sp>
    <dsp:sp modelId="{DA026653-00F1-46A4-8B13-5D587300FB07}">
      <dsp:nvSpPr>
        <dsp:cNvPr id="0" name=""/>
        <dsp:cNvSpPr/>
      </dsp:nvSpPr>
      <dsp:spPr>
        <a:xfrm>
          <a:off x="2977480" y="2586142"/>
          <a:ext cx="2743869"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err="1"/>
            <a:t>Metode</a:t>
          </a:r>
          <a:r>
            <a:rPr lang="en-US" sz="2800" kern="1200" dirty="0"/>
            <a:t> </a:t>
          </a:r>
          <a:r>
            <a:rPr lang="en-US" sz="2800" kern="1200" dirty="0" err="1"/>
            <a:t>saldo</a:t>
          </a:r>
          <a:r>
            <a:rPr lang="en-US" sz="2800" kern="1200" dirty="0"/>
            <a:t> </a:t>
          </a:r>
          <a:r>
            <a:rPr lang="en-US" sz="2800" kern="1200" dirty="0" err="1"/>
            <a:t>menurun</a:t>
          </a:r>
          <a:r>
            <a:rPr lang="en-US" sz="2800" kern="1200" dirty="0"/>
            <a:t> </a:t>
          </a:r>
          <a:r>
            <a:rPr lang="en-US" sz="2800" kern="1200" dirty="0" err="1"/>
            <a:t>ganda</a:t>
          </a:r>
          <a:r>
            <a:rPr lang="en-US" sz="2800" kern="1200" dirty="0"/>
            <a:t> (</a:t>
          </a:r>
          <a:r>
            <a:rPr lang="en-US" sz="2800" i="1" kern="1200" dirty="0"/>
            <a:t>double declining method</a:t>
          </a:r>
          <a:r>
            <a:rPr lang="en-US" sz="2800" kern="1200" dirty="0"/>
            <a:t>)</a:t>
          </a:r>
          <a:endParaRPr lang="id-ID" sz="2800" kern="1200" dirty="0"/>
        </a:p>
      </dsp:txBody>
      <dsp:txXfrm>
        <a:off x="3046367" y="2655029"/>
        <a:ext cx="2606095" cy="2214210"/>
      </dsp:txXfrm>
    </dsp:sp>
    <dsp:sp modelId="{63828147-0722-4666-A968-5C65FE1A3747}">
      <dsp:nvSpPr>
        <dsp:cNvPr id="0" name=""/>
        <dsp:cNvSpPr/>
      </dsp:nvSpPr>
      <dsp:spPr>
        <a:xfrm>
          <a:off x="5951835" y="2586142"/>
          <a:ext cx="2743869"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err="1"/>
            <a:t>Metode</a:t>
          </a:r>
          <a:r>
            <a:rPr lang="en-US" sz="2800" kern="1200" dirty="0"/>
            <a:t> unit </a:t>
          </a:r>
          <a:r>
            <a:rPr lang="en-US" sz="2800" kern="1200" dirty="0" err="1"/>
            <a:t>produksi</a:t>
          </a:r>
          <a:r>
            <a:rPr lang="en-US" sz="2800" kern="1200" dirty="0"/>
            <a:t> (</a:t>
          </a:r>
          <a:r>
            <a:rPr lang="en-US" sz="2800" i="1" kern="1200" dirty="0"/>
            <a:t>unit of production method</a:t>
          </a:r>
          <a:r>
            <a:rPr lang="en-US" sz="2800" kern="1200" dirty="0"/>
            <a:t>)</a:t>
          </a:r>
          <a:endParaRPr lang="id-ID" sz="2800" kern="1200" dirty="0"/>
        </a:p>
      </dsp:txBody>
      <dsp:txXfrm>
        <a:off x="6020722" y="2655029"/>
        <a:ext cx="2606095" cy="221421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70272-A4AD-4126-9965-0F3D2EC4AFC2}">
      <dsp:nvSpPr>
        <dsp:cNvPr id="0" name=""/>
        <dsp:cNvSpPr/>
      </dsp:nvSpPr>
      <dsp:spPr>
        <a:xfrm>
          <a:off x="0" y="0"/>
          <a:ext cx="869883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d-ID" sz="2500" kern="1200"/>
            <a:t>Masa manfaat aset tetap yang dapat disusutkan harus ditinjau secara periodik dan jika terdapat perbedaan besar dari estimasi sebelumnya, penyusutan periode sekarang dan yang akan datang harus dilakukan penyesuaian</a:t>
          </a:r>
        </a:p>
      </dsp:txBody>
      <dsp:txXfrm>
        <a:off x="1974964" y="0"/>
        <a:ext cx="6723866" cy="2351984"/>
      </dsp:txXfrm>
    </dsp:sp>
    <dsp:sp modelId="{6048A9C4-B5CC-4460-9EE5-CC3C0C8BD307}">
      <dsp:nvSpPr>
        <dsp:cNvPr id="0" name=""/>
        <dsp:cNvSpPr/>
      </dsp:nvSpPr>
      <dsp:spPr>
        <a:xfrm>
          <a:off x="235198" y="235198"/>
          <a:ext cx="1739766" cy="1881587"/>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37D94-E5FF-478F-BF8C-888112EF654F}">
      <dsp:nvSpPr>
        <dsp:cNvPr id="0" name=""/>
        <dsp:cNvSpPr/>
      </dsp:nvSpPr>
      <dsp:spPr>
        <a:xfrm>
          <a:off x="0" y="2587182"/>
          <a:ext cx="869883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Untuk obyektifitas dalam penetapan masa manfaat aset tetap (sebagai dasar menentukan metode penyusutan) disarankan agar penetapannya diusulkan oleh instansi teknis terkait dan selanjutnya ditetapkan dengan Peraturan Menteri Keuangan.</a:t>
          </a:r>
          <a:endParaRPr lang="id-ID" sz="2500" kern="1200"/>
        </a:p>
      </dsp:txBody>
      <dsp:txXfrm>
        <a:off x="1974964" y="2587182"/>
        <a:ext cx="6723866" cy="2351984"/>
      </dsp:txXfrm>
    </dsp:sp>
    <dsp:sp modelId="{ECB4E2B4-2901-4BE6-9EAF-9D91A295440A}">
      <dsp:nvSpPr>
        <dsp:cNvPr id="0" name=""/>
        <dsp:cNvSpPr/>
      </dsp:nvSpPr>
      <dsp:spPr>
        <a:xfrm>
          <a:off x="235198" y="2822381"/>
          <a:ext cx="1739766" cy="1881587"/>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4E00F-F3C3-4937-B271-826B915D780E}">
      <dsp:nvSpPr>
        <dsp:cNvPr id="0" name=""/>
        <dsp:cNvSpPr/>
      </dsp:nvSpPr>
      <dsp:spPr>
        <a:xfrm>
          <a:off x="0" y="285886"/>
          <a:ext cx="8698831" cy="21411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id-ID" sz="3000" kern="1200" dirty="0"/>
            <a:t>Penilaian kembali atau revaluasi aset tetap pada umumnya tidak diperkenankan. Penyimpangan dari ketentuan ini mungkin dilakukan berdasarkan ketentuan pemerintah yang berlaku secara nasional. </a:t>
          </a:r>
        </a:p>
      </dsp:txBody>
      <dsp:txXfrm>
        <a:off x="104520" y="390406"/>
        <a:ext cx="8489791" cy="1932060"/>
      </dsp:txXfrm>
    </dsp:sp>
    <dsp:sp modelId="{991E0F29-154E-4CFE-A731-0058DA3230F9}">
      <dsp:nvSpPr>
        <dsp:cNvPr id="0" name=""/>
        <dsp:cNvSpPr/>
      </dsp:nvSpPr>
      <dsp:spPr>
        <a:xfrm>
          <a:off x="0" y="2513386"/>
          <a:ext cx="8698831" cy="21411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a:t>Selisih antara nilai revaluasi dengan nilai tercatat dibukukan dalam</a:t>
          </a:r>
          <a:r>
            <a:rPr lang="id-ID" sz="3000" kern="1200"/>
            <a:t> akun</a:t>
          </a:r>
          <a:r>
            <a:rPr lang="en-US" sz="3000" kern="1200"/>
            <a:t> ekuitas</a:t>
          </a:r>
          <a:endParaRPr lang="id-ID" sz="3000" kern="1200"/>
        </a:p>
      </dsp:txBody>
      <dsp:txXfrm>
        <a:off x="104520" y="2617906"/>
        <a:ext cx="8489791" cy="193206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F0341-D2F2-4950-95F8-08AA671A8BBC}">
      <dsp:nvSpPr>
        <dsp:cNvPr id="0" name=""/>
        <dsp:cNvSpPr/>
      </dsp:nvSpPr>
      <dsp:spPr>
        <a:xfrm>
          <a:off x="0" y="592156"/>
          <a:ext cx="8698831" cy="1209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id-ID" sz="2200" kern="1200" dirty="0"/>
            <a:t>M</a:t>
          </a:r>
          <a:r>
            <a:rPr lang="en-US" sz="2200" kern="1200" dirty="0" err="1"/>
            <a:t>erupakan</a:t>
          </a:r>
          <a:r>
            <a:rPr lang="en-US" sz="2200" kern="1200" dirty="0"/>
            <a:t> </a:t>
          </a:r>
          <a:r>
            <a:rPr lang="en-US" sz="2200" kern="1200" dirty="0" err="1"/>
            <a:t>aset</a:t>
          </a:r>
          <a:r>
            <a:rPr lang="en-US" sz="2200" kern="1200" dirty="0"/>
            <a:t> </a:t>
          </a:r>
          <a:r>
            <a:rPr lang="en-US" sz="2200" kern="1200" dirty="0" err="1"/>
            <a:t>tetap</a:t>
          </a:r>
          <a:r>
            <a:rPr lang="en-US" sz="2200" kern="1200" dirty="0"/>
            <a:t> yang </a:t>
          </a:r>
          <a:r>
            <a:rPr lang="en-US" sz="2200" kern="1200" dirty="0" err="1"/>
            <a:t>dimiliki</a:t>
          </a:r>
          <a:r>
            <a:rPr lang="en-US" sz="2200" kern="1200" dirty="0"/>
            <a:t> </a:t>
          </a:r>
          <a:r>
            <a:rPr lang="en-US" sz="2200" kern="1200" dirty="0" err="1"/>
            <a:t>atau</a:t>
          </a:r>
          <a:r>
            <a:rPr lang="en-US" sz="2200" kern="1200" dirty="0"/>
            <a:t> </a:t>
          </a:r>
          <a:r>
            <a:rPr lang="en-US" sz="2200" kern="1200" dirty="0" err="1"/>
            <a:t>dikuasai</a:t>
          </a:r>
          <a:r>
            <a:rPr lang="en-US" sz="2200" kern="1200" dirty="0"/>
            <a:t> </a:t>
          </a:r>
          <a:r>
            <a:rPr lang="en-US" sz="2200" kern="1200" dirty="0" err="1"/>
            <a:t>oleh</a:t>
          </a:r>
          <a:r>
            <a:rPr lang="en-US" sz="2200" kern="1200" dirty="0"/>
            <a:t> </a:t>
          </a:r>
          <a:r>
            <a:rPr lang="en-US" sz="2200" kern="1200" dirty="0" err="1"/>
            <a:t>pemerintah</a:t>
          </a:r>
          <a:r>
            <a:rPr lang="en-US" sz="2200" kern="1200" dirty="0"/>
            <a:t> yang </a:t>
          </a:r>
          <a:r>
            <a:rPr lang="en-US" sz="2200" kern="1200" dirty="0" err="1"/>
            <a:t>karena</a:t>
          </a:r>
          <a:r>
            <a:rPr lang="en-US" sz="2200" kern="1200" dirty="0"/>
            <a:t> </a:t>
          </a:r>
          <a:r>
            <a:rPr lang="en-US" sz="2200" kern="1200" dirty="0" err="1"/>
            <a:t>umur</a:t>
          </a:r>
          <a:r>
            <a:rPr lang="en-US" sz="2200" kern="1200" dirty="0"/>
            <a:t> </a:t>
          </a:r>
          <a:r>
            <a:rPr lang="en-US" sz="2200" kern="1200" dirty="0" err="1"/>
            <a:t>dan</a:t>
          </a:r>
          <a:r>
            <a:rPr lang="en-US" sz="2200" kern="1200" dirty="0"/>
            <a:t> </a:t>
          </a:r>
          <a:r>
            <a:rPr lang="en-US" sz="2200" kern="1200" dirty="0" err="1"/>
            <a:t>kondisinya</a:t>
          </a:r>
          <a:r>
            <a:rPr lang="en-US" sz="2200" kern="1200" dirty="0"/>
            <a:t> </a:t>
          </a:r>
          <a:r>
            <a:rPr lang="en-US" sz="2200" kern="1200" dirty="0" err="1"/>
            <a:t>harus</a:t>
          </a:r>
          <a:r>
            <a:rPr lang="en-US" sz="2200" kern="1200" dirty="0"/>
            <a:t> </a:t>
          </a:r>
          <a:r>
            <a:rPr lang="en-US" sz="2200" kern="1200" dirty="0" err="1"/>
            <a:t>dilindungi</a:t>
          </a:r>
          <a:r>
            <a:rPr lang="en-US" sz="2200" kern="1200" dirty="0"/>
            <a:t> </a:t>
          </a:r>
          <a:r>
            <a:rPr lang="en-US" sz="2200" kern="1200" dirty="0" err="1"/>
            <a:t>oleh</a:t>
          </a:r>
          <a:r>
            <a:rPr lang="en-US" sz="2200" kern="1200" dirty="0"/>
            <a:t> </a:t>
          </a:r>
          <a:r>
            <a:rPr lang="en-US" sz="2200" kern="1200" dirty="0" err="1"/>
            <a:t>peraturan</a:t>
          </a:r>
          <a:r>
            <a:rPr lang="en-US" sz="2200" kern="1200" dirty="0"/>
            <a:t> yang </a:t>
          </a:r>
          <a:r>
            <a:rPr lang="en-US" sz="2200" kern="1200" dirty="0" err="1"/>
            <a:t>berlaku</a:t>
          </a:r>
          <a:r>
            <a:rPr lang="en-US" sz="2200" kern="1200" dirty="0"/>
            <a:t> </a:t>
          </a:r>
          <a:r>
            <a:rPr lang="en-US" sz="2200" kern="1200" dirty="0" err="1"/>
            <a:t>dari</a:t>
          </a:r>
          <a:r>
            <a:rPr lang="en-US" sz="2200" kern="1200" dirty="0"/>
            <a:t> </a:t>
          </a:r>
          <a:r>
            <a:rPr lang="en-US" sz="2200" kern="1200" dirty="0" err="1"/>
            <a:t>segala</a:t>
          </a:r>
          <a:r>
            <a:rPr lang="en-US" sz="2200" kern="1200" dirty="0"/>
            <a:t> </a:t>
          </a:r>
          <a:r>
            <a:rPr lang="en-US" sz="2200" kern="1200" dirty="0" err="1"/>
            <a:t>macam</a:t>
          </a:r>
          <a:r>
            <a:rPr lang="en-US" sz="2200" kern="1200" dirty="0"/>
            <a:t> </a:t>
          </a:r>
          <a:r>
            <a:rPr lang="en-US" sz="2200" kern="1200" dirty="0" err="1"/>
            <a:t>tindakan</a:t>
          </a:r>
          <a:r>
            <a:rPr lang="en-US" sz="2200" kern="1200" dirty="0"/>
            <a:t> yang </a:t>
          </a:r>
          <a:r>
            <a:rPr lang="en-US" sz="2200" kern="1200" dirty="0" err="1"/>
            <a:t>dapat</a:t>
          </a:r>
          <a:r>
            <a:rPr lang="en-US" sz="2200" kern="1200" dirty="0"/>
            <a:t> </a:t>
          </a:r>
          <a:r>
            <a:rPr lang="en-US" sz="2200" kern="1200" dirty="0" err="1"/>
            <a:t>merusak</a:t>
          </a:r>
          <a:r>
            <a:rPr lang="en-US" sz="2200" kern="1200" dirty="0"/>
            <a:t> </a:t>
          </a:r>
          <a:r>
            <a:rPr lang="en-US" sz="2200" kern="1200" dirty="0" err="1"/>
            <a:t>aset</a:t>
          </a:r>
          <a:r>
            <a:rPr lang="en-US" sz="2200" kern="1200" dirty="0"/>
            <a:t> </a:t>
          </a:r>
          <a:r>
            <a:rPr lang="en-US" sz="2200" kern="1200" dirty="0" err="1"/>
            <a:t>tetap</a:t>
          </a:r>
          <a:r>
            <a:rPr lang="en-US" sz="2200" kern="1200" dirty="0"/>
            <a:t> </a:t>
          </a:r>
          <a:r>
            <a:rPr lang="en-US" sz="2200" kern="1200" dirty="0" err="1"/>
            <a:t>tersebut</a:t>
          </a:r>
          <a:r>
            <a:rPr lang="en-US" sz="2200" kern="1200" dirty="0"/>
            <a:t> </a:t>
          </a:r>
          <a:endParaRPr lang="id-ID" sz="2200" kern="1200" dirty="0"/>
        </a:p>
      </dsp:txBody>
      <dsp:txXfrm>
        <a:off x="59057" y="651213"/>
        <a:ext cx="8580717" cy="1091666"/>
      </dsp:txXfrm>
    </dsp:sp>
    <dsp:sp modelId="{C797595C-71FE-45C1-98C8-2B3E109E4F24}">
      <dsp:nvSpPr>
        <dsp:cNvPr id="0" name=""/>
        <dsp:cNvSpPr/>
      </dsp:nvSpPr>
      <dsp:spPr>
        <a:xfrm>
          <a:off x="0" y="1865296"/>
          <a:ext cx="8698831" cy="1209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Diungkapkan dalam CaLK saja tanpa  nilai</a:t>
          </a:r>
          <a:endParaRPr lang="id-ID" sz="2200" kern="1200"/>
        </a:p>
      </dsp:txBody>
      <dsp:txXfrm>
        <a:off x="59057" y="1924353"/>
        <a:ext cx="8580717" cy="1091666"/>
      </dsp:txXfrm>
    </dsp:sp>
    <dsp:sp modelId="{D5A2AA8B-EC00-46EF-929E-C4A663DDE635}">
      <dsp:nvSpPr>
        <dsp:cNvPr id="0" name=""/>
        <dsp:cNvSpPr/>
      </dsp:nvSpPr>
      <dsp:spPr>
        <a:xfrm>
          <a:off x="0" y="3138436"/>
          <a:ext cx="8698831" cy="1209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err="1"/>
            <a:t>Beberapa</a:t>
          </a:r>
          <a:r>
            <a:rPr lang="en-US" sz="2200" kern="1200" dirty="0"/>
            <a:t> </a:t>
          </a:r>
          <a:r>
            <a:rPr lang="en-US" sz="2200" kern="1200" dirty="0" err="1"/>
            <a:t>aset</a:t>
          </a:r>
          <a:r>
            <a:rPr lang="en-US" sz="2200" kern="1200" dirty="0"/>
            <a:t> </a:t>
          </a:r>
          <a:r>
            <a:rPr lang="en-US" sz="2200" kern="1200" dirty="0" err="1"/>
            <a:t>bersejarah</a:t>
          </a:r>
          <a:r>
            <a:rPr lang="en-US" sz="2200" kern="1200" dirty="0"/>
            <a:t>  </a:t>
          </a:r>
          <a:r>
            <a:rPr lang="en-US" sz="2200" kern="1200" dirty="0" err="1"/>
            <a:t>juga</a:t>
          </a:r>
          <a:r>
            <a:rPr lang="en-US" sz="2200" kern="1200" dirty="0"/>
            <a:t> </a:t>
          </a:r>
          <a:r>
            <a:rPr lang="en-US" sz="2200" kern="1200" dirty="0" err="1"/>
            <a:t>memberikan</a:t>
          </a:r>
          <a:r>
            <a:rPr lang="en-US" sz="2200" kern="1200" dirty="0"/>
            <a:t> </a:t>
          </a:r>
          <a:r>
            <a:rPr lang="en-US" sz="2200" kern="1200" dirty="0" err="1"/>
            <a:t>potensi</a:t>
          </a:r>
          <a:r>
            <a:rPr lang="en-US" sz="2200" kern="1200" dirty="0"/>
            <a:t> </a:t>
          </a:r>
          <a:r>
            <a:rPr lang="en-US" sz="2200" kern="1200" dirty="0" err="1"/>
            <a:t>manfaat</a:t>
          </a:r>
          <a:r>
            <a:rPr lang="en-US" sz="2200" kern="1200" dirty="0"/>
            <a:t> </a:t>
          </a:r>
          <a:r>
            <a:rPr lang="en-US" sz="2200" kern="1200" dirty="0" err="1"/>
            <a:t>lainnya</a:t>
          </a:r>
          <a:r>
            <a:rPr lang="en-US" sz="2200" kern="1200" dirty="0"/>
            <a:t> </a:t>
          </a:r>
          <a:r>
            <a:rPr lang="en-US" sz="2200" kern="1200" dirty="0" err="1"/>
            <a:t>kepada</a:t>
          </a:r>
          <a:r>
            <a:rPr lang="en-US" sz="2200" kern="1200" dirty="0"/>
            <a:t> </a:t>
          </a:r>
          <a:r>
            <a:rPr lang="en-US" sz="2200" kern="1200" dirty="0" err="1"/>
            <a:t>pemerintah</a:t>
          </a:r>
          <a:r>
            <a:rPr lang="en-US" sz="2200" kern="1200" dirty="0"/>
            <a:t> </a:t>
          </a:r>
          <a:r>
            <a:rPr lang="en-US" sz="2200" kern="1200" dirty="0" err="1"/>
            <a:t>selain</a:t>
          </a:r>
          <a:r>
            <a:rPr lang="en-US" sz="2200" kern="1200" dirty="0"/>
            <a:t> </a:t>
          </a:r>
          <a:r>
            <a:rPr lang="en-US" sz="2200" kern="1200" dirty="0" err="1"/>
            <a:t>nilai</a:t>
          </a:r>
          <a:r>
            <a:rPr lang="en-US" sz="2200" kern="1200" dirty="0"/>
            <a:t> </a:t>
          </a:r>
          <a:r>
            <a:rPr lang="en-US" sz="2200" kern="1200" dirty="0" err="1"/>
            <a:t>sejarahnya</a:t>
          </a:r>
          <a:r>
            <a:rPr lang="en-US" sz="2200" kern="1200" dirty="0"/>
            <a:t>. </a:t>
          </a:r>
          <a:r>
            <a:rPr lang="en-US" sz="2200" kern="1200" dirty="0" err="1"/>
            <a:t>Untuk</a:t>
          </a:r>
          <a:r>
            <a:rPr lang="en-US" sz="2200" kern="1200" dirty="0"/>
            <a:t> </a:t>
          </a:r>
          <a:r>
            <a:rPr lang="en-US" sz="2200" kern="1200" dirty="0" err="1"/>
            <a:t>kasus</a:t>
          </a:r>
          <a:r>
            <a:rPr lang="en-US" sz="2200" kern="1200" dirty="0"/>
            <a:t> </a:t>
          </a:r>
          <a:r>
            <a:rPr lang="en-US" sz="2200" kern="1200" dirty="0" err="1"/>
            <a:t>tersebut</a:t>
          </a:r>
          <a:r>
            <a:rPr lang="en-US" sz="2200" kern="1200" dirty="0"/>
            <a:t>, </a:t>
          </a:r>
          <a:r>
            <a:rPr lang="en-US" sz="2200" kern="1200" dirty="0" err="1"/>
            <a:t>aset</a:t>
          </a:r>
          <a:r>
            <a:rPr lang="en-US" sz="2200" kern="1200" dirty="0"/>
            <a:t> </a:t>
          </a:r>
          <a:r>
            <a:rPr lang="en-US" sz="2200" kern="1200" dirty="0" err="1"/>
            <a:t>ini</a:t>
          </a:r>
          <a:r>
            <a:rPr lang="en-US" sz="2200" kern="1200" dirty="0"/>
            <a:t> </a:t>
          </a:r>
          <a:r>
            <a:rPr lang="en-US" sz="2200" kern="1200" dirty="0" err="1"/>
            <a:t>akan</a:t>
          </a:r>
          <a:r>
            <a:rPr lang="en-US" sz="2200" kern="1200" dirty="0"/>
            <a:t> </a:t>
          </a:r>
          <a:r>
            <a:rPr lang="en-US" sz="2200" kern="1200" dirty="0" err="1"/>
            <a:t>diterapkan</a:t>
          </a:r>
          <a:r>
            <a:rPr lang="en-US" sz="2200" kern="1200" dirty="0"/>
            <a:t> </a:t>
          </a:r>
          <a:r>
            <a:rPr lang="en-US" sz="2200" kern="1200" dirty="0" err="1"/>
            <a:t>prinsip-prinsip</a:t>
          </a:r>
          <a:r>
            <a:rPr lang="en-US" sz="2200" kern="1200" dirty="0"/>
            <a:t> yang </a:t>
          </a:r>
          <a:r>
            <a:rPr lang="en-US" sz="2200" kern="1200" dirty="0" err="1"/>
            <a:t>sama</a:t>
          </a:r>
          <a:r>
            <a:rPr lang="en-US" sz="2200" kern="1200" dirty="0"/>
            <a:t> </a:t>
          </a:r>
          <a:r>
            <a:rPr lang="en-US" sz="2200" kern="1200" dirty="0" err="1"/>
            <a:t>seperti</a:t>
          </a:r>
          <a:r>
            <a:rPr lang="en-US" sz="2200" kern="1200" dirty="0"/>
            <a:t> </a:t>
          </a:r>
          <a:r>
            <a:rPr lang="en-US" sz="2200" kern="1200" dirty="0" err="1"/>
            <a:t>aset</a:t>
          </a:r>
          <a:r>
            <a:rPr lang="en-US" sz="2200" kern="1200" dirty="0"/>
            <a:t> </a:t>
          </a:r>
          <a:r>
            <a:rPr lang="en-US" sz="2200" kern="1200" dirty="0" err="1"/>
            <a:t>tetap</a:t>
          </a:r>
          <a:r>
            <a:rPr lang="en-US" sz="2200" kern="1200" dirty="0"/>
            <a:t> </a:t>
          </a:r>
          <a:r>
            <a:rPr lang="en-US" sz="2200" kern="1200" dirty="0" err="1"/>
            <a:t>lainnya</a:t>
          </a:r>
          <a:r>
            <a:rPr lang="en-US" sz="2200" kern="1200" dirty="0"/>
            <a:t>.</a:t>
          </a:r>
          <a:endParaRPr lang="id-ID" sz="2200" kern="1200" dirty="0"/>
        </a:p>
      </dsp:txBody>
      <dsp:txXfrm>
        <a:off x="59057" y="3197493"/>
        <a:ext cx="8580717" cy="1091666"/>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63EA0-6D97-4CCC-B7EE-02880718956F}">
      <dsp:nvSpPr>
        <dsp:cNvPr id="0" name=""/>
        <dsp:cNvSpPr/>
      </dsp:nvSpPr>
      <dsp:spPr>
        <a:xfrm rot="16200000">
          <a:off x="-1439138" y="1441235"/>
          <a:ext cx="4940373" cy="205790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69" bIns="0" numCol="1" spcCol="1270" anchor="ctr" anchorCtr="0">
          <a:noAutofit/>
        </a:bodyPr>
        <a:lstStyle/>
        <a:p>
          <a:pPr marL="0" lvl="0" indent="0" algn="ctr" defTabSz="933450" rtl="0">
            <a:lnSpc>
              <a:spcPct val="90000"/>
            </a:lnSpc>
            <a:spcBef>
              <a:spcPct val="0"/>
            </a:spcBef>
            <a:spcAft>
              <a:spcPct val="35000"/>
            </a:spcAft>
            <a:buNone/>
          </a:pPr>
          <a:r>
            <a:rPr lang="id-ID" sz="2100" kern="1200"/>
            <a:t>Merupakan bagian dari satu sistem atau jaringan</a:t>
          </a:r>
        </a:p>
      </dsp:txBody>
      <dsp:txXfrm rot="5400000">
        <a:off x="2097" y="988075"/>
        <a:ext cx="2057902" cy="2964223"/>
      </dsp:txXfrm>
    </dsp:sp>
    <dsp:sp modelId="{EF072195-E7A0-41B9-8C01-08F4B4BC1696}">
      <dsp:nvSpPr>
        <dsp:cNvPr id="0" name=""/>
        <dsp:cNvSpPr/>
      </dsp:nvSpPr>
      <dsp:spPr>
        <a:xfrm rot="16200000">
          <a:off x="773106" y="1441235"/>
          <a:ext cx="4940373" cy="205790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69" bIns="0" numCol="1" spcCol="1270" anchor="ctr" anchorCtr="0">
          <a:noAutofit/>
        </a:bodyPr>
        <a:lstStyle/>
        <a:p>
          <a:pPr marL="0" lvl="0" indent="0" algn="ctr" defTabSz="933450" rtl="0">
            <a:lnSpc>
              <a:spcPct val="90000"/>
            </a:lnSpc>
            <a:spcBef>
              <a:spcPct val="0"/>
            </a:spcBef>
            <a:spcAft>
              <a:spcPct val="35000"/>
            </a:spcAft>
            <a:buNone/>
          </a:pPr>
          <a:r>
            <a:rPr lang="id-ID" sz="2100" kern="1200" dirty="0"/>
            <a:t>Sifatnya khusus dan tidak ada alternatif lain penggunaannya</a:t>
          </a:r>
        </a:p>
      </dsp:txBody>
      <dsp:txXfrm rot="5400000">
        <a:off x="2214341" y="988075"/>
        <a:ext cx="2057902" cy="2964223"/>
      </dsp:txXfrm>
    </dsp:sp>
    <dsp:sp modelId="{985082C5-192C-4413-ACE3-86C67775F9D2}">
      <dsp:nvSpPr>
        <dsp:cNvPr id="0" name=""/>
        <dsp:cNvSpPr/>
      </dsp:nvSpPr>
      <dsp:spPr>
        <a:xfrm rot="16200000">
          <a:off x="2985351" y="1441235"/>
          <a:ext cx="4940373" cy="205790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69" bIns="0" numCol="1" spcCol="1270" anchor="ctr" anchorCtr="0">
          <a:noAutofit/>
        </a:bodyPr>
        <a:lstStyle/>
        <a:p>
          <a:pPr marL="0" lvl="0" indent="0" algn="ctr" defTabSz="933450" rtl="0">
            <a:lnSpc>
              <a:spcPct val="90000"/>
            </a:lnSpc>
            <a:spcBef>
              <a:spcPct val="0"/>
            </a:spcBef>
            <a:spcAft>
              <a:spcPct val="35000"/>
            </a:spcAft>
            <a:buNone/>
          </a:pPr>
          <a:r>
            <a:rPr lang="id-ID" sz="2100" kern="1200"/>
            <a:t>Tidak dapat dipindah-pindahkan, dan</a:t>
          </a:r>
        </a:p>
      </dsp:txBody>
      <dsp:txXfrm rot="5400000">
        <a:off x="4426586" y="988075"/>
        <a:ext cx="2057902" cy="2964223"/>
      </dsp:txXfrm>
    </dsp:sp>
    <dsp:sp modelId="{8F42DEFD-F754-4A7F-9E16-5AEA9F1E5158}">
      <dsp:nvSpPr>
        <dsp:cNvPr id="0" name=""/>
        <dsp:cNvSpPr/>
      </dsp:nvSpPr>
      <dsp:spPr>
        <a:xfrm rot="16200000">
          <a:off x="5197596" y="1441235"/>
          <a:ext cx="4940373" cy="205790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69" bIns="0" numCol="1" spcCol="1270" anchor="ctr" anchorCtr="0">
          <a:noAutofit/>
        </a:bodyPr>
        <a:lstStyle/>
        <a:p>
          <a:pPr marL="0" lvl="0" indent="0" algn="ctr" defTabSz="933450" rtl="0">
            <a:lnSpc>
              <a:spcPct val="90000"/>
            </a:lnSpc>
            <a:spcBef>
              <a:spcPct val="0"/>
            </a:spcBef>
            <a:spcAft>
              <a:spcPct val="35000"/>
            </a:spcAft>
            <a:buNone/>
          </a:pPr>
          <a:r>
            <a:rPr lang="id-ID" sz="2100" kern="1200"/>
            <a:t>Terdapat batasan-batasan untuk pelepasannya</a:t>
          </a:r>
        </a:p>
      </dsp:txBody>
      <dsp:txXfrm rot="5400000">
        <a:off x="6638831" y="988075"/>
        <a:ext cx="2057902" cy="2964223"/>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0693-E60C-44F8-8CC1-9C36A4C2E8C6}">
      <dsp:nvSpPr>
        <dsp:cNvPr id="0" name=""/>
        <dsp:cNvSpPr/>
      </dsp:nvSpPr>
      <dsp:spPr>
        <a:xfrm>
          <a:off x="0" y="250696"/>
          <a:ext cx="8698831" cy="14297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Suatu aset tetap dieliminasi dari neraca ketika dilepaskan atau bila aset secara permanen dihentikan penggunaannya dan tidak ada manfaat ekonomi masa yang akan datang.  </a:t>
          </a:r>
          <a:endParaRPr lang="id-ID" sz="2600" kern="1200"/>
        </a:p>
      </dsp:txBody>
      <dsp:txXfrm>
        <a:off x="69794" y="320490"/>
        <a:ext cx="8559243" cy="1290152"/>
      </dsp:txXfrm>
    </dsp:sp>
    <dsp:sp modelId="{6159CB4F-43B5-4F7F-A284-7DE4EC74325B}">
      <dsp:nvSpPr>
        <dsp:cNvPr id="0" name=""/>
        <dsp:cNvSpPr/>
      </dsp:nvSpPr>
      <dsp:spPr>
        <a:xfrm>
          <a:off x="0" y="1755316"/>
          <a:ext cx="8698831" cy="14297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Aset tetap yang secara permanen dihentikan atau dilepas harus dieliminasi dari Neraca dan diungkapkan dalam Catatan atas Laporan Keuangan.</a:t>
          </a:r>
          <a:endParaRPr lang="id-ID" sz="2600" kern="1200"/>
        </a:p>
      </dsp:txBody>
      <dsp:txXfrm>
        <a:off x="69794" y="1825110"/>
        <a:ext cx="8559243" cy="1290152"/>
      </dsp:txXfrm>
    </dsp:sp>
    <dsp:sp modelId="{FC35B3C4-E407-4D6B-8DDA-875A3C7074CE}">
      <dsp:nvSpPr>
        <dsp:cNvPr id="0" name=""/>
        <dsp:cNvSpPr/>
      </dsp:nvSpPr>
      <dsp:spPr>
        <a:xfrm>
          <a:off x="0" y="3259936"/>
          <a:ext cx="8698831" cy="14297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Aset tetap yang dihentikan dari penggunaan aktif pemerintah tidak memenuhi definisi aset tetap dan harus dipindahkan ke pos aset lainnya sesuai dengan nilai tercatatnya.</a:t>
          </a:r>
          <a:endParaRPr lang="id-ID" sz="2600" kern="1200"/>
        </a:p>
      </dsp:txBody>
      <dsp:txXfrm>
        <a:off x="69794" y="3329730"/>
        <a:ext cx="8559243" cy="129015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0FE10-E2B7-457F-AB32-C662E96F9F5A}">
      <dsp:nvSpPr>
        <dsp:cNvPr id="0" name=""/>
        <dsp:cNvSpPr/>
      </dsp:nvSpPr>
      <dsp:spPr>
        <a:xfrm>
          <a:off x="0" y="78391"/>
          <a:ext cx="8698831" cy="8353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err="1"/>
            <a:t>Dasar</a:t>
          </a:r>
          <a:r>
            <a:rPr lang="en-US" sz="2100" kern="1200" dirty="0"/>
            <a:t> </a:t>
          </a:r>
          <a:r>
            <a:rPr lang="en-US" sz="2100" kern="1200" dirty="0" err="1"/>
            <a:t>penilaian</a:t>
          </a:r>
          <a:r>
            <a:rPr lang="en-US" sz="2100" kern="1200" dirty="0"/>
            <a:t> yang </a:t>
          </a:r>
          <a:r>
            <a:rPr lang="en-US" sz="2100" kern="1200" dirty="0" err="1"/>
            <a:t>digunakan</a:t>
          </a:r>
          <a:r>
            <a:rPr lang="en-US" sz="2100" kern="1200" dirty="0"/>
            <a:t> </a:t>
          </a:r>
          <a:r>
            <a:rPr lang="en-US" sz="2100" kern="1200" dirty="0" err="1"/>
            <a:t>untuk</a:t>
          </a:r>
          <a:r>
            <a:rPr lang="en-US" sz="2100" kern="1200" dirty="0"/>
            <a:t> </a:t>
          </a:r>
          <a:r>
            <a:rPr lang="en-US" sz="2100" kern="1200" dirty="0" err="1"/>
            <a:t>menentukan</a:t>
          </a:r>
          <a:r>
            <a:rPr lang="en-US" sz="2100" kern="1200" dirty="0"/>
            <a:t> </a:t>
          </a:r>
          <a:r>
            <a:rPr lang="en-US" sz="2100" kern="1200" dirty="0" err="1"/>
            <a:t>nilai</a:t>
          </a:r>
          <a:r>
            <a:rPr lang="en-US" sz="2100" kern="1200" dirty="0"/>
            <a:t> </a:t>
          </a:r>
          <a:r>
            <a:rPr lang="en-US" sz="2100" kern="1200" dirty="0" err="1"/>
            <a:t>tercatat</a:t>
          </a:r>
          <a:r>
            <a:rPr lang="en-US" sz="2100" kern="1200" dirty="0"/>
            <a:t> (carrying amount)</a:t>
          </a:r>
          <a:endParaRPr lang="id-ID" sz="2100" kern="1200" dirty="0"/>
        </a:p>
      </dsp:txBody>
      <dsp:txXfrm>
        <a:off x="40780" y="119171"/>
        <a:ext cx="8617271" cy="753819"/>
      </dsp:txXfrm>
    </dsp:sp>
    <dsp:sp modelId="{8B76DB48-F010-4742-8105-BF65D4E3ED4F}">
      <dsp:nvSpPr>
        <dsp:cNvPr id="0" name=""/>
        <dsp:cNvSpPr/>
      </dsp:nvSpPr>
      <dsp:spPr>
        <a:xfrm>
          <a:off x="0" y="974251"/>
          <a:ext cx="8698831" cy="8353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err="1"/>
            <a:t>Rekonsiliasi</a:t>
          </a:r>
          <a:r>
            <a:rPr lang="en-US" sz="2100" kern="1200" dirty="0"/>
            <a:t> </a:t>
          </a:r>
          <a:r>
            <a:rPr lang="en-US" sz="2100" kern="1200" dirty="0" err="1"/>
            <a:t>jumlah</a:t>
          </a:r>
          <a:r>
            <a:rPr lang="en-US" sz="2100" kern="1200" dirty="0"/>
            <a:t> </a:t>
          </a:r>
          <a:r>
            <a:rPr lang="en-US" sz="2100" kern="1200" dirty="0" err="1"/>
            <a:t>tercatat</a:t>
          </a:r>
          <a:r>
            <a:rPr lang="en-US" sz="2100" kern="1200" dirty="0"/>
            <a:t> </a:t>
          </a:r>
          <a:r>
            <a:rPr lang="en-US" sz="2100" kern="1200" dirty="0" err="1"/>
            <a:t>pada</a:t>
          </a:r>
          <a:r>
            <a:rPr lang="en-US" sz="2100" kern="1200" dirty="0"/>
            <a:t> </a:t>
          </a:r>
          <a:r>
            <a:rPr lang="en-US" sz="2100" kern="1200" dirty="0" err="1"/>
            <a:t>awal</a:t>
          </a:r>
          <a:r>
            <a:rPr lang="en-US" sz="2100" kern="1200" dirty="0"/>
            <a:t> </a:t>
          </a:r>
          <a:r>
            <a:rPr lang="en-US" sz="2100" kern="1200" dirty="0" err="1"/>
            <a:t>dan</a:t>
          </a:r>
          <a:r>
            <a:rPr lang="en-US" sz="2100" kern="1200" dirty="0"/>
            <a:t> </a:t>
          </a:r>
          <a:r>
            <a:rPr lang="en-US" sz="2100" kern="1200" dirty="0" err="1"/>
            <a:t>akhir</a:t>
          </a:r>
          <a:r>
            <a:rPr lang="en-US" sz="2100" kern="1200" dirty="0"/>
            <a:t> </a:t>
          </a:r>
          <a:r>
            <a:rPr lang="en-US" sz="2100" kern="1200" dirty="0" err="1"/>
            <a:t>periode</a:t>
          </a:r>
          <a:r>
            <a:rPr lang="en-US" sz="2100" kern="1200" dirty="0"/>
            <a:t> yang </a:t>
          </a:r>
          <a:r>
            <a:rPr lang="en-US" sz="2100" kern="1200" dirty="0" err="1"/>
            <a:t>menunjukkan</a:t>
          </a:r>
          <a:r>
            <a:rPr lang="en-US" sz="2100" kern="1200" dirty="0"/>
            <a:t>:</a:t>
          </a:r>
          <a:endParaRPr lang="id-ID" sz="2100" kern="1200" dirty="0"/>
        </a:p>
      </dsp:txBody>
      <dsp:txXfrm>
        <a:off x="40780" y="1015031"/>
        <a:ext cx="8617271" cy="753819"/>
      </dsp:txXfrm>
    </dsp:sp>
    <dsp:sp modelId="{2CA022E5-7459-44FF-B018-3BBA8AF9D1AC}">
      <dsp:nvSpPr>
        <dsp:cNvPr id="0" name=""/>
        <dsp:cNvSpPr/>
      </dsp:nvSpPr>
      <dsp:spPr>
        <a:xfrm>
          <a:off x="0" y="1809631"/>
          <a:ext cx="8698831"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err="1"/>
            <a:t>Penambahan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Pelepasan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Akumulasi</a:t>
          </a:r>
          <a:r>
            <a:rPr lang="en-US" sz="1600" kern="1200" dirty="0"/>
            <a:t> </a:t>
          </a:r>
          <a:r>
            <a:rPr lang="en-US" sz="1600" kern="1200" dirty="0" err="1"/>
            <a:t>penyusutan</a:t>
          </a:r>
          <a:r>
            <a:rPr lang="en-US" sz="1600" kern="1200" dirty="0"/>
            <a:t> </a:t>
          </a:r>
          <a:r>
            <a:rPr lang="en-US" sz="1600" kern="1200" dirty="0" err="1"/>
            <a:t>dan</a:t>
          </a:r>
          <a:r>
            <a:rPr lang="en-US" sz="1600" kern="1200" dirty="0"/>
            <a:t> </a:t>
          </a:r>
          <a:r>
            <a:rPr lang="en-US" sz="1600" kern="1200" dirty="0" err="1"/>
            <a:t>perubahan</a:t>
          </a:r>
          <a:r>
            <a:rPr lang="en-US" sz="1600" kern="1200" dirty="0"/>
            <a:t> </a:t>
          </a:r>
          <a:r>
            <a:rPr lang="en-US" sz="1600" kern="1200" dirty="0" err="1"/>
            <a:t>nilai</a:t>
          </a:r>
          <a:endParaRPr lang="id-ID" sz="1600" kern="1200" dirty="0"/>
        </a:p>
        <a:p>
          <a:pPr marL="171450" lvl="1" indent="-171450" algn="l" defTabSz="711200" rtl="0">
            <a:lnSpc>
              <a:spcPct val="90000"/>
            </a:lnSpc>
            <a:spcBef>
              <a:spcPct val="0"/>
            </a:spcBef>
            <a:spcAft>
              <a:spcPct val="20000"/>
            </a:spcAft>
            <a:buChar char="•"/>
          </a:pPr>
          <a:r>
            <a:rPr lang="en-US" sz="1600" kern="1200" dirty="0"/>
            <a:t> </a:t>
          </a:r>
          <a:r>
            <a:rPr lang="en-US" sz="1600" kern="1200" dirty="0" err="1"/>
            <a:t>Mutasi</a:t>
          </a:r>
          <a:r>
            <a:rPr lang="en-US" sz="1600" kern="1200" dirty="0"/>
            <a:t> </a:t>
          </a:r>
          <a:r>
            <a:rPr lang="en-US" sz="1600" kern="1200" dirty="0" err="1"/>
            <a:t>aset</a:t>
          </a:r>
          <a:r>
            <a:rPr lang="en-US" sz="1600" kern="1200" dirty="0"/>
            <a:t> </a:t>
          </a:r>
          <a:r>
            <a:rPr lang="en-US" sz="1600" kern="1200" dirty="0" err="1"/>
            <a:t>tetap</a:t>
          </a:r>
          <a:r>
            <a:rPr lang="en-US" sz="1600" kern="1200" dirty="0"/>
            <a:t> </a:t>
          </a:r>
          <a:r>
            <a:rPr lang="en-US" sz="1600" kern="1200" dirty="0" err="1"/>
            <a:t>lainnya</a:t>
          </a:r>
          <a:r>
            <a:rPr lang="en-US" sz="1600" kern="1200" dirty="0"/>
            <a:t>.</a:t>
          </a:r>
          <a:endParaRPr lang="id-ID" sz="1600" kern="1200" dirty="0"/>
        </a:p>
      </dsp:txBody>
      <dsp:txXfrm>
        <a:off x="0" y="1809631"/>
        <a:ext cx="8698831" cy="1108485"/>
      </dsp:txXfrm>
    </dsp:sp>
    <dsp:sp modelId="{AA2C4E0C-CF9A-43B2-95A9-6F5550B803E9}">
      <dsp:nvSpPr>
        <dsp:cNvPr id="0" name=""/>
        <dsp:cNvSpPr/>
      </dsp:nvSpPr>
      <dsp:spPr>
        <a:xfrm>
          <a:off x="0" y="2918116"/>
          <a:ext cx="8698831" cy="8353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err="1"/>
            <a:t>Informasi</a:t>
          </a:r>
          <a:r>
            <a:rPr lang="en-US" sz="2100" kern="1200" dirty="0"/>
            <a:t> </a:t>
          </a:r>
          <a:r>
            <a:rPr lang="en-US" sz="2100" kern="1200" dirty="0" err="1"/>
            <a:t>penyusutan</a:t>
          </a:r>
          <a:r>
            <a:rPr lang="en-US" sz="2100" kern="1200" dirty="0"/>
            <a:t>, </a:t>
          </a:r>
          <a:r>
            <a:rPr lang="en-US" sz="2100" kern="1200" dirty="0" err="1"/>
            <a:t>meliputi</a:t>
          </a:r>
          <a:r>
            <a:rPr lang="en-US" sz="2100" kern="1200" dirty="0"/>
            <a:t>:</a:t>
          </a:r>
          <a:endParaRPr lang="id-ID" sz="2100" kern="1200" dirty="0"/>
        </a:p>
      </dsp:txBody>
      <dsp:txXfrm>
        <a:off x="40780" y="2958896"/>
        <a:ext cx="8617271" cy="753819"/>
      </dsp:txXfrm>
    </dsp:sp>
    <dsp:sp modelId="{EF24F094-8D41-4BA7-8EF7-9B1EEDB1CAFF}">
      <dsp:nvSpPr>
        <dsp:cNvPr id="0" name=""/>
        <dsp:cNvSpPr/>
      </dsp:nvSpPr>
      <dsp:spPr>
        <a:xfrm>
          <a:off x="0" y="3753496"/>
          <a:ext cx="8698831"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err="1"/>
            <a:t>Nilai</a:t>
          </a:r>
          <a:r>
            <a:rPr lang="en-US" sz="1600" kern="1200" dirty="0"/>
            <a:t> </a:t>
          </a:r>
          <a:r>
            <a:rPr lang="en-US" sz="1600" kern="1200" dirty="0" err="1"/>
            <a:t>penyusutan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Metode</a:t>
          </a:r>
          <a:r>
            <a:rPr lang="en-US" sz="1600" kern="1200" dirty="0"/>
            <a:t> </a:t>
          </a:r>
          <a:r>
            <a:rPr lang="en-US" sz="1600" kern="1200" dirty="0" err="1"/>
            <a:t>penyusutan</a:t>
          </a:r>
          <a:r>
            <a:rPr lang="en-US" sz="1600" kern="1200" dirty="0"/>
            <a:t> yang </a:t>
          </a:r>
          <a:r>
            <a:rPr lang="en-US" sz="1600" kern="1200" dirty="0" err="1"/>
            <a:t>digunakan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a:t>Masa </a:t>
          </a:r>
          <a:r>
            <a:rPr lang="en-US" sz="1600" kern="1200" dirty="0" err="1"/>
            <a:t>manfaat</a:t>
          </a:r>
          <a:r>
            <a:rPr lang="en-US" sz="1600" kern="1200" dirty="0"/>
            <a:t> </a:t>
          </a:r>
          <a:r>
            <a:rPr lang="en-US" sz="1600" kern="1200" dirty="0" err="1"/>
            <a:t>atau</a:t>
          </a:r>
          <a:r>
            <a:rPr lang="en-US" sz="1600" kern="1200" dirty="0"/>
            <a:t> </a:t>
          </a:r>
          <a:r>
            <a:rPr lang="en-US" sz="1600" kern="1200" dirty="0" err="1"/>
            <a:t>tarif</a:t>
          </a:r>
          <a:r>
            <a:rPr lang="en-US" sz="1600" kern="1200" dirty="0"/>
            <a:t> </a:t>
          </a:r>
          <a:r>
            <a:rPr lang="en-US" sz="1600" kern="1200" dirty="0" err="1"/>
            <a:t>penyusutan</a:t>
          </a:r>
          <a:r>
            <a:rPr lang="en-US" sz="1600" kern="1200" dirty="0"/>
            <a:t> yang </a:t>
          </a:r>
          <a:r>
            <a:rPr lang="en-US" sz="1600" kern="1200" dirty="0" err="1"/>
            <a:t>digunakan</a:t>
          </a:r>
          <a:r>
            <a:rPr lang="en-US" sz="1600" kern="1200" dirty="0"/>
            <a:t>;</a:t>
          </a:r>
          <a:endParaRPr lang="id-ID" sz="1600" kern="1200" dirty="0"/>
        </a:p>
        <a:p>
          <a:pPr marL="171450" lvl="1" indent="-171450" algn="l" defTabSz="711200" rtl="0">
            <a:lnSpc>
              <a:spcPct val="90000"/>
            </a:lnSpc>
            <a:spcBef>
              <a:spcPct val="0"/>
            </a:spcBef>
            <a:spcAft>
              <a:spcPct val="20000"/>
            </a:spcAft>
            <a:buChar char="•"/>
          </a:pPr>
          <a:r>
            <a:rPr lang="en-US" sz="1600" kern="1200" dirty="0" err="1"/>
            <a:t>Nilai</a:t>
          </a:r>
          <a:r>
            <a:rPr lang="en-US" sz="1600" kern="1200" dirty="0"/>
            <a:t> </a:t>
          </a:r>
          <a:r>
            <a:rPr lang="en-US" sz="1600" kern="1200" dirty="0" err="1"/>
            <a:t>tercatat</a:t>
          </a:r>
          <a:r>
            <a:rPr lang="en-US" sz="1600" kern="1200" dirty="0"/>
            <a:t> </a:t>
          </a:r>
          <a:r>
            <a:rPr lang="en-US" sz="1600" kern="1200" dirty="0" err="1"/>
            <a:t>bruto</a:t>
          </a:r>
          <a:r>
            <a:rPr lang="en-US" sz="1600" kern="1200" dirty="0"/>
            <a:t> </a:t>
          </a:r>
          <a:r>
            <a:rPr lang="en-US" sz="1600" kern="1200" dirty="0" err="1"/>
            <a:t>dan</a:t>
          </a:r>
          <a:r>
            <a:rPr lang="en-US" sz="1600" kern="1200" dirty="0"/>
            <a:t> </a:t>
          </a:r>
          <a:r>
            <a:rPr lang="en-US" sz="1600" kern="1200" dirty="0" err="1"/>
            <a:t>akumulasi</a:t>
          </a:r>
          <a:r>
            <a:rPr lang="en-US" sz="1600" kern="1200" dirty="0"/>
            <a:t> </a:t>
          </a:r>
          <a:r>
            <a:rPr lang="en-US" sz="1600" kern="1200" dirty="0" err="1"/>
            <a:t>penyusutan</a:t>
          </a:r>
          <a:r>
            <a:rPr lang="en-US" sz="1600" kern="1200" dirty="0"/>
            <a:t> </a:t>
          </a:r>
          <a:r>
            <a:rPr lang="en-US" sz="1600" kern="1200" dirty="0" err="1"/>
            <a:t>pada</a:t>
          </a:r>
          <a:r>
            <a:rPr lang="en-US" sz="1600" kern="1200" dirty="0"/>
            <a:t> </a:t>
          </a:r>
          <a:r>
            <a:rPr lang="en-US" sz="1600" kern="1200" dirty="0" err="1"/>
            <a:t>awal</a:t>
          </a:r>
          <a:r>
            <a:rPr lang="en-US" sz="1600" kern="1200" dirty="0"/>
            <a:t> </a:t>
          </a:r>
          <a:r>
            <a:rPr lang="en-US" sz="1600" kern="1200" dirty="0" err="1"/>
            <a:t>dan</a:t>
          </a:r>
          <a:r>
            <a:rPr lang="en-US" sz="1600" kern="1200" dirty="0"/>
            <a:t> </a:t>
          </a:r>
          <a:r>
            <a:rPr lang="en-US" sz="1600" kern="1200" dirty="0" err="1"/>
            <a:t>akhir</a:t>
          </a:r>
          <a:r>
            <a:rPr lang="en-US" sz="1600" kern="1200" dirty="0"/>
            <a:t> </a:t>
          </a:r>
          <a:r>
            <a:rPr lang="en-US" sz="1600" kern="1200" dirty="0" err="1"/>
            <a:t>periode</a:t>
          </a:r>
          <a:r>
            <a:rPr lang="en-US" sz="1600" kern="1200" dirty="0"/>
            <a:t>;</a:t>
          </a:r>
          <a:endParaRPr lang="id-ID" sz="1600" kern="1200" dirty="0"/>
        </a:p>
      </dsp:txBody>
      <dsp:txXfrm>
        <a:off x="0" y="3753496"/>
        <a:ext cx="8698831" cy="110848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E962A-6ED4-4FA5-B2F3-5086C3E58F8A}">
      <dsp:nvSpPr>
        <dsp:cNvPr id="0" name=""/>
        <dsp:cNvSpPr/>
      </dsp:nvSpPr>
      <dsp:spPr>
        <a:xfrm>
          <a:off x="0" y="40847"/>
          <a:ext cx="8698831" cy="1152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Eksistensi dan batasan hak milik atas aset tetap;</a:t>
          </a:r>
          <a:endParaRPr lang="id-ID" sz="2900" kern="1200"/>
        </a:p>
      </dsp:txBody>
      <dsp:txXfrm>
        <a:off x="56237" y="97084"/>
        <a:ext cx="8586357" cy="1039555"/>
      </dsp:txXfrm>
    </dsp:sp>
    <dsp:sp modelId="{D02A8CC2-C5B4-45E6-9A06-D48781442F2D}">
      <dsp:nvSpPr>
        <dsp:cNvPr id="0" name=""/>
        <dsp:cNvSpPr/>
      </dsp:nvSpPr>
      <dsp:spPr>
        <a:xfrm>
          <a:off x="0" y="1276396"/>
          <a:ext cx="8698831" cy="1152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err="1"/>
            <a:t>Kebijakan</a:t>
          </a:r>
          <a:r>
            <a:rPr lang="en-US" sz="2900" kern="1200" dirty="0"/>
            <a:t> </a:t>
          </a:r>
          <a:r>
            <a:rPr lang="en-US" sz="2900" kern="1200" dirty="0" err="1"/>
            <a:t>akuntansi</a:t>
          </a:r>
          <a:r>
            <a:rPr lang="en-US" sz="2900" kern="1200" dirty="0"/>
            <a:t> </a:t>
          </a:r>
          <a:r>
            <a:rPr lang="en-US" sz="2900" kern="1200" dirty="0" err="1"/>
            <a:t>untuk</a:t>
          </a:r>
          <a:r>
            <a:rPr lang="en-US" sz="2900" kern="1200" dirty="0"/>
            <a:t> </a:t>
          </a:r>
          <a:r>
            <a:rPr lang="en-US" sz="2900" kern="1200" dirty="0" err="1"/>
            <a:t>kapitalisasi</a:t>
          </a:r>
          <a:r>
            <a:rPr lang="en-US" sz="2900" kern="1200" dirty="0"/>
            <a:t> yang </a:t>
          </a:r>
          <a:r>
            <a:rPr lang="en-US" sz="2900" kern="1200" dirty="0" err="1"/>
            <a:t>berkaitan</a:t>
          </a:r>
          <a:r>
            <a:rPr lang="en-US" sz="2900" kern="1200" dirty="0"/>
            <a:t> </a:t>
          </a:r>
          <a:r>
            <a:rPr lang="en-US" sz="2900" kern="1200" dirty="0" err="1"/>
            <a:t>dengan</a:t>
          </a:r>
          <a:r>
            <a:rPr lang="en-US" sz="2900" kern="1200" dirty="0"/>
            <a:t> </a:t>
          </a:r>
          <a:r>
            <a:rPr lang="en-US" sz="2900" kern="1200" dirty="0" err="1"/>
            <a:t>aset</a:t>
          </a:r>
          <a:r>
            <a:rPr lang="en-US" sz="2900" kern="1200" dirty="0"/>
            <a:t> </a:t>
          </a:r>
          <a:r>
            <a:rPr lang="en-US" sz="2900" kern="1200" dirty="0" err="1"/>
            <a:t>tetap</a:t>
          </a:r>
          <a:r>
            <a:rPr lang="en-US" sz="2900" kern="1200" dirty="0"/>
            <a:t>;</a:t>
          </a:r>
          <a:endParaRPr lang="id-ID" sz="2900" kern="1200" dirty="0"/>
        </a:p>
      </dsp:txBody>
      <dsp:txXfrm>
        <a:off x="56237" y="1332633"/>
        <a:ext cx="8586357" cy="1039555"/>
      </dsp:txXfrm>
    </dsp:sp>
    <dsp:sp modelId="{90EDAE3E-6BDA-4C75-A98B-39E6C491D0B6}">
      <dsp:nvSpPr>
        <dsp:cNvPr id="0" name=""/>
        <dsp:cNvSpPr/>
      </dsp:nvSpPr>
      <dsp:spPr>
        <a:xfrm>
          <a:off x="0" y="2511946"/>
          <a:ext cx="8698831" cy="1152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err="1"/>
            <a:t>Jumlah</a:t>
          </a:r>
          <a:r>
            <a:rPr lang="en-US" sz="2900" kern="1200" dirty="0"/>
            <a:t> </a:t>
          </a:r>
          <a:r>
            <a:rPr lang="en-US" sz="2900" kern="1200" dirty="0" err="1"/>
            <a:t>pengeluaran</a:t>
          </a:r>
          <a:r>
            <a:rPr lang="en-US" sz="2900" kern="1200" dirty="0"/>
            <a:t> </a:t>
          </a:r>
          <a:r>
            <a:rPr lang="en-US" sz="2900" kern="1200" dirty="0" err="1"/>
            <a:t>pada</a:t>
          </a:r>
          <a:r>
            <a:rPr lang="en-US" sz="2900" kern="1200" dirty="0"/>
            <a:t> </a:t>
          </a:r>
          <a:r>
            <a:rPr lang="en-US" sz="2900" kern="1200" dirty="0" err="1"/>
            <a:t>pos</a:t>
          </a:r>
          <a:r>
            <a:rPr lang="en-US" sz="2900" kern="1200" dirty="0"/>
            <a:t> </a:t>
          </a:r>
          <a:r>
            <a:rPr lang="en-US" sz="2900" kern="1200" dirty="0" err="1"/>
            <a:t>aset</a:t>
          </a:r>
          <a:r>
            <a:rPr lang="en-US" sz="2900" kern="1200" dirty="0"/>
            <a:t> </a:t>
          </a:r>
          <a:r>
            <a:rPr lang="en-US" sz="2900" kern="1200" dirty="0" err="1"/>
            <a:t>tetap</a:t>
          </a:r>
          <a:r>
            <a:rPr lang="en-US" sz="2900" kern="1200" dirty="0"/>
            <a:t> </a:t>
          </a:r>
          <a:r>
            <a:rPr lang="en-US" sz="2900" kern="1200" dirty="0" err="1"/>
            <a:t>dalam</a:t>
          </a:r>
          <a:r>
            <a:rPr lang="en-US" sz="2900" kern="1200" dirty="0"/>
            <a:t> </a:t>
          </a:r>
          <a:r>
            <a:rPr lang="en-US" sz="2900" kern="1200" dirty="0" err="1"/>
            <a:t>konstruksi</a:t>
          </a:r>
          <a:r>
            <a:rPr lang="en-US" sz="2900" kern="1200" dirty="0"/>
            <a:t>; </a:t>
          </a:r>
          <a:r>
            <a:rPr lang="en-US" sz="2900" kern="1200" dirty="0" err="1"/>
            <a:t>dan</a:t>
          </a:r>
          <a:endParaRPr lang="id-ID" sz="2900" kern="1200" dirty="0"/>
        </a:p>
      </dsp:txBody>
      <dsp:txXfrm>
        <a:off x="56237" y="2568183"/>
        <a:ext cx="8586357" cy="1039555"/>
      </dsp:txXfrm>
    </dsp:sp>
    <dsp:sp modelId="{1F0A3DCF-F133-49AD-B9FB-157C49E216EC}">
      <dsp:nvSpPr>
        <dsp:cNvPr id="0" name=""/>
        <dsp:cNvSpPr/>
      </dsp:nvSpPr>
      <dsp:spPr>
        <a:xfrm>
          <a:off x="0" y="3747496"/>
          <a:ext cx="8698831" cy="1152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err="1"/>
            <a:t>Jumlah</a:t>
          </a:r>
          <a:r>
            <a:rPr lang="en-US" sz="2900" kern="1200" dirty="0"/>
            <a:t> </a:t>
          </a:r>
          <a:r>
            <a:rPr lang="en-US" sz="2900" kern="1200" dirty="0" err="1"/>
            <a:t>komitmen</a:t>
          </a:r>
          <a:r>
            <a:rPr lang="en-US" sz="2900" kern="1200" dirty="0"/>
            <a:t> </a:t>
          </a:r>
          <a:r>
            <a:rPr lang="en-US" sz="2900" kern="1200" dirty="0" err="1"/>
            <a:t>untuk</a:t>
          </a:r>
          <a:r>
            <a:rPr lang="en-US" sz="2900" kern="1200" dirty="0"/>
            <a:t> </a:t>
          </a:r>
          <a:r>
            <a:rPr lang="en-US" sz="2900" kern="1200" dirty="0" err="1"/>
            <a:t>akuisisi</a:t>
          </a:r>
          <a:r>
            <a:rPr lang="en-US" sz="2900" kern="1200" dirty="0"/>
            <a:t> </a:t>
          </a:r>
          <a:r>
            <a:rPr lang="en-US" sz="2900" kern="1200" dirty="0" err="1"/>
            <a:t>aset</a:t>
          </a:r>
          <a:r>
            <a:rPr lang="en-US" sz="2900" kern="1200" dirty="0"/>
            <a:t> </a:t>
          </a:r>
          <a:r>
            <a:rPr lang="en-US" sz="2900" kern="1200" dirty="0" err="1"/>
            <a:t>tetap</a:t>
          </a:r>
          <a:r>
            <a:rPr lang="en-US" sz="2900" kern="1200" dirty="0"/>
            <a:t>.</a:t>
          </a:r>
          <a:endParaRPr lang="id-ID" sz="2900" kern="1200" dirty="0"/>
        </a:p>
      </dsp:txBody>
      <dsp:txXfrm>
        <a:off x="56237" y="3803733"/>
        <a:ext cx="8586357" cy="1039555"/>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267B-43E4-4741-BEEF-4BF5A5FA345D}">
      <dsp:nvSpPr>
        <dsp:cNvPr id="0" name=""/>
        <dsp:cNvSpPr/>
      </dsp:nvSpPr>
      <dsp:spPr>
        <a:xfrm>
          <a:off x="1191137" y="0"/>
          <a:ext cx="4940300" cy="4940300"/>
        </a:xfrm>
        <a:prstGeom prst="triangl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1CED7-9619-4854-9161-6AA5E3BA711F}">
      <dsp:nvSpPr>
        <dsp:cNvPr id="0" name=""/>
        <dsp:cNvSpPr/>
      </dsp:nvSpPr>
      <dsp:spPr>
        <a:xfrm>
          <a:off x="3127362" y="496321"/>
          <a:ext cx="4279045" cy="545169"/>
        </a:xfrm>
        <a:prstGeom prst="roundRect">
          <a:avLst/>
        </a:prstGeom>
        <a:solidFill>
          <a:schemeClr val="accent2">
            <a:lumMod val="20000"/>
            <a:lumOff val="80000"/>
            <a:alpha val="90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Tanah</a:t>
          </a:r>
        </a:p>
      </dsp:txBody>
      <dsp:txXfrm>
        <a:off x="3153975" y="522934"/>
        <a:ext cx="4225819" cy="491943"/>
      </dsp:txXfrm>
    </dsp:sp>
    <dsp:sp modelId="{616CA2BB-5BB1-4613-983E-D75AA2F7A56E}">
      <dsp:nvSpPr>
        <dsp:cNvPr id="0" name=""/>
        <dsp:cNvSpPr/>
      </dsp:nvSpPr>
      <dsp:spPr>
        <a:xfrm>
          <a:off x="3067120" y="1109637"/>
          <a:ext cx="4399529" cy="545169"/>
        </a:xfrm>
        <a:prstGeom prst="roundRect">
          <a:avLst/>
        </a:prstGeom>
        <a:solidFill>
          <a:schemeClr val="accent2">
            <a:lumMod val="20000"/>
            <a:lumOff val="80000"/>
            <a:alpha val="90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Peralatan</a:t>
          </a:r>
          <a:r>
            <a:rPr lang="en-US" sz="2500" kern="1200" dirty="0"/>
            <a:t> </a:t>
          </a:r>
          <a:r>
            <a:rPr lang="en-US" sz="2500" kern="1200" dirty="0" err="1"/>
            <a:t>dan</a:t>
          </a:r>
          <a:r>
            <a:rPr lang="en-US" sz="2500" kern="1200" dirty="0"/>
            <a:t> </a:t>
          </a:r>
          <a:r>
            <a:rPr lang="en-US" sz="2500" kern="1200" dirty="0" err="1"/>
            <a:t>Mesin</a:t>
          </a:r>
          <a:endParaRPr lang="en-US" sz="2500" kern="1200" dirty="0"/>
        </a:p>
      </dsp:txBody>
      <dsp:txXfrm>
        <a:off x="3093733" y="1136250"/>
        <a:ext cx="4346303" cy="491943"/>
      </dsp:txXfrm>
    </dsp:sp>
    <dsp:sp modelId="{88565CD3-BD56-4FBD-96E7-13D36BCEBAAC}">
      <dsp:nvSpPr>
        <dsp:cNvPr id="0" name=""/>
        <dsp:cNvSpPr/>
      </dsp:nvSpPr>
      <dsp:spPr>
        <a:xfrm>
          <a:off x="3095378" y="1722953"/>
          <a:ext cx="4343012" cy="545169"/>
        </a:xfrm>
        <a:prstGeom prst="roundRect">
          <a:avLst/>
        </a:prstGeom>
        <a:solidFill>
          <a:schemeClr val="accent2">
            <a:lumMod val="20000"/>
            <a:lumOff val="80000"/>
            <a:alpha val="90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Gedung</a:t>
          </a:r>
          <a:r>
            <a:rPr lang="en-US" sz="2500" kern="1200" dirty="0"/>
            <a:t> </a:t>
          </a:r>
          <a:r>
            <a:rPr lang="en-US" sz="2500" kern="1200" dirty="0" err="1"/>
            <a:t>dan</a:t>
          </a:r>
          <a:r>
            <a:rPr lang="en-US" sz="2500" kern="1200" dirty="0"/>
            <a:t> </a:t>
          </a:r>
          <a:r>
            <a:rPr lang="en-US" sz="2500" kern="1200" dirty="0" err="1"/>
            <a:t>Bangunan</a:t>
          </a:r>
          <a:endParaRPr lang="en-US" sz="2500" kern="1200" dirty="0"/>
        </a:p>
      </dsp:txBody>
      <dsp:txXfrm>
        <a:off x="3121991" y="1749566"/>
        <a:ext cx="4289786" cy="491943"/>
      </dsp:txXfrm>
    </dsp:sp>
    <dsp:sp modelId="{C826FD84-008C-4E07-B252-BBF951B2CF3B}">
      <dsp:nvSpPr>
        <dsp:cNvPr id="0" name=""/>
        <dsp:cNvSpPr/>
      </dsp:nvSpPr>
      <dsp:spPr>
        <a:xfrm>
          <a:off x="3044192" y="2336269"/>
          <a:ext cx="4445385" cy="545169"/>
        </a:xfrm>
        <a:prstGeom prst="roundRect">
          <a:avLst/>
        </a:prstGeom>
        <a:solidFill>
          <a:schemeClr val="accent2">
            <a:lumMod val="20000"/>
            <a:lumOff val="80000"/>
            <a:alpha val="90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Jalan</a:t>
          </a:r>
          <a:r>
            <a:rPr lang="en-US" sz="2500" kern="1200" dirty="0"/>
            <a:t>, </a:t>
          </a:r>
          <a:r>
            <a:rPr lang="en-US" sz="2500" kern="1200" dirty="0" err="1"/>
            <a:t>Irigasi</a:t>
          </a:r>
          <a:r>
            <a:rPr lang="en-US" sz="2500" kern="1200" dirty="0"/>
            <a:t> </a:t>
          </a:r>
          <a:r>
            <a:rPr lang="en-US" sz="2500" kern="1200" dirty="0" err="1"/>
            <a:t>dan</a:t>
          </a:r>
          <a:r>
            <a:rPr lang="en-US" sz="2500" kern="1200" dirty="0"/>
            <a:t> </a:t>
          </a:r>
          <a:r>
            <a:rPr lang="en-US" sz="2500" kern="1200" dirty="0" err="1"/>
            <a:t>jaringan</a:t>
          </a:r>
          <a:endParaRPr lang="en-US" sz="2500" kern="1200" dirty="0"/>
        </a:p>
      </dsp:txBody>
      <dsp:txXfrm>
        <a:off x="3070805" y="2362882"/>
        <a:ext cx="4392159" cy="491943"/>
      </dsp:txXfrm>
    </dsp:sp>
    <dsp:sp modelId="{78892484-F8AD-4B85-A80E-F4DE7F4A7342}">
      <dsp:nvSpPr>
        <dsp:cNvPr id="0" name=""/>
        <dsp:cNvSpPr/>
      </dsp:nvSpPr>
      <dsp:spPr>
        <a:xfrm>
          <a:off x="3032728" y="2949585"/>
          <a:ext cx="4468313" cy="545169"/>
        </a:xfrm>
        <a:prstGeom prst="roundRect">
          <a:avLst/>
        </a:prstGeom>
        <a:solidFill>
          <a:schemeClr val="accent2">
            <a:lumMod val="20000"/>
            <a:lumOff val="80000"/>
            <a:alpha val="90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Aset</a:t>
          </a:r>
          <a:r>
            <a:rPr lang="en-US" sz="2500" kern="1200" dirty="0"/>
            <a:t> </a:t>
          </a:r>
          <a:r>
            <a:rPr lang="en-US" sz="2500" kern="1200" dirty="0" err="1"/>
            <a:t>Tetap</a:t>
          </a:r>
          <a:r>
            <a:rPr lang="en-US" sz="2500" kern="1200" dirty="0"/>
            <a:t> </a:t>
          </a:r>
          <a:r>
            <a:rPr lang="en-US" sz="2500" kern="1200" dirty="0" err="1"/>
            <a:t>Lainnya</a:t>
          </a:r>
          <a:endParaRPr lang="en-US" sz="2500" kern="1200" dirty="0"/>
        </a:p>
      </dsp:txBody>
      <dsp:txXfrm>
        <a:off x="3059341" y="2976198"/>
        <a:ext cx="4415087" cy="491943"/>
      </dsp:txXfrm>
    </dsp:sp>
    <dsp:sp modelId="{F32AABE8-9027-4E23-8AE7-FD255FCCAB50}">
      <dsp:nvSpPr>
        <dsp:cNvPr id="0" name=""/>
        <dsp:cNvSpPr/>
      </dsp:nvSpPr>
      <dsp:spPr>
        <a:xfrm>
          <a:off x="3026996" y="3562902"/>
          <a:ext cx="4479777" cy="812929"/>
        </a:xfrm>
        <a:prstGeom prst="roundRect">
          <a:avLst/>
        </a:prstGeom>
        <a:solidFill>
          <a:schemeClr val="accent2">
            <a:lumMod val="20000"/>
            <a:lumOff val="80000"/>
            <a:alpha val="90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err="1"/>
            <a:t>Konstruksi</a:t>
          </a:r>
          <a:r>
            <a:rPr lang="en-US" sz="2400" kern="1200" dirty="0"/>
            <a:t> </a:t>
          </a:r>
          <a:r>
            <a:rPr lang="en-US" sz="2400" kern="1200" dirty="0" err="1"/>
            <a:t>Dalam</a:t>
          </a:r>
          <a:r>
            <a:rPr lang="en-US" sz="2400" kern="1200" dirty="0"/>
            <a:t> </a:t>
          </a:r>
          <a:r>
            <a:rPr lang="en-US" sz="2400" kern="1200" dirty="0" err="1"/>
            <a:t>Pengerjaan</a:t>
          </a:r>
          <a:endParaRPr lang="en-US" sz="2400" kern="1200" dirty="0"/>
        </a:p>
        <a:p>
          <a:pPr marL="0" lvl="0" indent="0" algn="ctr" defTabSz="1066800">
            <a:lnSpc>
              <a:spcPct val="90000"/>
            </a:lnSpc>
            <a:spcBef>
              <a:spcPct val="0"/>
            </a:spcBef>
            <a:spcAft>
              <a:spcPct val="35000"/>
            </a:spcAft>
            <a:buNone/>
          </a:pPr>
          <a:endParaRPr lang="en-US" sz="1050" kern="1200" dirty="0"/>
        </a:p>
      </dsp:txBody>
      <dsp:txXfrm>
        <a:off x="3066680" y="3602586"/>
        <a:ext cx="4400409" cy="733561"/>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B9F07-8926-4230-8FE3-37222514DA72}">
      <dsp:nvSpPr>
        <dsp:cNvPr id="0" name=""/>
        <dsp:cNvSpPr/>
      </dsp:nvSpPr>
      <dsp:spPr>
        <a:xfrm>
          <a:off x="0" y="0"/>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A3907-B7BF-404E-8E4F-B0D1E6742070}">
      <dsp:nvSpPr>
        <dsp:cNvPr id="0" name=""/>
        <dsp:cNvSpPr/>
      </dsp:nvSpPr>
      <dsp:spPr>
        <a:xfrm>
          <a:off x="0" y="0"/>
          <a:ext cx="8698831" cy="494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rtl="0">
            <a:lnSpc>
              <a:spcPct val="90000"/>
            </a:lnSpc>
            <a:spcBef>
              <a:spcPct val="0"/>
            </a:spcBef>
            <a:spcAft>
              <a:spcPct val="35000"/>
            </a:spcAft>
            <a:buNone/>
          </a:pPr>
          <a:r>
            <a:rPr lang="fi-FI" sz="4600" kern="1200"/>
            <a:t>Tanah yang digunakan/dipakai oleh instansi pemerintah yang berstatus tanah wakaf tidak disajikan dan dilaporkan sebagai aset tetap tanah pada neraca pemerintah, melainkan cukup diungkapkan secara memadai pada CaLK.</a:t>
          </a:r>
          <a:endParaRPr lang="id-ID" sz="4600" kern="1200"/>
        </a:p>
      </dsp:txBody>
      <dsp:txXfrm>
        <a:off x="0" y="0"/>
        <a:ext cx="8698831" cy="4940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86D41-A97B-4018-B332-4157370202DD}">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6A4AD-C165-4E17-A7E3-FC83A82BE924}">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fi-FI" sz="2700" kern="1200"/>
            <a:t>Menyajikan informasi mengenai sumber, penggunaan, perubahan kas dan setara kas pada tanggal pelaporan.</a:t>
          </a:r>
          <a:endParaRPr lang="id-ID" sz="2700" kern="1200"/>
        </a:p>
      </dsp:txBody>
      <dsp:txXfrm>
        <a:off x="2470186" y="0"/>
        <a:ext cx="6228644" cy="1482115"/>
      </dsp:txXfrm>
    </dsp:sp>
    <dsp:sp modelId="{0A06B788-E6B1-45E4-8EF2-B04EBC3975CE}">
      <dsp:nvSpPr>
        <dsp:cNvPr id="0" name=""/>
        <dsp:cNvSpPr/>
      </dsp:nvSpPr>
      <dsp:spPr>
        <a:xfrm>
          <a:off x="864566" y="1482115"/>
          <a:ext cx="3211239" cy="321123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D77FB-A656-4075-AFC8-E4B78BCD3BD4}">
      <dsp:nvSpPr>
        <dsp:cNvPr id="0" name=""/>
        <dsp:cNvSpPr/>
      </dsp:nvSpPr>
      <dsp:spPr>
        <a:xfrm>
          <a:off x="2470186" y="1482115"/>
          <a:ext cx="6228644" cy="321123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id-ID" sz="2700" kern="1200"/>
            <a:t>Disajikan oleh entitas yang mempunyai fungsi perbendaharaan umum</a:t>
          </a:r>
        </a:p>
      </dsp:txBody>
      <dsp:txXfrm>
        <a:off x="2470186" y="1482115"/>
        <a:ext cx="6228644" cy="1482110"/>
      </dsp:txXfrm>
    </dsp:sp>
    <dsp:sp modelId="{ECE11B46-B7D9-4862-822F-F376C3740068}">
      <dsp:nvSpPr>
        <dsp:cNvPr id="0" name=""/>
        <dsp:cNvSpPr/>
      </dsp:nvSpPr>
      <dsp:spPr>
        <a:xfrm>
          <a:off x="1729131" y="2964225"/>
          <a:ext cx="1482110" cy="148211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646F3-5E07-47C2-88B4-1492ACA355EB}">
      <dsp:nvSpPr>
        <dsp:cNvPr id="0" name=""/>
        <dsp:cNvSpPr/>
      </dsp:nvSpPr>
      <dsp:spPr>
        <a:xfrm>
          <a:off x="2470186" y="2964225"/>
          <a:ext cx="6228644" cy="148211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id-ID" sz="2700" kern="1200"/>
            <a:t>Arus masuk dan keluar kas diklasifikasikan berdasarkan aktivitas </a:t>
          </a:r>
          <a:r>
            <a:rPr lang="id-ID" sz="2700" b="1" kern="1200"/>
            <a:t>operasi, investasi, pendanaan, dan transitoris</a:t>
          </a:r>
          <a:endParaRPr lang="id-ID" sz="2700" kern="1200"/>
        </a:p>
      </dsp:txBody>
      <dsp:txXfrm>
        <a:off x="2470186" y="2964225"/>
        <a:ext cx="6228644" cy="1482110"/>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D86A0-9D9F-444E-A9D9-EEEE6638826D}">
      <dsp:nvSpPr>
        <dsp:cNvPr id="0" name=""/>
        <dsp:cNvSpPr/>
      </dsp:nvSpPr>
      <dsp:spPr>
        <a:xfrm>
          <a:off x="0" y="2412"/>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8B587-3F88-4D67-A0B6-C019483BC5F7}">
      <dsp:nvSpPr>
        <dsp:cNvPr id="0" name=""/>
        <dsp:cNvSpPr/>
      </dsp:nvSpPr>
      <dsp:spPr>
        <a:xfrm>
          <a:off x="0" y="2412"/>
          <a:ext cx="1739766" cy="164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d-ID" sz="2100" b="1" kern="1200" dirty="0"/>
            <a:t>Milik sendiri</a:t>
          </a:r>
          <a:endParaRPr lang="id-ID" sz="2100" kern="1200" dirty="0"/>
        </a:p>
      </dsp:txBody>
      <dsp:txXfrm>
        <a:off x="0" y="2412"/>
        <a:ext cx="1739766" cy="1645182"/>
      </dsp:txXfrm>
    </dsp:sp>
    <dsp:sp modelId="{84F240E0-770D-4069-B985-264F3DC8D903}">
      <dsp:nvSpPr>
        <dsp:cNvPr id="0" name=""/>
        <dsp:cNvSpPr/>
      </dsp:nvSpPr>
      <dsp:spPr>
        <a:xfrm>
          <a:off x="1870248" y="28118"/>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M</a:t>
          </a:r>
          <a:r>
            <a:rPr lang="id-ID" sz="1300" kern="1200"/>
            <a:t>erupakan perbaikan aset tetap dilingkungan satuan kerja pada K/L yang memenuhi syarat kapitalisasi.</a:t>
          </a:r>
        </a:p>
      </dsp:txBody>
      <dsp:txXfrm>
        <a:off x="1870248" y="28118"/>
        <a:ext cx="6828582" cy="514119"/>
      </dsp:txXfrm>
    </dsp:sp>
    <dsp:sp modelId="{8D889B7C-1E14-4289-AD6A-535B6BB7C070}">
      <dsp:nvSpPr>
        <dsp:cNvPr id="0" name=""/>
        <dsp:cNvSpPr/>
      </dsp:nvSpPr>
      <dsp:spPr>
        <a:xfrm>
          <a:off x="1739766" y="542237"/>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1DBFE-A4D8-4B71-9E6A-A6F9C073A984}">
      <dsp:nvSpPr>
        <dsp:cNvPr id="0" name=""/>
        <dsp:cNvSpPr/>
      </dsp:nvSpPr>
      <dsp:spPr>
        <a:xfrm>
          <a:off x="1870248" y="567943"/>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D</a:t>
          </a:r>
          <a:r>
            <a:rPr lang="id-ID" sz="1300" kern="1200"/>
            <a:t>icatat sebagai penambah nilai perolehan aset tetap terkait.</a:t>
          </a:r>
        </a:p>
      </dsp:txBody>
      <dsp:txXfrm>
        <a:off x="1870248" y="567943"/>
        <a:ext cx="6828582" cy="514119"/>
      </dsp:txXfrm>
    </dsp:sp>
    <dsp:sp modelId="{C62F29B7-C7A1-40A5-B13F-7E9661C51208}">
      <dsp:nvSpPr>
        <dsp:cNvPr id="0" name=""/>
        <dsp:cNvSpPr/>
      </dsp:nvSpPr>
      <dsp:spPr>
        <a:xfrm>
          <a:off x="1739766" y="1082063"/>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0FF6F-DFC1-4282-AB65-E18A3D4D4B45}">
      <dsp:nvSpPr>
        <dsp:cNvPr id="0" name=""/>
        <dsp:cNvSpPr/>
      </dsp:nvSpPr>
      <dsp:spPr>
        <a:xfrm>
          <a:off x="1870248" y="1107769"/>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id-ID" sz="1300" kern="1200" dirty="0"/>
            <a:t>Sampai dengan tanggal pelaporan belum selesai dikerjakan, atau sudah selesai pengerjaannya namun belum diserahterimakan, maka akan dicatat sebagai KDP</a:t>
          </a:r>
        </a:p>
      </dsp:txBody>
      <dsp:txXfrm>
        <a:off x="1870248" y="1107769"/>
        <a:ext cx="6828582" cy="514119"/>
      </dsp:txXfrm>
    </dsp:sp>
    <dsp:sp modelId="{AAA0D6EE-F6A9-4A26-8872-EBB677006F32}">
      <dsp:nvSpPr>
        <dsp:cNvPr id="0" name=""/>
        <dsp:cNvSpPr/>
      </dsp:nvSpPr>
      <dsp:spPr>
        <a:xfrm>
          <a:off x="1739766" y="1621889"/>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27AD2-C219-48F8-A54A-BA8967CBC479}">
      <dsp:nvSpPr>
        <dsp:cNvPr id="0" name=""/>
        <dsp:cNvSpPr/>
      </dsp:nvSpPr>
      <dsp:spPr>
        <a:xfrm>
          <a:off x="0" y="1647595"/>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ACCCB-F8A2-46E3-8372-F053D5CD6A0D}">
      <dsp:nvSpPr>
        <dsp:cNvPr id="0" name=""/>
        <dsp:cNvSpPr/>
      </dsp:nvSpPr>
      <dsp:spPr>
        <a:xfrm>
          <a:off x="0" y="1647595"/>
          <a:ext cx="1739766" cy="164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d-ID" sz="2100" b="1" kern="1200" dirty="0"/>
            <a:t>Bukan </a:t>
          </a:r>
          <a:r>
            <a:rPr lang="id-ID" sz="2100" b="1" kern="1200" dirty="0" err="1"/>
            <a:t>milik-dalam</a:t>
          </a:r>
          <a:r>
            <a:rPr lang="id-ID" sz="2100" b="1" kern="1200" dirty="0"/>
            <a:t> lingkup entitas pelaporan</a:t>
          </a:r>
          <a:endParaRPr lang="id-ID" sz="2100" kern="1200" dirty="0"/>
        </a:p>
      </dsp:txBody>
      <dsp:txXfrm>
        <a:off x="0" y="1647595"/>
        <a:ext cx="1739766" cy="1645182"/>
      </dsp:txXfrm>
    </dsp:sp>
    <dsp:sp modelId="{B3FA1B5F-579B-4708-9233-051363BF2A6B}">
      <dsp:nvSpPr>
        <dsp:cNvPr id="0" name=""/>
        <dsp:cNvSpPr/>
      </dsp:nvSpPr>
      <dsp:spPr>
        <a:xfrm>
          <a:off x="1870248" y="1673301"/>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id-ID" sz="1300" kern="1200" dirty="0"/>
            <a:t>Apabila renovasi telah selesai sebelum tanggal pelaporan akan dibukukan sebagai aset tetap </a:t>
          </a:r>
          <a:r>
            <a:rPr lang="id-ID" sz="1300" kern="1200" dirty="0" err="1"/>
            <a:t>lainnya-aset</a:t>
          </a:r>
          <a:r>
            <a:rPr lang="id-ID" sz="1300" kern="1200" dirty="0"/>
            <a:t> renovasi dan disajikan di neraca sebagai kelompok aset tetap. </a:t>
          </a:r>
        </a:p>
      </dsp:txBody>
      <dsp:txXfrm>
        <a:off x="1870248" y="1673301"/>
        <a:ext cx="6828582" cy="514119"/>
      </dsp:txXfrm>
    </dsp:sp>
    <dsp:sp modelId="{0B364E18-4208-454F-8EAE-045A600E9ADF}">
      <dsp:nvSpPr>
        <dsp:cNvPr id="0" name=""/>
        <dsp:cNvSpPr/>
      </dsp:nvSpPr>
      <dsp:spPr>
        <a:xfrm>
          <a:off x="1739766" y="2187420"/>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65919-E50E-4EE1-9B1B-4F24346C58B2}">
      <dsp:nvSpPr>
        <dsp:cNvPr id="0" name=""/>
        <dsp:cNvSpPr/>
      </dsp:nvSpPr>
      <dsp:spPr>
        <a:xfrm>
          <a:off x="1870248" y="2213126"/>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id-ID" sz="1300" kern="1200"/>
            <a:t>Apabila sampai dengan tanggal pelaporan renovasi tersebut belum selesai dikerjakan, atau sudah selesai pengerjaannya namun belum diserahterimakan, maka akan dicatat sebagai KDP.</a:t>
          </a:r>
        </a:p>
      </dsp:txBody>
      <dsp:txXfrm>
        <a:off x="1870248" y="2213126"/>
        <a:ext cx="6828582" cy="514119"/>
      </dsp:txXfrm>
    </dsp:sp>
    <dsp:sp modelId="{DDF097DE-A712-4F30-AE9B-070F9EDBC009}">
      <dsp:nvSpPr>
        <dsp:cNvPr id="0" name=""/>
        <dsp:cNvSpPr/>
      </dsp:nvSpPr>
      <dsp:spPr>
        <a:xfrm>
          <a:off x="1739766" y="2727246"/>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EF42F-010B-445B-891B-22B8B9B214F3}">
      <dsp:nvSpPr>
        <dsp:cNvPr id="0" name=""/>
        <dsp:cNvSpPr/>
      </dsp:nvSpPr>
      <dsp:spPr>
        <a:xfrm>
          <a:off x="1870248" y="2752952"/>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fi-FI" sz="1300" kern="1200"/>
            <a:t>Pada akhir tahun anggaran, aset renovasi </a:t>
          </a:r>
          <a:r>
            <a:rPr lang="id-ID" sz="1300" kern="1200"/>
            <a:t>ini </a:t>
          </a:r>
          <a:r>
            <a:rPr lang="fi-FI" sz="1300" kern="1200"/>
            <a:t>seyogyanya diserahkan pada pemilik</a:t>
          </a:r>
          <a:endParaRPr lang="id-ID" sz="1300" kern="1200"/>
        </a:p>
      </dsp:txBody>
      <dsp:txXfrm>
        <a:off x="1870248" y="2752952"/>
        <a:ext cx="6828582" cy="514119"/>
      </dsp:txXfrm>
    </dsp:sp>
    <dsp:sp modelId="{8AB642DA-BA6E-4D64-882C-3F7323F95DCB}">
      <dsp:nvSpPr>
        <dsp:cNvPr id="0" name=""/>
        <dsp:cNvSpPr/>
      </dsp:nvSpPr>
      <dsp:spPr>
        <a:xfrm>
          <a:off x="1739766" y="3267071"/>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993B7-9EAD-4007-8586-DEBC0780D6AF}">
      <dsp:nvSpPr>
        <dsp:cNvPr id="0" name=""/>
        <dsp:cNvSpPr/>
      </dsp:nvSpPr>
      <dsp:spPr>
        <a:xfrm>
          <a:off x="0" y="3292777"/>
          <a:ext cx="869883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398FA-12D8-4AAC-9135-27CFB0974C6B}">
      <dsp:nvSpPr>
        <dsp:cNvPr id="0" name=""/>
        <dsp:cNvSpPr/>
      </dsp:nvSpPr>
      <dsp:spPr>
        <a:xfrm>
          <a:off x="0" y="3292777"/>
          <a:ext cx="1739766" cy="164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d-ID" sz="2100" b="1" kern="1200" dirty="0"/>
            <a:t>Bukan </a:t>
          </a:r>
          <a:r>
            <a:rPr lang="id-ID" sz="2100" b="1" kern="1200" dirty="0" err="1"/>
            <a:t>milik-di</a:t>
          </a:r>
          <a:r>
            <a:rPr lang="id-ID" sz="2100" b="1" kern="1200" dirty="0"/>
            <a:t> luar lingkup entitas pelaporan</a:t>
          </a:r>
          <a:endParaRPr lang="id-ID" sz="2100" kern="1200" dirty="0"/>
        </a:p>
      </dsp:txBody>
      <dsp:txXfrm>
        <a:off x="0" y="3292777"/>
        <a:ext cx="1739766" cy="1645182"/>
      </dsp:txXfrm>
    </dsp:sp>
    <dsp:sp modelId="{1E2EEF5D-70B9-4859-9A6F-DE42D317E26D}">
      <dsp:nvSpPr>
        <dsp:cNvPr id="0" name=""/>
        <dsp:cNvSpPr/>
      </dsp:nvSpPr>
      <dsp:spPr>
        <a:xfrm>
          <a:off x="1870248" y="3318483"/>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id-ID" sz="1300" kern="1200"/>
            <a:t>Apabila renovasi telah selesai dilakukan sebelum tanggal pelaporan akan dibukukan sebagai aset tetap lainnya-aset renovasi dan disajikan di neraca sebagai kelompok aset tetap. </a:t>
          </a:r>
        </a:p>
      </dsp:txBody>
      <dsp:txXfrm>
        <a:off x="1870248" y="3318483"/>
        <a:ext cx="6828582" cy="514119"/>
      </dsp:txXfrm>
    </dsp:sp>
    <dsp:sp modelId="{7EB05578-53AE-43DB-9BA2-3B696604C338}">
      <dsp:nvSpPr>
        <dsp:cNvPr id="0" name=""/>
        <dsp:cNvSpPr/>
      </dsp:nvSpPr>
      <dsp:spPr>
        <a:xfrm>
          <a:off x="1739766" y="3832603"/>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D6717C-6AD2-4332-A8BE-B7580930D992}">
      <dsp:nvSpPr>
        <dsp:cNvPr id="0" name=""/>
        <dsp:cNvSpPr/>
      </dsp:nvSpPr>
      <dsp:spPr>
        <a:xfrm>
          <a:off x="1870248" y="3858309"/>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id-ID" sz="1300" kern="1200"/>
            <a:t>Apabila sampai dengan tanggal pelaporan renovasi tersebut belum selesai dikerjakan, atau sudah selesai pengerjaannya namun belum diserahterimakan, maka akan dicatat sebagai KDP.</a:t>
          </a:r>
        </a:p>
      </dsp:txBody>
      <dsp:txXfrm>
        <a:off x="1870248" y="3858309"/>
        <a:ext cx="6828582" cy="514119"/>
      </dsp:txXfrm>
    </dsp:sp>
    <dsp:sp modelId="{AB89EF8D-0B0A-45A2-9A04-CA1260FB3500}">
      <dsp:nvSpPr>
        <dsp:cNvPr id="0" name=""/>
        <dsp:cNvSpPr/>
      </dsp:nvSpPr>
      <dsp:spPr>
        <a:xfrm>
          <a:off x="1739766" y="4372429"/>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CB277-8CAA-4ECF-960B-C12664807F4D}">
      <dsp:nvSpPr>
        <dsp:cNvPr id="0" name=""/>
        <dsp:cNvSpPr/>
      </dsp:nvSpPr>
      <dsp:spPr>
        <a:xfrm>
          <a:off x="1870248" y="4398135"/>
          <a:ext cx="6828582" cy="51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fi-FI" sz="1300" kern="1200"/>
            <a:t>Pada akhir </a:t>
          </a:r>
          <a:r>
            <a:rPr lang="id-ID" sz="1300" kern="1200"/>
            <a:t>masa perjanjian pinjam pakai atau sewa</a:t>
          </a:r>
          <a:r>
            <a:rPr lang="fi-FI" sz="1300" kern="1200"/>
            <a:t>, aset renovasi </a:t>
          </a:r>
          <a:r>
            <a:rPr lang="id-ID" sz="1300" kern="1200"/>
            <a:t>ini </a:t>
          </a:r>
          <a:r>
            <a:rPr lang="fi-FI" sz="1300" kern="1200"/>
            <a:t>seyogyanya diserahkan pada pemilik</a:t>
          </a:r>
          <a:endParaRPr lang="id-ID" sz="1300" kern="1200"/>
        </a:p>
      </dsp:txBody>
      <dsp:txXfrm>
        <a:off x="1870248" y="4398135"/>
        <a:ext cx="6828582" cy="514119"/>
      </dsp:txXfrm>
    </dsp:sp>
    <dsp:sp modelId="{A6DDD606-4B18-463D-A97E-346ECD1EADE5}">
      <dsp:nvSpPr>
        <dsp:cNvPr id="0" name=""/>
        <dsp:cNvSpPr/>
      </dsp:nvSpPr>
      <dsp:spPr>
        <a:xfrm>
          <a:off x="1739766" y="4912254"/>
          <a:ext cx="695906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F7465-662A-4912-860A-17F5D3BCD4B7}">
      <dsp:nvSpPr>
        <dsp:cNvPr id="0" name=""/>
        <dsp:cNvSpPr/>
      </dsp:nvSpPr>
      <dsp:spPr>
        <a:xfrm>
          <a:off x="0" y="67456"/>
          <a:ext cx="8698831" cy="23552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nb-NO" sz="3300" kern="1200"/>
            <a:t>Aset tetap yang dihentikan dari penggunaan aktif pemerintah tidak memenuhi definisi aset tetap dan harus dipindahkan ke pos aset lainnya sesuai dengan nilai tercatatnya</a:t>
          </a:r>
          <a:r>
            <a:rPr lang="nb-NO" sz="3300" b="1" i="1" kern="1200"/>
            <a:t>.</a:t>
          </a:r>
          <a:endParaRPr lang="id-ID" sz="3300" kern="1200"/>
        </a:p>
      </dsp:txBody>
      <dsp:txXfrm>
        <a:off x="114972" y="182428"/>
        <a:ext cx="8468887" cy="2125266"/>
      </dsp:txXfrm>
    </dsp:sp>
    <dsp:sp modelId="{5410C6BD-EBF4-4755-83F3-00DB98C4983C}">
      <dsp:nvSpPr>
        <dsp:cNvPr id="0" name=""/>
        <dsp:cNvSpPr/>
      </dsp:nvSpPr>
      <dsp:spPr>
        <a:xfrm>
          <a:off x="0" y="2517706"/>
          <a:ext cx="8698831" cy="23552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nb-NO" sz="3300" kern="1200"/>
            <a:t>Reklasifikasi aset tetap ke aset lainnya dapat dilakukan sepanjang waktu, tidak tergantung periode laporan</a:t>
          </a:r>
          <a:r>
            <a:rPr lang="id-ID" sz="3300" kern="1200"/>
            <a:t>.</a:t>
          </a:r>
        </a:p>
      </dsp:txBody>
      <dsp:txXfrm>
        <a:off x="114972" y="2632678"/>
        <a:ext cx="8468887" cy="2125266"/>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03628-386F-4655-83FB-AC1730D84CF2}">
      <dsp:nvSpPr>
        <dsp:cNvPr id="0" name=""/>
        <dsp:cNvSpPr/>
      </dsp:nvSpPr>
      <dsp:spPr>
        <a:xfrm>
          <a:off x="1543" y="1263"/>
          <a:ext cx="8695743" cy="11494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t>Aset tetap dapat dikerjasamakan dengan pihak lain.</a:t>
          </a:r>
          <a:endParaRPr lang="id-ID" sz="3100" kern="1200"/>
        </a:p>
      </dsp:txBody>
      <dsp:txXfrm>
        <a:off x="35209" y="34929"/>
        <a:ext cx="8628411" cy="1082124"/>
      </dsp:txXfrm>
    </dsp:sp>
    <dsp:sp modelId="{115EFB65-9AC2-49A4-BA3B-E116BC5111DA}">
      <dsp:nvSpPr>
        <dsp:cNvPr id="0" name=""/>
        <dsp:cNvSpPr/>
      </dsp:nvSpPr>
      <dsp:spPr>
        <a:xfrm>
          <a:off x="1543" y="1264059"/>
          <a:ext cx="8695743" cy="11494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err="1"/>
            <a:t>Dipengaruhi</a:t>
          </a:r>
          <a:r>
            <a:rPr lang="en-US" sz="2300" kern="1200" dirty="0"/>
            <a:t> </a:t>
          </a:r>
          <a:r>
            <a:rPr lang="en-US" sz="2300" kern="1200" dirty="0" err="1"/>
            <a:t>bentuk</a:t>
          </a:r>
          <a:r>
            <a:rPr lang="en-US" sz="2300" kern="1200" dirty="0"/>
            <a:t> </a:t>
          </a:r>
          <a:r>
            <a:rPr lang="en-US" sz="2300" kern="1200" dirty="0" err="1"/>
            <a:t>kontrak</a:t>
          </a:r>
          <a:r>
            <a:rPr lang="en-US" sz="2300" kern="1200" dirty="0"/>
            <a:t>, </a:t>
          </a:r>
          <a:r>
            <a:rPr lang="en-US" sz="2300" kern="1200" dirty="0" err="1"/>
            <a:t>aset</a:t>
          </a:r>
          <a:r>
            <a:rPr lang="en-US" sz="2300" kern="1200" dirty="0"/>
            <a:t> </a:t>
          </a:r>
          <a:r>
            <a:rPr lang="en-US" sz="2300" kern="1200" dirty="0" err="1"/>
            <a:t>diakui</a:t>
          </a:r>
          <a:r>
            <a:rPr lang="en-US" sz="2300" kern="1200" dirty="0"/>
            <a:t> </a:t>
          </a:r>
          <a:r>
            <a:rPr lang="en-US" sz="2300" kern="1200" dirty="0" err="1"/>
            <a:t>jika</a:t>
          </a:r>
          <a:r>
            <a:rPr lang="en-US" sz="2300" kern="1200" dirty="0"/>
            <a:t> </a:t>
          </a:r>
          <a:r>
            <a:rPr lang="en-US" sz="2300" kern="1200" dirty="0" err="1"/>
            <a:t>sudah</a:t>
          </a:r>
          <a:r>
            <a:rPr lang="en-US" sz="2300" kern="1200" dirty="0"/>
            <a:t> </a:t>
          </a:r>
          <a:r>
            <a:rPr lang="en-US" sz="2300" kern="1200" dirty="0" err="1"/>
            <a:t>diserahterimakan</a:t>
          </a:r>
          <a:r>
            <a:rPr lang="en-US" sz="2300" kern="1200" dirty="0"/>
            <a:t>, </a:t>
          </a:r>
          <a:r>
            <a:rPr lang="en-US" sz="2300" kern="1200" dirty="0" err="1"/>
            <a:t>diberikan</a:t>
          </a:r>
          <a:r>
            <a:rPr lang="en-US" sz="2300" kern="1200" dirty="0"/>
            <a:t> </a:t>
          </a:r>
          <a:r>
            <a:rPr lang="en-US" sz="2300" kern="1200" dirty="0" err="1"/>
            <a:t>penjelasan</a:t>
          </a:r>
          <a:r>
            <a:rPr lang="en-US" sz="2300" kern="1200" dirty="0"/>
            <a:t> </a:t>
          </a:r>
          <a:r>
            <a:rPr lang="en-US" sz="2300" kern="1200" dirty="0" err="1"/>
            <a:t>jika</a:t>
          </a:r>
          <a:r>
            <a:rPr lang="en-US" sz="2300" kern="1200" dirty="0"/>
            <a:t> </a:t>
          </a:r>
          <a:r>
            <a:rPr lang="en-US" sz="2300" kern="1200" dirty="0" err="1"/>
            <a:t>aset</a:t>
          </a:r>
          <a:r>
            <a:rPr lang="en-US" sz="2300" kern="1200" dirty="0"/>
            <a:t> </a:t>
          </a:r>
          <a:r>
            <a:rPr lang="en-US" sz="2300" kern="1200" dirty="0" err="1"/>
            <a:t>tersebut</a:t>
          </a:r>
          <a:r>
            <a:rPr lang="en-US" sz="2300" kern="1200" dirty="0"/>
            <a:t> </a:t>
          </a:r>
          <a:r>
            <a:rPr lang="en-US" sz="2300" kern="1200" dirty="0" err="1"/>
            <a:t>dalam</a:t>
          </a:r>
          <a:r>
            <a:rPr lang="en-US" sz="2300" kern="1200" dirty="0"/>
            <a:t> </a:t>
          </a:r>
          <a:r>
            <a:rPr lang="en-US" sz="2300" kern="1200" dirty="0" err="1"/>
            <a:t>kerjasama</a:t>
          </a:r>
          <a:r>
            <a:rPr lang="en-US" sz="2300" kern="1200" dirty="0"/>
            <a:t>.</a:t>
          </a:r>
          <a:endParaRPr lang="id-ID" sz="2300" kern="1200" dirty="0"/>
        </a:p>
      </dsp:txBody>
      <dsp:txXfrm>
        <a:off x="35209" y="1297725"/>
        <a:ext cx="8628411" cy="1082124"/>
      </dsp:txXfrm>
    </dsp:sp>
    <dsp:sp modelId="{82774006-CB73-4813-AD6C-94DE076E765C}">
      <dsp:nvSpPr>
        <dsp:cNvPr id="0" name=""/>
        <dsp:cNvSpPr/>
      </dsp:nvSpPr>
      <dsp:spPr>
        <a:xfrm>
          <a:off x="1543" y="2526856"/>
          <a:ext cx="8695743" cy="11494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err="1"/>
            <a:t>Kerjasama</a:t>
          </a:r>
          <a:r>
            <a:rPr lang="en-US" sz="2300" kern="1200" dirty="0"/>
            <a:t> </a:t>
          </a:r>
          <a:r>
            <a:rPr lang="en-US" sz="2300" kern="1200" dirty="0" err="1"/>
            <a:t>dapat</a:t>
          </a:r>
          <a:r>
            <a:rPr lang="en-US" sz="2300" kern="1200" dirty="0"/>
            <a:t> </a:t>
          </a:r>
          <a:r>
            <a:rPr lang="en-US" sz="2300" kern="1200" dirty="0" err="1"/>
            <a:t>berbentuk</a:t>
          </a:r>
          <a:r>
            <a:rPr lang="en-US" sz="2300" kern="1200" dirty="0"/>
            <a:t> </a:t>
          </a:r>
          <a:r>
            <a:rPr lang="en-US" sz="2300" kern="1200" dirty="0" err="1"/>
            <a:t>pemakaian</a:t>
          </a:r>
          <a:r>
            <a:rPr lang="en-US" sz="2300" kern="1200" dirty="0"/>
            <a:t> </a:t>
          </a:r>
          <a:r>
            <a:rPr lang="en-US" sz="2300" kern="1200" dirty="0" err="1"/>
            <a:t>aset</a:t>
          </a:r>
          <a:r>
            <a:rPr lang="en-US" sz="2300" kern="1200" dirty="0"/>
            <a:t>, </a:t>
          </a:r>
          <a:r>
            <a:rPr lang="en-US" sz="2300" kern="1200" dirty="0" err="1"/>
            <a:t>pengelolaan</a:t>
          </a:r>
          <a:r>
            <a:rPr lang="en-US" sz="2300" kern="1200" dirty="0"/>
            <a:t> </a:t>
          </a:r>
          <a:r>
            <a:rPr lang="en-US" sz="2300" kern="1200" dirty="0" err="1"/>
            <a:t>operasi</a:t>
          </a:r>
          <a:r>
            <a:rPr lang="en-US" sz="2300" kern="1200" dirty="0"/>
            <a:t> </a:t>
          </a:r>
          <a:r>
            <a:rPr lang="en-US" sz="2300" kern="1200" dirty="0" err="1"/>
            <a:t>bersama</a:t>
          </a:r>
          <a:r>
            <a:rPr lang="en-US" sz="2300" kern="1200" dirty="0"/>
            <a:t> </a:t>
          </a:r>
          <a:r>
            <a:rPr lang="en-US" sz="2300" kern="1200" dirty="0" err="1"/>
            <a:t>atau</a:t>
          </a:r>
          <a:r>
            <a:rPr lang="en-US" sz="2300" kern="1200" dirty="0"/>
            <a:t> </a:t>
          </a:r>
          <a:r>
            <a:rPr lang="en-US" sz="2300" kern="1200" dirty="0" err="1"/>
            <a:t>pengelolaan</a:t>
          </a:r>
          <a:r>
            <a:rPr lang="en-US" sz="2300" kern="1200" dirty="0"/>
            <a:t> </a:t>
          </a:r>
          <a:r>
            <a:rPr lang="en-US" sz="2300" kern="1200" dirty="0" err="1"/>
            <a:t>entitas</a:t>
          </a:r>
          <a:r>
            <a:rPr lang="en-US" sz="2300" kern="1200" dirty="0"/>
            <a:t>.</a:t>
          </a:r>
          <a:endParaRPr lang="id-ID" sz="2300" kern="1200" dirty="0"/>
        </a:p>
      </dsp:txBody>
      <dsp:txXfrm>
        <a:off x="35209" y="2560522"/>
        <a:ext cx="8628411" cy="1082124"/>
      </dsp:txXfrm>
    </dsp:sp>
    <dsp:sp modelId="{DEC48DDC-420B-4A22-9463-8F5BF9E0A2B8}">
      <dsp:nvSpPr>
        <dsp:cNvPr id="0" name=""/>
        <dsp:cNvSpPr/>
      </dsp:nvSpPr>
      <dsp:spPr>
        <a:xfrm>
          <a:off x="1543" y="3789652"/>
          <a:ext cx="4302693" cy="11494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err="1"/>
            <a:t>aset</a:t>
          </a:r>
          <a:r>
            <a:rPr lang="en-US" sz="2300" kern="1200" dirty="0"/>
            <a:t> </a:t>
          </a:r>
          <a:r>
            <a:rPr lang="en-US" sz="2300" kern="1200" dirty="0">
              <a:sym typeface="Wingdings" panose="05000000000000000000" pitchFamily="2" charset="2"/>
            </a:rPr>
            <a:t></a:t>
          </a:r>
          <a:r>
            <a:rPr lang="en-US" sz="2300" kern="1200" dirty="0"/>
            <a:t> </a:t>
          </a:r>
          <a:r>
            <a:rPr lang="en-US" sz="2300" kern="1200" dirty="0" err="1"/>
            <a:t>aset</a:t>
          </a:r>
          <a:r>
            <a:rPr lang="en-US" sz="2300" kern="1200" dirty="0"/>
            <a:t> </a:t>
          </a:r>
          <a:r>
            <a:rPr lang="en-US" sz="2300" kern="1200" dirty="0" err="1"/>
            <a:t>tetap</a:t>
          </a:r>
          <a:r>
            <a:rPr lang="en-US" sz="2300" kern="1200" dirty="0"/>
            <a:t>,</a:t>
          </a:r>
          <a:endParaRPr lang="id-ID" sz="2300" kern="1200" dirty="0"/>
        </a:p>
      </dsp:txBody>
      <dsp:txXfrm>
        <a:off x="35209" y="3823318"/>
        <a:ext cx="4235361" cy="1082124"/>
      </dsp:txXfrm>
    </dsp:sp>
    <dsp:sp modelId="{35FF9210-D823-4C30-B4C9-94E7043FC831}">
      <dsp:nvSpPr>
        <dsp:cNvPr id="0" name=""/>
        <dsp:cNvSpPr/>
      </dsp:nvSpPr>
      <dsp:spPr>
        <a:xfrm>
          <a:off x="4394593" y="3789652"/>
          <a:ext cx="4302693" cy="11494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err="1"/>
            <a:t>pengelolaan</a:t>
          </a:r>
          <a:r>
            <a:rPr lang="en-US" sz="2300" kern="1200" dirty="0"/>
            <a:t> </a:t>
          </a:r>
          <a:r>
            <a:rPr lang="en-US" sz="2300" kern="1200" dirty="0" err="1"/>
            <a:t>entitas</a:t>
          </a:r>
          <a:r>
            <a:rPr lang="en-US" sz="2300" kern="1200" dirty="0"/>
            <a:t> </a:t>
          </a:r>
          <a:r>
            <a:rPr lang="en-US" sz="2300" kern="1200" dirty="0">
              <a:sym typeface="Wingdings" panose="05000000000000000000" pitchFamily="2" charset="2"/>
            </a:rPr>
            <a:t></a:t>
          </a:r>
          <a:r>
            <a:rPr lang="en-US" sz="2300" kern="1200" dirty="0"/>
            <a:t> </a:t>
          </a:r>
          <a:r>
            <a:rPr lang="en-US" sz="2300" kern="1200" dirty="0" err="1"/>
            <a:t>investasi</a:t>
          </a:r>
          <a:r>
            <a:rPr lang="en-US" sz="2300" kern="1200" dirty="0"/>
            <a:t> </a:t>
          </a:r>
          <a:endParaRPr lang="id-ID" sz="2300" kern="1200" dirty="0"/>
        </a:p>
      </dsp:txBody>
      <dsp:txXfrm>
        <a:off x="4428259" y="3823318"/>
        <a:ext cx="4235361" cy="108212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8228C-9AAC-4950-B98C-2CC2819D15B6}">
      <dsp:nvSpPr>
        <dsp:cNvPr id="0" name=""/>
        <dsp:cNvSpPr/>
      </dsp:nvSpPr>
      <dsp:spPr>
        <a:xfrm>
          <a:off x="0" y="19300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t>BTO </a:t>
          </a:r>
          <a:r>
            <a:rPr lang="en-US" sz="2400" b="1" kern="1200">
              <a:sym typeface="Wingdings" panose="05000000000000000000" pitchFamily="2" charset="2"/>
            </a:rPr>
            <a:t></a:t>
          </a:r>
          <a:r>
            <a:rPr lang="en-US" sz="2400" b="1" kern="1200"/>
            <a:t> Built Transfer Operate, Bangun Serah Operasi</a:t>
          </a:r>
          <a:endParaRPr lang="id-ID" sz="2400" kern="1200"/>
        </a:p>
      </dsp:txBody>
      <dsp:txXfrm>
        <a:off x="28100" y="221106"/>
        <a:ext cx="8642631" cy="519439"/>
      </dsp:txXfrm>
    </dsp:sp>
    <dsp:sp modelId="{2C21860B-8E1E-4DB9-AAD8-63A9C8BB9032}">
      <dsp:nvSpPr>
        <dsp:cNvPr id="0" name=""/>
        <dsp:cNvSpPr/>
      </dsp:nvSpPr>
      <dsp:spPr>
        <a:xfrm>
          <a:off x="0" y="768646"/>
          <a:ext cx="8698831"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Dibangun mitra, setelah selesai aset diserahkan, </a:t>
          </a:r>
          <a:endParaRPr lang="id-ID" sz="1900" kern="1200"/>
        </a:p>
        <a:p>
          <a:pPr marL="171450" lvl="1" indent="-171450" algn="l" defTabSz="844550" rtl="0">
            <a:lnSpc>
              <a:spcPct val="90000"/>
            </a:lnSpc>
            <a:spcBef>
              <a:spcPct val="0"/>
            </a:spcBef>
            <a:spcAft>
              <a:spcPct val="20000"/>
            </a:spcAft>
            <a:buChar char="•"/>
          </a:pPr>
          <a:r>
            <a:rPr lang="en-US" sz="1900" kern="1200"/>
            <a:t>Mitra atau pemerintah mengoperasikan</a:t>
          </a:r>
          <a:endParaRPr lang="id-ID" sz="1900" kern="1200"/>
        </a:p>
        <a:p>
          <a:pPr marL="171450" lvl="1" indent="-171450" algn="l" defTabSz="844550" rtl="0">
            <a:lnSpc>
              <a:spcPct val="90000"/>
            </a:lnSpc>
            <a:spcBef>
              <a:spcPct val="0"/>
            </a:spcBef>
            <a:spcAft>
              <a:spcPct val="20000"/>
            </a:spcAft>
            <a:buChar char="•"/>
          </a:pPr>
          <a:r>
            <a:rPr lang="en-US" sz="1900" kern="1200"/>
            <a:t>Aset diakui saat penyerahan, diberikan klasifikasi khusus </a:t>
          </a:r>
          <a:r>
            <a:rPr lang="en-US" sz="1900" b="1" kern="1200"/>
            <a:t>aset kerjasama  </a:t>
          </a:r>
          <a:r>
            <a:rPr lang="en-US" sz="1900" kern="1200"/>
            <a:t>dan dicatat utang sebesar nilai kini pembayaran di masa depan .</a:t>
          </a:r>
          <a:endParaRPr lang="id-ID" sz="1900" kern="1200"/>
        </a:p>
        <a:p>
          <a:pPr marL="171450" lvl="1" indent="-171450" algn="l" defTabSz="844550" rtl="0">
            <a:lnSpc>
              <a:spcPct val="90000"/>
            </a:lnSpc>
            <a:spcBef>
              <a:spcPct val="0"/>
            </a:spcBef>
            <a:spcAft>
              <a:spcPct val="20000"/>
            </a:spcAft>
            <a:buChar char="•"/>
          </a:pPr>
          <a:r>
            <a:rPr lang="en-US" sz="1900" kern="1200"/>
            <a:t>Setelah kontrak selesai, dikembalikan menjadi aset tetap</a:t>
          </a:r>
          <a:endParaRPr lang="id-ID" sz="1900" kern="1200"/>
        </a:p>
      </dsp:txBody>
      <dsp:txXfrm>
        <a:off x="0" y="768646"/>
        <a:ext cx="8698831" cy="1564920"/>
      </dsp:txXfrm>
    </dsp:sp>
    <dsp:sp modelId="{AC73D666-4F32-4973-AA49-88B52A0F90C7}">
      <dsp:nvSpPr>
        <dsp:cNvPr id="0" name=""/>
        <dsp:cNvSpPr/>
      </dsp:nvSpPr>
      <dsp:spPr>
        <a:xfrm>
          <a:off x="0" y="2333566"/>
          <a:ext cx="8698831"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t>BOT </a:t>
          </a:r>
          <a:r>
            <a:rPr lang="en-US" sz="2400" b="1" kern="1200">
              <a:sym typeface="Wingdings" panose="05000000000000000000" pitchFamily="2" charset="2"/>
            </a:rPr>
            <a:t></a:t>
          </a:r>
          <a:r>
            <a:rPr lang="en-US" sz="2400" b="1" kern="1200"/>
            <a:t> Built Operate Transfer, Bangun Operasi Serah</a:t>
          </a:r>
          <a:endParaRPr lang="id-ID" sz="2400" kern="1200"/>
        </a:p>
      </dsp:txBody>
      <dsp:txXfrm>
        <a:off x="28100" y="2361666"/>
        <a:ext cx="8642631" cy="519439"/>
      </dsp:txXfrm>
    </dsp:sp>
    <dsp:sp modelId="{64965AF2-6E12-45E9-92AD-07E636473A46}">
      <dsp:nvSpPr>
        <dsp:cNvPr id="0" name=""/>
        <dsp:cNvSpPr/>
      </dsp:nvSpPr>
      <dsp:spPr>
        <a:xfrm>
          <a:off x="0" y="2909206"/>
          <a:ext cx="8698831"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Dibangun mitra, setelah selesai digunakan sampai akhir kontrak, baru diserahkan</a:t>
          </a:r>
          <a:endParaRPr lang="id-ID" sz="1900" kern="1200"/>
        </a:p>
        <a:p>
          <a:pPr marL="171450" lvl="1" indent="-171450" algn="l" defTabSz="844550" rtl="0">
            <a:lnSpc>
              <a:spcPct val="90000"/>
            </a:lnSpc>
            <a:spcBef>
              <a:spcPct val="0"/>
            </a:spcBef>
            <a:spcAft>
              <a:spcPct val="20000"/>
            </a:spcAft>
            <a:buChar char="•"/>
          </a:pPr>
          <a:r>
            <a:rPr lang="en-US" sz="1900" kern="1200"/>
            <a:t>Mitra mengoperasikan, pemerintah </a:t>
          </a:r>
          <a:r>
            <a:rPr lang="id-ID" sz="1900" kern="1200"/>
            <a:t>memperoleh</a:t>
          </a:r>
          <a:r>
            <a:rPr lang="en-US" sz="1900" kern="1200"/>
            <a:t> pendapatan</a:t>
          </a:r>
          <a:endParaRPr lang="id-ID" sz="1900" kern="1200"/>
        </a:p>
        <a:p>
          <a:pPr marL="171450" lvl="1" indent="-171450" algn="l" defTabSz="844550" rtl="0">
            <a:lnSpc>
              <a:spcPct val="90000"/>
            </a:lnSpc>
            <a:spcBef>
              <a:spcPct val="0"/>
            </a:spcBef>
            <a:spcAft>
              <a:spcPct val="20000"/>
            </a:spcAft>
            <a:buChar char="•"/>
          </a:pPr>
          <a:r>
            <a:rPr lang="en-US" sz="1900" kern="1200" dirty="0" err="1"/>
            <a:t>Aset</a:t>
          </a:r>
          <a:r>
            <a:rPr lang="en-US" sz="1900" kern="1200" dirty="0"/>
            <a:t> </a:t>
          </a:r>
          <a:r>
            <a:rPr lang="en-US" sz="1900" kern="1200" dirty="0" err="1"/>
            <a:t>diakui</a:t>
          </a:r>
          <a:r>
            <a:rPr lang="en-US" sz="1900" kern="1200" dirty="0"/>
            <a:t> </a:t>
          </a:r>
          <a:r>
            <a:rPr lang="en-US" sz="1900" kern="1200" dirty="0" err="1"/>
            <a:t>setelah</a:t>
          </a:r>
          <a:r>
            <a:rPr lang="en-US" sz="1900" kern="1200" dirty="0"/>
            <a:t> </a:t>
          </a:r>
          <a:r>
            <a:rPr lang="en-US" sz="1900" kern="1200" dirty="0" err="1"/>
            <a:t>penyerahan</a:t>
          </a:r>
          <a:r>
            <a:rPr lang="en-US" sz="1900" kern="1200" dirty="0"/>
            <a:t>, </a:t>
          </a:r>
          <a:r>
            <a:rPr lang="en-US" sz="1900" kern="1200" dirty="0" err="1"/>
            <a:t>selama</a:t>
          </a:r>
          <a:r>
            <a:rPr lang="en-US" sz="1900" kern="1200" dirty="0"/>
            <a:t> </a:t>
          </a:r>
          <a:r>
            <a:rPr lang="en-US" sz="1900" kern="1200" dirty="0" err="1"/>
            <a:t>kontrak</a:t>
          </a:r>
          <a:r>
            <a:rPr lang="en-US" sz="1900" kern="1200" dirty="0"/>
            <a:t> </a:t>
          </a:r>
          <a:r>
            <a:rPr lang="en-US" sz="1900" kern="1200" dirty="0" err="1"/>
            <a:t>bangunan</a:t>
          </a:r>
          <a:r>
            <a:rPr lang="en-US" sz="1900" kern="1200" dirty="0"/>
            <a:t> </a:t>
          </a:r>
          <a:r>
            <a:rPr lang="en-US" sz="1900" kern="1200" dirty="0" err="1"/>
            <a:t>tidak</a:t>
          </a:r>
          <a:r>
            <a:rPr lang="en-US" sz="1900" kern="1200" dirty="0"/>
            <a:t> </a:t>
          </a:r>
          <a:r>
            <a:rPr lang="en-US" sz="1900" kern="1200" dirty="0" err="1"/>
            <a:t>diakui</a:t>
          </a:r>
          <a:r>
            <a:rPr lang="en-US" sz="1900" kern="1200" dirty="0"/>
            <a:t>, </a:t>
          </a:r>
          <a:r>
            <a:rPr lang="en-US" sz="1900" kern="1200" dirty="0" err="1"/>
            <a:t>tanah</a:t>
          </a:r>
          <a:r>
            <a:rPr lang="en-US" sz="1900" kern="1200" dirty="0"/>
            <a:t> </a:t>
          </a:r>
          <a:r>
            <a:rPr lang="en-US" sz="1900" kern="1200" dirty="0" err="1"/>
            <a:t>diklasifikasi</a:t>
          </a:r>
          <a:r>
            <a:rPr lang="id-ID" sz="1900" kern="1200" dirty="0" err="1"/>
            <a:t>kan</a:t>
          </a:r>
          <a:r>
            <a:rPr lang="id-ID" sz="1900" kern="1200" dirty="0"/>
            <a:t> </a:t>
          </a:r>
          <a:r>
            <a:rPr lang="en-US" sz="1900" kern="1200" dirty="0" err="1"/>
            <a:t>aset</a:t>
          </a:r>
          <a:r>
            <a:rPr lang="en-US" sz="1900" kern="1200" dirty="0"/>
            <a:t> </a:t>
          </a:r>
          <a:r>
            <a:rPr lang="en-US" sz="1900" kern="1200" dirty="0" err="1"/>
            <a:t>kerjasama</a:t>
          </a:r>
          <a:r>
            <a:rPr lang="en-US" sz="1900" kern="1200" dirty="0"/>
            <a:t>,. </a:t>
          </a:r>
          <a:endParaRPr lang="id-ID" sz="1900" kern="1200" dirty="0"/>
        </a:p>
        <a:p>
          <a:pPr marL="171450" lvl="1" indent="-171450" algn="l" defTabSz="844550" rtl="0">
            <a:lnSpc>
              <a:spcPct val="90000"/>
            </a:lnSpc>
            <a:spcBef>
              <a:spcPct val="0"/>
            </a:spcBef>
            <a:spcAft>
              <a:spcPct val="20000"/>
            </a:spcAft>
            <a:buChar char="•"/>
          </a:pPr>
          <a:r>
            <a:rPr lang="en-US" sz="1900" kern="1200"/>
            <a:t>Setelah kontrak selesai tanah dan bangunan yang diserahkan akan </a:t>
          </a:r>
          <a:r>
            <a:rPr lang="id-ID" sz="1900" kern="1200"/>
            <a:t>direklasifikasikan </a:t>
          </a:r>
          <a:r>
            <a:rPr lang="en-US" sz="1900" kern="1200"/>
            <a:t>menjadi aset tetap.</a:t>
          </a:r>
          <a:endParaRPr lang="id-ID" sz="1900" kern="1200"/>
        </a:p>
      </dsp:txBody>
      <dsp:txXfrm>
        <a:off x="0" y="2909206"/>
        <a:ext cx="8698831" cy="1838160"/>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0B95B-6B78-4D4F-9E95-A13BD7EDF2E1}">
      <dsp:nvSpPr>
        <dsp:cNvPr id="0" name=""/>
        <dsp:cNvSpPr/>
      </dsp:nvSpPr>
      <dsp:spPr>
        <a:xfrm>
          <a:off x="2024730" y="6020"/>
          <a:ext cx="4294976" cy="320610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rtl="0">
            <a:lnSpc>
              <a:spcPct val="90000"/>
            </a:lnSpc>
            <a:spcBef>
              <a:spcPct val="0"/>
            </a:spcBef>
            <a:spcAft>
              <a:spcPct val="15000"/>
            </a:spcAft>
            <a:buChar char="•"/>
          </a:pPr>
          <a:r>
            <a:rPr lang="en-US" sz="2900" kern="1200"/>
            <a:t>Tanah</a:t>
          </a:r>
          <a:endParaRPr lang="id-ID" sz="2900" kern="1200"/>
        </a:p>
        <a:p>
          <a:pPr marL="285750" lvl="1" indent="-285750" algn="l" defTabSz="1289050" rtl="0">
            <a:lnSpc>
              <a:spcPct val="90000"/>
            </a:lnSpc>
            <a:spcBef>
              <a:spcPct val="0"/>
            </a:spcBef>
            <a:spcAft>
              <a:spcPct val="15000"/>
            </a:spcAft>
            <a:buChar char="•"/>
          </a:pPr>
          <a:r>
            <a:rPr lang="en-US" sz="2900" kern="1200"/>
            <a:t>Peralatan dan Mesin</a:t>
          </a:r>
          <a:endParaRPr lang="id-ID" sz="2900" kern="1200"/>
        </a:p>
        <a:p>
          <a:pPr marL="285750" lvl="1" indent="-285750" algn="l" defTabSz="1289050" rtl="0">
            <a:lnSpc>
              <a:spcPct val="90000"/>
            </a:lnSpc>
            <a:spcBef>
              <a:spcPct val="0"/>
            </a:spcBef>
            <a:spcAft>
              <a:spcPct val="15000"/>
            </a:spcAft>
            <a:buChar char="•"/>
          </a:pPr>
          <a:r>
            <a:rPr lang="en-US" sz="2900" kern="1200"/>
            <a:t>Gedung dan Bangunan</a:t>
          </a:r>
          <a:endParaRPr lang="id-ID" sz="2900" kern="1200"/>
        </a:p>
        <a:p>
          <a:pPr marL="285750" lvl="1" indent="-285750" algn="l" defTabSz="1289050" rtl="0">
            <a:lnSpc>
              <a:spcPct val="90000"/>
            </a:lnSpc>
            <a:spcBef>
              <a:spcPct val="0"/>
            </a:spcBef>
            <a:spcAft>
              <a:spcPct val="15000"/>
            </a:spcAft>
            <a:buChar char="•"/>
          </a:pPr>
          <a:r>
            <a:rPr lang="en-US" sz="2900" kern="1200" dirty="0" err="1"/>
            <a:t>Jalan</a:t>
          </a:r>
          <a:r>
            <a:rPr lang="en-US" sz="2900" kern="1200" dirty="0"/>
            <a:t>, </a:t>
          </a:r>
          <a:r>
            <a:rPr lang="en-US" sz="2900" kern="1200" dirty="0" err="1"/>
            <a:t>irigasi</a:t>
          </a:r>
          <a:r>
            <a:rPr lang="en-US" sz="2900" kern="1200" dirty="0"/>
            <a:t> </a:t>
          </a:r>
          <a:r>
            <a:rPr lang="en-US" sz="2900" kern="1200" dirty="0" err="1"/>
            <a:t>dan</a:t>
          </a:r>
          <a:r>
            <a:rPr lang="en-US" sz="2900" kern="1200" dirty="0"/>
            <a:t> </a:t>
          </a:r>
          <a:r>
            <a:rPr lang="en-US" sz="2900" kern="1200" dirty="0" err="1"/>
            <a:t>Jaringan</a:t>
          </a:r>
          <a:endParaRPr lang="id-ID" sz="2900" kern="1200" dirty="0"/>
        </a:p>
        <a:p>
          <a:pPr marL="285750" lvl="1" indent="-285750" algn="l" defTabSz="1289050" rtl="0">
            <a:lnSpc>
              <a:spcPct val="90000"/>
            </a:lnSpc>
            <a:spcBef>
              <a:spcPct val="0"/>
            </a:spcBef>
            <a:spcAft>
              <a:spcPct val="15000"/>
            </a:spcAft>
            <a:buChar char="•"/>
          </a:pPr>
          <a:r>
            <a:rPr lang="en-US" sz="2900" kern="1200" dirty="0" err="1"/>
            <a:t>Aset</a:t>
          </a:r>
          <a:r>
            <a:rPr lang="en-US" sz="2900" kern="1200" dirty="0"/>
            <a:t> </a:t>
          </a:r>
          <a:r>
            <a:rPr lang="en-US" sz="2900" kern="1200" dirty="0" err="1"/>
            <a:t>tetap</a:t>
          </a:r>
          <a:r>
            <a:rPr lang="en-US" sz="2900" kern="1200" dirty="0"/>
            <a:t> </a:t>
          </a:r>
          <a:r>
            <a:rPr lang="en-US" sz="2900" kern="1200" dirty="0" err="1"/>
            <a:t>lainnya</a:t>
          </a:r>
          <a:endParaRPr lang="id-ID" sz="2900" kern="1200" dirty="0"/>
        </a:p>
        <a:p>
          <a:pPr marL="285750" lvl="1" indent="-285750" algn="l" defTabSz="1289050" rtl="0">
            <a:lnSpc>
              <a:spcPct val="90000"/>
            </a:lnSpc>
            <a:spcBef>
              <a:spcPct val="0"/>
            </a:spcBef>
            <a:spcAft>
              <a:spcPct val="15000"/>
            </a:spcAft>
            <a:buChar char="•"/>
          </a:pPr>
          <a:endParaRPr lang="id-ID" sz="2900" kern="1200"/>
        </a:p>
      </dsp:txBody>
      <dsp:txXfrm>
        <a:off x="2099853" y="81143"/>
        <a:ext cx="4144730" cy="3130985"/>
      </dsp:txXfrm>
    </dsp:sp>
    <dsp:sp modelId="{86969525-AE4C-49AC-824C-F5049CA38995}">
      <dsp:nvSpPr>
        <dsp:cNvPr id="0" name=""/>
        <dsp:cNvSpPr/>
      </dsp:nvSpPr>
      <dsp:spPr>
        <a:xfrm>
          <a:off x="2024730" y="3212128"/>
          <a:ext cx="4294976" cy="13786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rtl="0">
            <a:lnSpc>
              <a:spcPct val="90000"/>
            </a:lnSpc>
            <a:spcBef>
              <a:spcPct val="0"/>
            </a:spcBef>
            <a:spcAft>
              <a:spcPct val="35000"/>
            </a:spcAft>
            <a:buNone/>
          </a:pPr>
          <a:r>
            <a:rPr lang="en-US" sz="1900" kern="1200" dirty="0"/>
            <a:t>yang proses </a:t>
          </a:r>
          <a:r>
            <a:rPr lang="en-US" sz="1900" kern="1200" dirty="0" err="1"/>
            <a:t>perolehannya</a:t>
          </a:r>
          <a:r>
            <a:rPr lang="en-US" sz="1900" kern="1200" dirty="0"/>
            <a:t> </a:t>
          </a:r>
          <a:r>
            <a:rPr lang="en-US" sz="1900" kern="1200" dirty="0" err="1"/>
            <a:t>dan</a:t>
          </a:r>
          <a:r>
            <a:rPr lang="en-US" sz="1900" kern="1200" dirty="0"/>
            <a:t>/</a:t>
          </a:r>
          <a:r>
            <a:rPr lang="en-US" sz="1900" kern="1200" dirty="0" err="1"/>
            <a:t>atau</a:t>
          </a:r>
          <a:r>
            <a:rPr lang="en-US" sz="1900" kern="1200" dirty="0"/>
            <a:t> </a:t>
          </a:r>
          <a:r>
            <a:rPr lang="en-US" sz="1900" kern="1200" dirty="0" err="1"/>
            <a:t>pembangunannya</a:t>
          </a:r>
          <a:r>
            <a:rPr lang="en-US" sz="1900" kern="1200" dirty="0"/>
            <a:t> </a:t>
          </a:r>
          <a:r>
            <a:rPr lang="en-US" sz="1900" kern="1200" dirty="0" err="1"/>
            <a:t>membutuhkan</a:t>
          </a:r>
          <a:r>
            <a:rPr lang="en-US" sz="1900" kern="1200" dirty="0"/>
            <a:t> suatu </a:t>
          </a:r>
          <a:r>
            <a:rPr lang="en-US" sz="1900" kern="1200" dirty="0" err="1"/>
            <a:t>periode</a:t>
          </a:r>
          <a:r>
            <a:rPr lang="en-US" sz="1900" kern="1200" dirty="0"/>
            <a:t> </a:t>
          </a:r>
          <a:r>
            <a:rPr lang="en-US" sz="1900" kern="1200" dirty="0" err="1"/>
            <a:t>tertentu</a:t>
          </a:r>
          <a:r>
            <a:rPr lang="en-US" sz="1900" kern="1200" dirty="0"/>
            <a:t> </a:t>
          </a:r>
          <a:r>
            <a:rPr lang="en-US" sz="1900" kern="1200" dirty="0" err="1"/>
            <a:t>dan</a:t>
          </a:r>
          <a:r>
            <a:rPr lang="en-US" sz="1900" kern="1200" dirty="0"/>
            <a:t> </a:t>
          </a:r>
          <a:r>
            <a:rPr lang="en-US" sz="1900" kern="1200" dirty="0" err="1"/>
            <a:t>belum</a:t>
          </a:r>
          <a:r>
            <a:rPr lang="en-US" sz="1900" kern="1200" dirty="0"/>
            <a:t> </a:t>
          </a:r>
          <a:r>
            <a:rPr lang="en-US" sz="1900" kern="1200" dirty="0" err="1"/>
            <a:t>selesai</a:t>
          </a:r>
          <a:endParaRPr lang="id-ID" sz="1900" kern="1200" dirty="0"/>
        </a:p>
      </dsp:txBody>
      <dsp:txXfrm>
        <a:off x="2024730" y="3212128"/>
        <a:ext cx="3024631" cy="1378626"/>
      </dsp:txXfrm>
    </dsp:sp>
    <dsp:sp modelId="{FB71193D-B249-43B3-8A83-E5DE4E6A31F8}">
      <dsp:nvSpPr>
        <dsp:cNvPr id="0" name=""/>
        <dsp:cNvSpPr/>
      </dsp:nvSpPr>
      <dsp:spPr>
        <a:xfrm>
          <a:off x="5170859" y="3431111"/>
          <a:ext cx="1503241" cy="1503241"/>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046E-C1A9-453F-9989-78C50F25B309}">
      <dsp:nvSpPr>
        <dsp:cNvPr id="0" name=""/>
        <dsp:cNvSpPr/>
      </dsp:nvSpPr>
      <dsp:spPr>
        <a:xfrm>
          <a:off x="0" y="205426"/>
          <a:ext cx="8698831" cy="10740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err="1"/>
            <a:t>kontrak</a:t>
          </a:r>
          <a:r>
            <a:rPr lang="en-US" sz="2700" kern="1200" dirty="0"/>
            <a:t> </a:t>
          </a:r>
          <a:r>
            <a:rPr lang="en-US" sz="2700" kern="1200" dirty="0" err="1"/>
            <a:t>untuk</a:t>
          </a:r>
          <a:r>
            <a:rPr lang="en-US" sz="2700" kern="1200" dirty="0"/>
            <a:t> </a:t>
          </a:r>
          <a:r>
            <a:rPr lang="en-US" sz="2700" kern="1200" dirty="0" err="1"/>
            <a:t>perolehan</a:t>
          </a:r>
          <a:r>
            <a:rPr lang="en-US" sz="2700" kern="1200" dirty="0"/>
            <a:t> </a:t>
          </a:r>
          <a:r>
            <a:rPr lang="en-US" sz="2700" kern="1200" dirty="0" err="1"/>
            <a:t>jasa</a:t>
          </a:r>
          <a:r>
            <a:rPr lang="en-US" sz="2700" kern="1200" dirty="0"/>
            <a:t> yang </a:t>
          </a:r>
          <a:r>
            <a:rPr lang="en-US" sz="2700" kern="1200" dirty="0" err="1"/>
            <a:t>berhubungan</a:t>
          </a:r>
          <a:r>
            <a:rPr lang="en-US" sz="2700" kern="1200" dirty="0"/>
            <a:t> </a:t>
          </a:r>
          <a:r>
            <a:rPr lang="en-US" sz="2700" kern="1200" dirty="0" err="1"/>
            <a:t>langsung</a:t>
          </a:r>
          <a:r>
            <a:rPr lang="en-US" sz="2700" kern="1200" dirty="0"/>
            <a:t> </a:t>
          </a:r>
          <a:r>
            <a:rPr lang="en-US" sz="2700" kern="1200" dirty="0" err="1"/>
            <a:t>dengan</a:t>
          </a:r>
          <a:r>
            <a:rPr lang="en-US" sz="2700" kern="1200" dirty="0"/>
            <a:t> </a:t>
          </a:r>
          <a:r>
            <a:rPr lang="en-US" sz="2700" kern="1200" dirty="0" err="1"/>
            <a:t>perencanaan</a:t>
          </a:r>
          <a:r>
            <a:rPr lang="en-US" sz="2700" kern="1200" dirty="0"/>
            <a:t> </a:t>
          </a:r>
          <a:r>
            <a:rPr lang="en-US" sz="2700" kern="1200" dirty="0" err="1"/>
            <a:t>konstruksi</a:t>
          </a:r>
          <a:r>
            <a:rPr lang="en-US" sz="2700" kern="1200" dirty="0"/>
            <a:t> </a:t>
          </a:r>
          <a:r>
            <a:rPr lang="en-US" sz="2700" kern="1200" dirty="0" err="1"/>
            <a:t>aset</a:t>
          </a:r>
          <a:r>
            <a:rPr lang="en-US" sz="2700" kern="1200" dirty="0"/>
            <a:t>, </a:t>
          </a:r>
          <a:r>
            <a:rPr lang="en-US" sz="2700" kern="1200" dirty="0" err="1"/>
            <a:t>seperti</a:t>
          </a:r>
          <a:r>
            <a:rPr lang="en-US" sz="2700" kern="1200" dirty="0"/>
            <a:t> </a:t>
          </a:r>
          <a:r>
            <a:rPr lang="en-US" sz="2700" kern="1200" dirty="0" err="1"/>
            <a:t>jasa</a:t>
          </a:r>
          <a:r>
            <a:rPr lang="en-US" sz="2700" kern="1200" dirty="0"/>
            <a:t> </a:t>
          </a:r>
          <a:r>
            <a:rPr lang="en-US" sz="2700" kern="1200" dirty="0" err="1"/>
            <a:t>arsitektur</a:t>
          </a:r>
          <a:r>
            <a:rPr lang="en-US" sz="2700" kern="1200" dirty="0"/>
            <a:t>;</a:t>
          </a:r>
          <a:endParaRPr lang="id-ID" sz="2700" kern="1200" dirty="0"/>
        </a:p>
      </dsp:txBody>
      <dsp:txXfrm>
        <a:off x="52431" y="257857"/>
        <a:ext cx="8593969" cy="969198"/>
      </dsp:txXfrm>
    </dsp:sp>
    <dsp:sp modelId="{4E0BDA0F-1710-4417-A0B8-320AB83F2C96}">
      <dsp:nvSpPr>
        <dsp:cNvPr id="0" name=""/>
        <dsp:cNvSpPr/>
      </dsp:nvSpPr>
      <dsp:spPr>
        <a:xfrm>
          <a:off x="0" y="1357246"/>
          <a:ext cx="8698831" cy="10740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kontrak untuk perolehan atau konstruksi aset;</a:t>
          </a:r>
          <a:endParaRPr lang="id-ID" sz="2700" kern="1200"/>
        </a:p>
      </dsp:txBody>
      <dsp:txXfrm>
        <a:off x="52431" y="1409677"/>
        <a:ext cx="8593969" cy="969198"/>
      </dsp:txXfrm>
    </dsp:sp>
    <dsp:sp modelId="{FC5C1434-1E0C-4627-900D-5E1574EEC0C5}">
      <dsp:nvSpPr>
        <dsp:cNvPr id="0" name=""/>
        <dsp:cNvSpPr/>
      </dsp:nvSpPr>
      <dsp:spPr>
        <a:xfrm>
          <a:off x="0" y="2509066"/>
          <a:ext cx="8698831" cy="10740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err="1"/>
            <a:t>kontrak</a:t>
          </a:r>
          <a:r>
            <a:rPr lang="en-US" sz="2700" kern="1200" dirty="0"/>
            <a:t> </a:t>
          </a:r>
          <a:r>
            <a:rPr lang="en-US" sz="2700" kern="1200" dirty="0" err="1"/>
            <a:t>untuk</a:t>
          </a:r>
          <a:r>
            <a:rPr lang="en-US" sz="2700" kern="1200" dirty="0"/>
            <a:t> </a:t>
          </a:r>
          <a:r>
            <a:rPr lang="en-US" sz="2700" kern="1200" dirty="0" err="1"/>
            <a:t>perolehan</a:t>
          </a:r>
          <a:r>
            <a:rPr lang="en-US" sz="2700" kern="1200" dirty="0"/>
            <a:t> </a:t>
          </a:r>
          <a:r>
            <a:rPr lang="en-US" sz="2700" kern="1200" dirty="0" err="1"/>
            <a:t>jasa</a:t>
          </a:r>
          <a:r>
            <a:rPr lang="en-US" sz="2700" kern="1200" dirty="0"/>
            <a:t> yang </a:t>
          </a:r>
          <a:r>
            <a:rPr lang="en-US" sz="2700" kern="1200" dirty="0" err="1"/>
            <a:t>berhubungan</a:t>
          </a:r>
          <a:r>
            <a:rPr lang="en-US" sz="2700" kern="1200" dirty="0"/>
            <a:t> </a:t>
          </a:r>
          <a:r>
            <a:rPr lang="en-US" sz="2700" kern="1200" dirty="0" err="1"/>
            <a:t>langsung</a:t>
          </a:r>
          <a:r>
            <a:rPr lang="en-US" sz="2700" kern="1200" dirty="0"/>
            <a:t> </a:t>
          </a:r>
          <a:r>
            <a:rPr lang="en-US" sz="2700" kern="1200" dirty="0" err="1"/>
            <a:t>dengan</a:t>
          </a:r>
          <a:r>
            <a:rPr lang="en-US" sz="2700" kern="1200" dirty="0"/>
            <a:t> </a:t>
          </a:r>
          <a:r>
            <a:rPr lang="en-US" sz="2700" kern="1200" dirty="0" err="1"/>
            <a:t>pengawasan</a:t>
          </a:r>
          <a:r>
            <a:rPr lang="en-US" sz="2700" kern="1200" dirty="0"/>
            <a:t> </a:t>
          </a:r>
          <a:r>
            <a:rPr lang="en-US" sz="2700" kern="1200" dirty="0" err="1"/>
            <a:t>konstruksi</a:t>
          </a:r>
          <a:r>
            <a:rPr lang="en-US" sz="2700" kern="1200" dirty="0"/>
            <a:t> </a:t>
          </a:r>
          <a:r>
            <a:rPr lang="en-US" sz="2700" kern="1200" dirty="0" err="1"/>
            <a:t>aset</a:t>
          </a:r>
          <a:endParaRPr lang="id-ID" sz="2700" kern="1200" dirty="0"/>
        </a:p>
      </dsp:txBody>
      <dsp:txXfrm>
        <a:off x="52431" y="2561497"/>
        <a:ext cx="8593969" cy="969198"/>
      </dsp:txXfrm>
    </dsp:sp>
    <dsp:sp modelId="{46AB2B9E-C56E-46BC-8A0F-5ED249AAA500}">
      <dsp:nvSpPr>
        <dsp:cNvPr id="0" name=""/>
        <dsp:cNvSpPr/>
      </dsp:nvSpPr>
      <dsp:spPr>
        <a:xfrm>
          <a:off x="0" y="3660886"/>
          <a:ext cx="8698831" cy="10740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kontrak untuk membongkar atau merestorasi aset dan restorasi lingkungan.</a:t>
          </a:r>
          <a:endParaRPr lang="id-ID" sz="2700" kern="1200"/>
        </a:p>
      </dsp:txBody>
      <dsp:txXfrm>
        <a:off x="52431" y="3713317"/>
        <a:ext cx="8593969" cy="969198"/>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56E79-2D36-4CA9-AC15-3027D283D7A9}">
      <dsp:nvSpPr>
        <dsp:cNvPr id="0" name=""/>
        <dsp:cNvSpPr/>
      </dsp:nvSpPr>
      <dsp:spPr>
        <a:xfrm>
          <a:off x="0" y="318237"/>
          <a:ext cx="8698831" cy="13866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Proposal terpisah telah diajukan untuk setiap aset;</a:t>
          </a:r>
          <a:endParaRPr lang="id-ID" sz="2500" kern="1200"/>
        </a:p>
      </dsp:txBody>
      <dsp:txXfrm>
        <a:off x="67690" y="385927"/>
        <a:ext cx="8563451" cy="1251252"/>
      </dsp:txXfrm>
    </dsp:sp>
    <dsp:sp modelId="{CEAB186C-162B-4115-92F4-0019C27C8205}">
      <dsp:nvSpPr>
        <dsp:cNvPr id="0" name=""/>
        <dsp:cNvSpPr/>
      </dsp:nvSpPr>
      <dsp:spPr>
        <a:xfrm>
          <a:off x="0" y="1776870"/>
          <a:ext cx="8698831" cy="13866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Setiap  aset telah dinegosiasikan secara terpisah dan kontraktor serta pemberi kerja dapat menerima atau menolak bagian kontrak yang berhubungan dengan masing-masing aset tersebut;</a:t>
          </a:r>
          <a:endParaRPr lang="id-ID" sz="2500" kern="1200"/>
        </a:p>
      </dsp:txBody>
      <dsp:txXfrm>
        <a:off x="67690" y="1844560"/>
        <a:ext cx="8563451" cy="1251252"/>
      </dsp:txXfrm>
    </dsp:sp>
    <dsp:sp modelId="{0C51A6B0-A92A-45A1-B328-09F51F7FBC72}">
      <dsp:nvSpPr>
        <dsp:cNvPr id="0" name=""/>
        <dsp:cNvSpPr/>
      </dsp:nvSpPr>
      <dsp:spPr>
        <a:xfrm>
          <a:off x="0" y="3235502"/>
          <a:ext cx="8698831" cy="13866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Biaya masing-masing aset dapat diidentifikasikan.</a:t>
          </a:r>
          <a:endParaRPr lang="id-ID" sz="2500" kern="1200"/>
        </a:p>
      </dsp:txBody>
      <dsp:txXfrm>
        <a:off x="67690" y="3303192"/>
        <a:ext cx="8563451" cy="125125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FCE2-89CA-442D-8471-4CEE7148046F}">
      <dsp:nvSpPr>
        <dsp:cNvPr id="0" name=""/>
        <dsp:cNvSpPr/>
      </dsp:nvSpPr>
      <dsp:spPr>
        <a:xfrm>
          <a:off x="0" y="0"/>
          <a:ext cx="4940373" cy="49403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A3472-11A4-4686-B91B-DCA7EA25C048}">
      <dsp:nvSpPr>
        <dsp:cNvPr id="0" name=""/>
        <dsp:cNvSpPr/>
      </dsp:nvSpPr>
      <dsp:spPr>
        <a:xfrm>
          <a:off x="2470186" y="0"/>
          <a:ext cx="6228644" cy="4940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id-ID" sz="2200" kern="1200"/>
            <a:t>Suatu kontrak dapat berisi klausul yang memungkinkan konstruksi aset tambahan atas permintaan pemberi kerja atau dapat diubah sehingga konstruksi aset tambahan dapat dimasukkan ke dalam kontrak tersebut. Konstruksi tambahan diperlakukan sebagai suatu kontrak konstruksi jika:</a:t>
          </a:r>
        </a:p>
      </dsp:txBody>
      <dsp:txXfrm>
        <a:off x="2470186" y="0"/>
        <a:ext cx="3114322" cy="4940373"/>
      </dsp:txXfrm>
    </dsp:sp>
    <dsp:sp modelId="{14D00B8F-F932-491C-BDB3-6E6B31542F22}">
      <dsp:nvSpPr>
        <dsp:cNvPr id="0" name=""/>
        <dsp:cNvSpPr/>
      </dsp:nvSpPr>
      <dsp:spPr>
        <a:xfrm>
          <a:off x="5584508" y="0"/>
          <a:ext cx="3114322" cy="494037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id-ID" sz="2400" kern="1200"/>
            <a:t>Aset tambahan tersebut berbeda secara signifikan dalam rancangan, teknologi, atau fungsi dengan aset yang tercakup dalam kontrak semula; atau</a:t>
          </a:r>
        </a:p>
        <a:p>
          <a:pPr marL="228600" lvl="1" indent="-228600" algn="l" defTabSz="1066800" rtl="0">
            <a:lnSpc>
              <a:spcPct val="90000"/>
            </a:lnSpc>
            <a:spcBef>
              <a:spcPct val="0"/>
            </a:spcBef>
            <a:spcAft>
              <a:spcPct val="15000"/>
            </a:spcAft>
            <a:buChar char="•"/>
          </a:pPr>
          <a:r>
            <a:rPr lang="id-ID" sz="2400" kern="1200"/>
            <a:t>Harga aset tambahan tersebut ditetapkan tanpa memperhatikan harga kontrak semula</a:t>
          </a:r>
        </a:p>
      </dsp:txBody>
      <dsp:txXfrm>
        <a:off x="5584508" y="0"/>
        <a:ext cx="3114322" cy="4940373"/>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56725-2C87-44E8-81CA-3840AECE2AAD}">
      <dsp:nvSpPr>
        <dsp:cNvPr id="0" name=""/>
        <dsp:cNvSpPr/>
      </dsp:nvSpPr>
      <dsp:spPr>
        <a:xfrm>
          <a:off x="0" y="0"/>
          <a:ext cx="8698831"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besar kemungkinan bahwa manfaat ekonomi masa yang akan datang berkaitan dengan aset tersebut akan diperoleh;</a:t>
          </a:r>
          <a:endParaRPr lang="id-ID" sz="2900" kern="1200"/>
        </a:p>
      </dsp:txBody>
      <dsp:txXfrm>
        <a:off x="1894152" y="0"/>
        <a:ext cx="6804678" cy="1543866"/>
      </dsp:txXfrm>
    </dsp:sp>
    <dsp:sp modelId="{9B33290E-BAD8-411D-A0D7-21967A38DF6F}">
      <dsp:nvSpPr>
        <dsp:cNvPr id="0" name=""/>
        <dsp:cNvSpPr/>
      </dsp:nvSpPr>
      <dsp:spPr>
        <a:xfrm>
          <a:off x="154386" y="154386"/>
          <a:ext cx="1739766" cy="1235093"/>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1503B-8032-4780-A76E-A62A347964E1}">
      <dsp:nvSpPr>
        <dsp:cNvPr id="0" name=""/>
        <dsp:cNvSpPr/>
      </dsp:nvSpPr>
      <dsp:spPr>
        <a:xfrm>
          <a:off x="0" y="1698253"/>
          <a:ext cx="8698831"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biaya perolehan  tersebut dapat diukur secara andal; dan</a:t>
          </a:r>
          <a:endParaRPr lang="id-ID" sz="2900" kern="1200"/>
        </a:p>
      </dsp:txBody>
      <dsp:txXfrm>
        <a:off x="1894152" y="1698253"/>
        <a:ext cx="6804678" cy="1543866"/>
      </dsp:txXfrm>
    </dsp:sp>
    <dsp:sp modelId="{E7BC135F-EF50-4407-BC70-375964131086}">
      <dsp:nvSpPr>
        <dsp:cNvPr id="0" name=""/>
        <dsp:cNvSpPr/>
      </dsp:nvSpPr>
      <dsp:spPr>
        <a:xfrm>
          <a:off x="154386" y="1852639"/>
          <a:ext cx="1739766" cy="1235093"/>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54F6F-0D80-4BB6-911B-572F96CBE948}">
      <dsp:nvSpPr>
        <dsp:cNvPr id="0" name=""/>
        <dsp:cNvSpPr/>
      </dsp:nvSpPr>
      <dsp:spPr>
        <a:xfrm>
          <a:off x="0" y="3396506"/>
          <a:ext cx="8698831" cy="15438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aset tersebut masih dalam proses pengerjaan.</a:t>
          </a:r>
          <a:endParaRPr lang="id-ID" sz="2900" kern="1200"/>
        </a:p>
      </dsp:txBody>
      <dsp:txXfrm>
        <a:off x="1894152" y="3396506"/>
        <a:ext cx="6804678" cy="1543866"/>
      </dsp:txXfrm>
    </dsp:sp>
    <dsp:sp modelId="{B13BE94C-216F-429F-A746-5DC52BA19E29}">
      <dsp:nvSpPr>
        <dsp:cNvPr id="0" name=""/>
        <dsp:cNvSpPr/>
      </dsp:nvSpPr>
      <dsp:spPr>
        <a:xfrm>
          <a:off x="154386" y="3550893"/>
          <a:ext cx="1739766" cy="1235093"/>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A4B6-62E8-4A2E-8183-CFB2AE73531C}">
      <dsp:nvSpPr>
        <dsp:cNvPr id="0" name=""/>
        <dsp:cNvSpPr/>
      </dsp:nvSpPr>
      <dsp:spPr>
        <a:xfrm>
          <a:off x="0" y="161236"/>
          <a:ext cx="8698831"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t-IT" sz="2800" kern="1200" dirty="0"/>
            <a:t>Secara Swakelola:</a:t>
          </a:r>
          <a:endParaRPr lang="id-ID" sz="2800" kern="1200" dirty="0"/>
        </a:p>
      </dsp:txBody>
      <dsp:txXfrm>
        <a:off x="32784" y="194020"/>
        <a:ext cx="8633263" cy="606012"/>
      </dsp:txXfrm>
    </dsp:sp>
    <dsp:sp modelId="{ABA259BE-CECD-4C82-A8B3-C083CAD28D2C}">
      <dsp:nvSpPr>
        <dsp:cNvPr id="0" name=""/>
        <dsp:cNvSpPr/>
      </dsp:nvSpPr>
      <dsp:spPr>
        <a:xfrm>
          <a:off x="0" y="832816"/>
          <a:ext cx="8698831"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it-IT" sz="2200" kern="1200"/>
            <a:t>biaya yang berhubungan langsung dengan konstruksi;</a:t>
          </a:r>
          <a:endParaRPr lang="id-ID" sz="2200" kern="1200"/>
        </a:p>
        <a:p>
          <a:pPr marL="228600" lvl="1" indent="-228600" algn="l" defTabSz="977900" rtl="0">
            <a:lnSpc>
              <a:spcPct val="90000"/>
            </a:lnSpc>
            <a:spcBef>
              <a:spcPct val="0"/>
            </a:spcBef>
            <a:spcAft>
              <a:spcPct val="20000"/>
            </a:spcAft>
            <a:buChar char="•"/>
          </a:pPr>
          <a:r>
            <a:rPr lang="it-IT" sz="2200" kern="1200"/>
            <a:t>biaya yang dapat diatribusikan pada kegiatan pada umumnya dan dapat dialokasikan ke konstruksi tersebut;</a:t>
          </a:r>
          <a:endParaRPr lang="id-ID" sz="2200" kern="1200"/>
        </a:p>
        <a:p>
          <a:pPr marL="228600" lvl="1" indent="-228600" algn="l" defTabSz="977900" rtl="0">
            <a:lnSpc>
              <a:spcPct val="90000"/>
            </a:lnSpc>
            <a:spcBef>
              <a:spcPct val="0"/>
            </a:spcBef>
            <a:spcAft>
              <a:spcPct val="20000"/>
            </a:spcAft>
            <a:buChar char="•"/>
          </a:pPr>
          <a:r>
            <a:rPr lang="it-IT" sz="2200" kern="1200"/>
            <a:t>biaya lain yang secara khusus dibebankan sehubungan konstruksi ybs.</a:t>
          </a:r>
          <a:endParaRPr lang="id-ID" sz="2200" kern="1200"/>
        </a:p>
      </dsp:txBody>
      <dsp:txXfrm>
        <a:off x="0" y="832816"/>
        <a:ext cx="8698831" cy="1449000"/>
      </dsp:txXfrm>
    </dsp:sp>
    <dsp:sp modelId="{CE038B4D-9205-48EB-8C5A-09BFC4292EFE}">
      <dsp:nvSpPr>
        <dsp:cNvPr id="0" name=""/>
        <dsp:cNvSpPr/>
      </dsp:nvSpPr>
      <dsp:spPr>
        <a:xfrm>
          <a:off x="0" y="2281816"/>
          <a:ext cx="8698831"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it-IT" sz="2800" kern="1200"/>
            <a:t>Secara Kontrak:</a:t>
          </a:r>
          <a:endParaRPr lang="id-ID" sz="2800" kern="1200"/>
        </a:p>
      </dsp:txBody>
      <dsp:txXfrm>
        <a:off x="32784" y="2314600"/>
        <a:ext cx="8633263" cy="606012"/>
      </dsp:txXfrm>
    </dsp:sp>
    <dsp:sp modelId="{B38A1F71-97E6-4848-BDAC-FC0A34125AAF}">
      <dsp:nvSpPr>
        <dsp:cNvPr id="0" name=""/>
        <dsp:cNvSpPr/>
      </dsp:nvSpPr>
      <dsp:spPr>
        <a:xfrm>
          <a:off x="0" y="2953396"/>
          <a:ext cx="8698831"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it-IT" sz="2200" kern="1200"/>
            <a:t>Termin yang telah dibayarkan;</a:t>
          </a:r>
          <a:endParaRPr lang="id-ID" sz="2200" kern="1200"/>
        </a:p>
        <a:p>
          <a:pPr marL="228600" lvl="1" indent="-228600" algn="l" defTabSz="977900" rtl="0">
            <a:lnSpc>
              <a:spcPct val="90000"/>
            </a:lnSpc>
            <a:spcBef>
              <a:spcPct val="0"/>
            </a:spcBef>
            <a:spcAft>
              <a:spcPct val="20000"/>
            </a:spcAft>
            <a:buChar char="•"/>
          </a:pPr>
          <a:r>
            <a:rPr lang="it-IT" sz="2200" kern="1200"/>
            <a:t>Kewajiban yang msh harus  dibayar;</a:t>
          </a:r>
          <a:endParaRPr lang="id-ID" sz="2200" kern="1200"/>
        </a:p>
        <a:p>
          <a:pPr marL="228600" lvl="1" indent="-228600" algn="l" defTabSz="977900" rtl="0">
            <a:lnSpc>
              <a:spcPct val="90000"/>
            </a:lnSpc>
            <a:spcBef>
              <a:spcPct val="0"/>
            </a:spcBef>
            <a:spcAft>
              <a:spcPct val="20000"/>
            </a:spcAft>
            <a:buChar char="•"/>
          </a:pPr>
          <a:r>
            <a:rPr lang="it-IT" sz="2200" kern="1200"/>
            <a:t>Pembayaran klaim kepada kontraktor/pihak ketiga, misalnya klaim karena keterlambatan yang disebabkan oleh pemberi kerja</a:t>
          </a:r>
          <a:endParaRPr lang="id-ID" sz="2200" kern="1200"/>
        </a:p>
        <a:p>
          <a:pPr marL="457200" lvl="2" indent="-228600" algn="l" defTabSz="977900" rtl="0">
            <a:lnSpc>
              <a:spcPct val="90000"/>
            </a:lnSpc>
            <a:spcBef>
              <a:spcPct val="0"/>
            </a:spcBef>
            <a:spcAft>
              <a:spcPct val="20000"/>
            </a:spcAft>
            <a:buChar char="•"/>
          </a:pPr>
          <a:endParaRPr lang="id-ID" sz="2200" kern="1200"/>
        </a:p>
      </dsp:txBody>
      <dsp:txXfrm>
        <a:off x="0" y="2953396"/>
        <a:ext cx="8698831" cy="1825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FFF1-A0E8-49A0-A7FC-D983850D7BE9}">
      <dsp:nvSpPr>
        <dsp:cNvPr id="0" name=""/>
        <dsp:cNvSpPr/>
      </dsp:nvSpPr>
      <dsp:spPr>
        <a:xfrm>
          <a:off x="0" y="30331"/>
          <a:ext cx="8698831" cy="13127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id-ID" sz="3300" kern="1200" dirty="0"/>
            <a:t>Merupakan Laporan </a:t>
          </a:r>
          <a:r>
            <a:rPr lang="en-US" sz="3300" kern="1200" dirty="0"/>
            <a:t>yang m</a:t>
          </a:r>
          <a:r>
            <a:rPr lang="id-ID" sz="3300" kern="1200" dirty="0" err="1"/>
            <a:t>enyajikan</a:t>
          </a:r>
          <a:r>
            <a:rPr lang="id-ID" sz="3300" kern="1200" dirty="0"/>
            <a:t> pos-pos sebagai berikut</a:t>
          </a:r>
        </a:p>
      </dsp:txBody>
      <dsp:txXfrm>
        <a:off x="64083" y="94414"/>
        <a:ext cx="8570665" cy="1184574"/>
      </dsp:txXfrm>
    </dsp:sp>
    <dsp:sp modelId="{F6671C8C-5381-4615-90AB-F7AC9CAB277B}">
      <dsp:nvSpPr>
        <dsp:cNvPr id="0" name=""/>
        <dsp:cNvSpPr/>
      </dsp:nvSpPr>
      <dsp:spPr>
        <a:xfrm>
          <a:off x="0" y="1343071"/>
          <a:ext cx="8698831"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id-ID" sz="2600" kern="1200"/>
            <a:t>Pendapatan-LO dari kegiatan operasional;</a:t>
          </a:r>
        </a:p>
        <a:p>
          <a:pPr marL="228600" lvl="1" indent="-228600" algn="l" defTabSz="1155700" rtl="0">
            <a:lnSpc>
              <a:spcPct val="90000"/>
            </a:lnSpc>
            <a:spcBef>
              <a:spcPct val="0"/>
            </a:spcBef>
            <a:spcAft>
              <a:spcPct val="20000"/>
            </a:spcAft>
            <a:buChar char="•"/>
          </a:pPr>
          <a:r>
            <a:rPr lang="id-ID" sz="2600" kern="1200"/>
            <a:t>Beban dari kegiatan operasional ; </a:t>
          </a:r>
        </a:p>
        <a:p>
          <a:pPr marL="228600" lvl="1" indent="-228600" algn="l" defTabSz="1155700" rtl="0">
            <a:lnSpc>
              <a:spcPct val="90000"/>
            </a:lnSpc>
            <a:spcBef>
              <a:spcPct val="0"/>
            </a:spcBef>
            <a:spcAft>
              <a:spcPct val="20000"/>
            </a:spcAft>
            <a:buChar char="•"/>
          </a:pPr>
          <a:r>
            <a:rPr lang="id-ID" sz="2600" kern="1200"/>
            <a:t>Surplus/defisit dari Kegiatan Non Operasional, bila ada;</a:t>
          </a:r>
        </a:p>
        <a:p>
          <a:pPr marL="228600" lvl="1" indent="-228600" algn="l" defTabSz="1155700" rtl="0">
            <a:lnSpc>
              <a:spcPct val="90000"/>
            </a:lnSpc>
            <a:spcBef>
              <a:spcPct val="0"/>
            </a:spcBef>
            <a:spcAft>
              <a:spcPct val="20000"/>
            </a:spcAft>
            <a:buChar char="•"/>
          </a:pPr>
          <a:r>
            <a:rPr lang="id-ID" sz="2600" kern="1200"/>
            <a:t>Pos luar biasa, bila ada;</a:t>
          </a:r>
        </a:p>
        <a:p>
          <a:pPr marL="228600" lvl="1" indent="-228600" algn="l" defTabSz="1155700" rtl="0">
            <a:lnSpc>
              <a:spcPct val="90000"/>
            </a:lnSpc>
            <a:spcBef>
              <a:spcPct val="0"/>
            </a:spcBef>
            <a:spcAft>
              <a:spcPct val="20000"/>
            </a:spcAft>
            <a:buChar char="•"/>
          </a:pPr>
          <a:r>
            <a:rPr lang="id-ID" sz="2600" kern="1200"/>
            <a:t>Surplus/defisit-LO.</a:t>
          </a:r>
        </a:p>
      </dsp:txBody>
      <dsp:txXfrm>
        <a:off x="0" y="1343071"/>
        <a:ext cx="8698831" cy="2254230"/>
      </dsp:txXfrm>
    </dsp:sp>
    <dsp:sp modelId="{3D279BD9-4827-43AC-A57A-F9C12126F7D7}">
      <dsp:nvSpPr>
        <dsp:cNvPr id="0" name=""/>
        <dsp:cNvSpPr/>
      </dsp:nvSpPr>
      <dsp:spPr>
        <a:xfrm>
          <a:off x="0" y="3597301"/>
          <a:ext cx="8698831" cy="13127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id-ID" sz="3300" kern="1200"/>
            <a:t>Kegiatan dapat dianalisis menurut klasifikasi ekonomi atau fungsi.</a:t>
          </a:r>
        </a:p>
      </dsp:txBody>
      <dsp:txXfrm>
        <a:off x="64083" y="3661384"/>
        <a:ext cx="8570665" cy="1184574"/>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F83D7-AF62-45ED-827A-CB52008468C4}">
      <dsp:nvSpPr>
        <dsp:cNvPr id="0" name=""/>
        <dsp:cNvSpPr/>
      </dsp:nvSpPr>
      <dsp:spPr>
        <a:xfrm>
          <a:off x="0" y="51616"/>
          <a:ext cx="8698831" cy="15701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Jika konstruksi dibiayai dari pinjaman maka biaya pinjaman yang timbul selama masa konstruksi dikapitalisasi dan menambah biaya konstruksi, sepanjang biaya tersebut dapat diidentifikasikan dan ditetapkan secara andal. </a:t>
          </a:r>
          <a:endParaRPr lang="id-ID" sz="2200" kern="1200"/>
        </a:p>
      </dsp:txBody>
      <dsp:txXfrm>
        <a:off x="76648" y="128264"/>
        <a:ext cx="8545535" cy="1416844"/>
      </dsp:txXfrm>
    </dsp:sp>
    <dsp:sp modelId="{C1C795C8-34E6-4ABA-A3E7-40A25F990F54}">
      <dsp:nvSpPr>
        <dsp:cNvPr id="0" name=""/>
        <dsp:cNvSpPr/>
      </dsp:nvSpPr>
      <dsp:spPr>
        <a:xfrm>
          <a:off x="0" y="1685116"/>
          <a:ext cx="8698831" cy="15701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Jumlah biaya pinjaman yang dikapitalisasi tidak boleh melebihi jumlah biaya bunga yang dibayar dan yang masih harus dibayar pada periode yang bersangkutan.</a:t>
          </a:r>
          <a:endParaRPr lang="id-ID" sz="2200" kern="1200"/>
        </a:p>
      </dsp:txBody>
      <dsp:txXfrm>
        <a:off x="76648" y="1761764"/>
        <a:ext cx="8545535" cy="1416844"/>
      </dsp:txXfrm>
    </dsp:sp>
    <dsp:sp modelId="{9A15A38B-22CB-462D-8CE7-5F4B7E42565B}">
      <dsp:nvSpPr>
        <dsp:cNvPr id="0" name=""/>
        <dsp:cNvSpPr/>
      </dsp:nvSpPr>
      <dsp:spPr>
        <a:xfrm>
          <a:off x="0" y="3318616"/>
          <a:ext cx="8698831" cy="15701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Apabila pinjaman digunakan untuk membiayai beberapa jenis aset yang diperoleh dalam suatu periode tertentu, biaya pinjaman periode yang bersangkutan dialokasikan ke masing-masing konstruksi dengan metode rata-rata tertimbang atas total pengeluaran biaya konstruksi.</a:t>
          </a:r>
          <a:endParaRPr lang="id-ID" sz="2200" kern="1200"/>
        </a:p>
      </dsp:txBody>
      <dsp:txXfrm>
        <a:off x="76648" y="3395264"/>
        <a:ext cx="8545535" cy="1416844"/>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9895C-BAF8-450D-99D0-6321ACFA4FDC}">
      <dsp:nvSpPr>
        <dsp:cNvPr id="0" name=""/>
        <dsp:cNvSpPr/>
      </dsp:nvSpPr>
      <dsp:spPr>
        <a:xfrm>
          <a:off x="0" y="181666"/>
          <a:ext cx="8698831" cy="2251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Apabila kegiatan pembangunan konstruksi dihentikan sementara tidak disebabkan oleh hal-hal yang bersifat force majeur maka biaya pinjaman yang dibayarkan selama masa pemberhentian sementara pembangunan konstruksi dikapitalisasi. </a:t>
          </a:r>
          <a:endParaRPr lang="id-ID" sz="2600" kern="1200"/>
        </a:p>
      </dsp:txBody>
      <dsp:txXfrm>
        <a:off x="109889" y="291555"/>
        <a:ext cx="8479053" cy="2031302"/>
      </dsp:txXfrm>
    </dsp:sp>
    <dsp:sp modelId="{E0B7CBB9-9804-44A3-A5F6-673A4EC2A3DF}">
      <dsp:nvSpPr>
        <dsp:cNvPr id="0" name=""/>
        <dsp:cNvSpPr/>
      </dsp:nvSpPr>
      <dsp:spPr>
        <a:xfrm>
          <a:off x="0" y="2507626"/>
          <a:ext cx="8698831" cy="2251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Kontrak konstruksi yang mencakup beberapa jenis pekerjaan yang penyelesaiannya jatuh pada waktu yang berbeda-beda, maka jenis pekerjaan yang sudah selesai tidak diperhitungkan biaya pinjaman. Biaya pinjaman hanya dikapitalisasi untuk jenis pekerjaan yang masih dalam proses pengerjaan.</a:t>
          </a:r>
          <a:endParaRPr lang="id-ID" sz="2600" kern="1200"/>
        </a:p>
      </dsp:txBody>
      <dsp:txXfrm>
        <a:off x="109889" y="2617515"/>
        <a:ext cx="8479053" cy="2031302"/>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21326-2BED-4BBA-BFDD-9AF007B1A3A0}">
      <dsp:nvSpPr>
        <dsp:cNvPr id="0" name=""/>
        <dsp:cNvSpPr/>
      </dsp:nvSpPr>
      <dsp:spPr>
        <a:xfrm>
          <a:off x="0"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err="1"/>
            <a:t>Rincian</a:t>
          </a:r>
          <a:r>
            <a:rPr lang="en-US" sz="2500" kern="1200" dirty="0"/>
            <a:t> </a:t>
          </a:r>
          <a:r>
            <a:rPr lang="en-US" sz="2500" kern="1200" dirty="0" err="1"/>
            <a:t>kontrak</a:t>
          </a:r>
          <a:r>
            <a:rPr lang="en-US" sz="2500" kern="1200" dirty="0"/>
            <a:t> </a:t>
          </a:r>
          <a:r>
            <a:rPr lang="id-ID" sz="2500" kern="1200" dirty="0"/>
            <a:t>KDP </a:t>
          </a:r>
          <a:r>
            <a:rPr lang="en-US" sz="2500" kern="1200" dirty="0" err="1"/>
            <a:t>berikut</a:t>
          </a:r>
          <a:r>
            <a:rPr lang="en-US" sz="2500" kern="1200" dirty="0"/>
            <a:t> </a:t>
          </a:r>
          <a:r>
            <a:rPr lang="en-US" sz="2500" kern="1200" dirty="0" err="1"/>
            <a:t>tingkat</a:t>
          </a:r>
          <a:r>
            <a:rPr lang="en-US" sz="2500" kern="1200" dirty="0"/>
            <a:t> </a:t>
          </a:r>
          <a:r>
            <a:rPr lang="en-US" sz="2500" kern="1200" dirty="0" err="1"/>
            <a:t>penyelesaian</a:t>
          </a:r>
          <a:r>
            <a:rPr lang="en-US" sz="2500" kern="1200" dirty="0"/>
            <a:t> </a:t>
          </a:r>
          <a:r>
            <a:rPr lang="en-US" sz="2500" kern="1200" dirty="0" err="1"/>
            <a:t>dan</a:t>
          </a:r>
          <a:r>
            <a:rPr lang="en-US" sz="2500" kern="1200" dirty="0"/>
            <a:t> </a:t>
          </a:r>
          <a:r>
            <a:rPr lang="en-US" sz="2500" kern="1200" dirty="0" err="1"/>
            <a:t>jangka</a:t>
          </a:r>
          <a:r>
            <a:rPr lang="en-US" sz="2500" kern="1200" dirty="0"/>
            <a:t> </a:t>
          </a:r>
          <a:r>
            <a:rPr lang="en-US" sz="2500" kern="1200" dirty="0" err="1"/>
            <a:t>waktu</a:t>
          </a:r>
          <a:r>
            <a:rPr lang="id-ID" sz="2500" kern="1200" dirty="0" err="1"/>
            <a:t>nya</a:t>
          </a:r>
          <a:endParaRPr lang="id-ID" sz="2500" kern="1200" dirty="0"/>
        </a:p>
      </dsp:txBody>
      <dsp:txXfrm>
        <a:off x="0" y="703236"/>
        <a:ext cx="2718384" cy="1631030"/>
      </dsp:txXfrm>
    </dsp:sp>
    <dsp:sp modelId="{C9558DC9-3F16-4ACE-AC21-437EAB407D24}">
      <dsp:nvSpPr>
        <dsp:cNvPr id="0" name=""/>
        <dsp:cNvSpPr/>
      </dsp:nvSpPr>
      <dsp:spPr>
        <a:xfrm>
          <a:off x="2990223"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Nilai kontrak konstruksi dan sumber pendanaannya</a:t>
          </a:r>
          <a:endParaRPr lang="id-ID" sz="2500" kern="1200"/>
        </a:p>
      </dsp:txBody>
      <dsp:txXfrm>
        <a:off x="2990223" y="703236"/>
        <a:ext cx="2718384" cy="1631030"/>
      </dsp:txXfrm>
    </dsp:sp>
    <dsp:sp modelId="{7B2D47F9-4965-4ACF-B8D7-9BC72BC70660}">
      <dsp:nvSpPr>
        <dsp:cNvPr id="0" name=""/>
        <dsp:cNvSpPr/>
      </dsp:nvSpPr>
      <dsp:spPr>
        <a:xfrm>
          <a:off x="5980446" y="703236"/>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Jumlah biaya yang telah dikeluarkan dan yang masih harus dibayar</a:t>
          </a:r>
          <a:endParaRPr lang="id-ID" sz="2500" kern="1200"/>
        </a:p>
      </dsp:txBody>
      <dsp:txXfrm>
        <a:off x="5980446" y="703236"/>
        <a:ext cx="2718384" cy="1631030"/>
      </dsp:txXfrm>
    </dsp:sp>
    <dsp:sp modelId="{4388B391-9567-46A5-94F6-83C4F85E9288}">
      <dsp:nvSpPr>
        <dsp:cNvPr id="0" name=""/>
        <dsp:cNvSpPr/>
      </dsp:nvSpPr>
      <dsp:spPr>
        <a:xfrm>
          <a:off x="1495111"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Uang muka kerja yang diberikan</a:t>
          </a:r>
          <a:endParaRPr lang="id-ID" sz="2500" kern="1200"/>
        </a:p>
      </dsp:txBody>
      <dsp:txXfrm>
        <a:off x="1495111" y="2606105"/>
        <a:ext cx="2718384" cy="1631030"/>
      </dsp:txXfrm>
    </dsp:sp>
    <dsp:sp modelId="{57686607-F265-44CE-8012-EC82E4C1E1A4}">
      <dsp:nvSpPr>
        <dsp:cNvPr id="0" name=""/>
        <dsp:cNvSpPr/>
      </dsp:nvSpPr>
      <dsp:spPr>
        <a:xfrm>
          <a:off x="4485334" y="2606105"/>
          <a:ext cx="2718384" cy="16310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Retensi</a:t>
          </a:r>
          <a:endParaRPr lang="id-ID" sz="2500" kern="1200"/>
        </a:p>
      </dsp:txBody>
      <dsp:txXfrm>
        <a:off x="4485334" y="2606105"/>
        <a:ext cx="2718384" cy="163103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CA494-2865-4782-AD39-B4E4BE13EE08}">
      <dsp:nvSpPr>
        <dsp:cNvPr id="0" name=""/>
        <dsp:cNvSpPr/>
      </dsp:nvSpPr>
      <dsp:spPr>
        <a:xfrm>
          <a:off x="3737" y="0"/>
          <a:ext cx="4281455" cy="49403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id-ID" sz="2000" kern="1200" dirty="0"/>
            <a:t>D</a:t>
          </a:r>
          <a:r>
            <a:rPr lang="en-US" sz="2000" kern="1200" dirty="0" err="1"/>
            <a:t>ipindahkan</a:t>
          </a:r>
          <a:r>
            <a:rPr lang="en-US" sz="2000" kern="1200" dirty="0"/>
            <a:t> </a:t>
          </a:r>
          <a:r>
            <a:rPr lang="en-US" sz="2000" kern="1200" dirty="0" err="1"/>
            <a:t>ke</a:t>
          </a:r>
          <a:r>
            <a:rPr lang="en-US" sz="2000" kern="1200" dirty="0"/>
            <a:t> </a:t>
          </a:r>
          <a:r>
            <a:rPr lang="en-US" sz="2000" kern="1200" dirty="0" err="1"/>
            <a:t>aset</a:t>
          </a:r>
          <a:r>
            <a:rPr lang="en-US" sz="2000" kern="1200" dirty="0"/>
            <a:t> </a:t>
          </a:r>
          <a:r>
            <a:rPr lang="en-US" sz="2000" kern="1200" dirty="0" err="1"/>
            <a:t>tetap</a:t>
          </a:r>
          <a:r>
            <a:rPr lang="en-US" sz="2000" kern="1200" dirty="0"/>
            <a:t> yang </a:t>
          </a:r>
          <a:r>
            <a:rPr lang="en-US" sz="2000" kern="1200" dirty="0" err="1"/>
            <a:t>bersangkutan</a:t>
          </a:r>
          <a:r>
            <a:rPr lang="en-US" sz="2000" kern="1200" dirty="0"/>
            <a:t> </a:t>
          </a:r>
          <a:r>
            <a:rPr lang="en-US" sz="2000" kern="1200" dirty="0" err="1"/>
            <a:t>jika</a:t>
          </a:r>
          <a:r>
            <a:rPr lang="en-US" sz="2000" kern="1200" dirty="0"/>
            <a:t> </a:t>
          </a:r>
          <a:r>
            <a:rPr lang="en-US" sz="2000" kern="1200" dirty="0" err="1"/>
            <a:t>konstruksi</a:t>
          </a:r>
          <a:r>
            <a:rPr lang="en-US" sz="2000" kern="1200" dirty="0"/>
            <a:t> </a:t>
          </a:r>
          <a:r>
            <a:rPr lang="en-US" sz="2000" kern="1200" dirty="0" err="1"/>
            <a:t>secara</a:t>
          </a:r>
          <a:r>
            <a:rPr lang="en-US" sz="2000" kern="1200" dirty="0"/>
            <a:t> </a:t>
          </a:r>
          <a:r>
            <a:rPr lang="en-US" sz="2000" kern="1200" dirty="0" err="1"/>
            <a:t>substansi</a:t>
          </a:r>
          <a:r>
            <a:rPr lang="en-US" sz="2000" kern="1200" dirty="0"/>
            <a:t> </a:t>
          </a:r>
          <a:r>
            <a:rPr lang="en-US" sz="2000" kern="1200" dirty="0" err="1"/>
            <a:t>telah</a:t>
          </a:r>
          <a:r>
            <a:rPr lang="en-US" sz="2000" kern="1200" dirty="0"/>
            <a:t> </a:t>
          </a:r>
          <a:r>
            <a:rPr lang="en-US" sz="2000" kern="1200" dirty="0" err="1"/>
            <a:t>selesai</a:t>
          </a:r>
          <a:r>
            <a:rPr lang="en-US" sz="2000" kern="1200" dirty="0"/>
            <a:t> </a:t>
          </a:r>
          <a:r>
            <a:rPr lang="en-US" sz="2000" kern="1200" dirty="0" err="1"/>
            <a:t>dikerjakan</a:t>
          </a:r>
          <a:r>
            <a:rPr lang="en-US" sz="2000" kern="1200" dirty="0"/>
            <a:t> </a:t>
          </a:r>
          <a:r>
            <a:rPr lang="en-US" sz="2000" kern="1200" dirty="0" err="1"/>
            <a:t>dan</a:t>
          </a:r>
          <a:r>
            <a:rPr lang="en-US" sz="2000" kern="1200" dirty="0"/>
            <a:t> </a:t>
          </a:r>
          <a:r>
            <a:rPr lang="en-US" sz="2000" kern="1200" dirty="0" err="1"/>
            <a:t>konstruksi</a:t>
          </a:r>
          <a:r>
            <a:rPr lang="en-US" sz="2000" kern="1200" dirty="0"/>
            <a:t> </a:t>
          </a:r>
          <a:r>
            <a:rPr lang="en-US" sz="2000" kern="1200" dirty="0" err="1"/>
            <a:t>tersebut</a:t>
          </a:r>
          <a:r>
            <a:rPr lang="en-US" sz="2000" kern="1200" dirty="0"/>
            <a:t> </a:t>
          </a:r>
          <a:r>
            <a:rPr lang="en-US" sz="2000" kern="1200" dirty="0" err="1"/>
            <a:t>telah</a:t>
          </a:r>
          <a:r>
            <a:rPr lang="en-US" sz="2000" kern="1200" dirty="0"/>
            <a:t> </a:t>
          </a:r>
          <a:r>
            <a:rPr lang="en-US" sz="2000" kern="1200" dirty="0" err="1"/>
            <a:t>dapat</a:t>
          </a:r>
          <a:r>
            <a:rPr lang="en-US" sz="2000" kern="1200" dirty="0"/>
            <a:t> </a:t>
          </a:r>
          <a:r>
            <a:rPr lang="en-US" sz="2000" kern="1200" dirty="0" err="1"/>
            <a:t>memberikan</a:t>
          </a:r>
          <a:r>
            <a:rPr lang="en-US" sz="2000" kern="1200" dirty="0"/>
            <a:t> </a:t>
          </a:r>
          <a:r>
            <a:rPr lang="en-US" sz="2000" kern="1200" dirty="0" err="1"/>
            <a:t>manfaat</a:t>
          </a:r>
          <a:r>
            <a:rPr lang="en-US" sz="2000" kern="1200" dirty="0"/>
            <a:t>/</a:t>
          </a:r>
          <a:r>
            <a:rPr lang="en-US" sz="2000" kern="1200" dirty="0" err="1"/>
            <a:t>jasa</a:t>
          </a:r>
          <a:r>
            <a:rPr lang="en-US" sz="2000" kern="1200" dirty="0"/>
            <a:t> </a:t>
          </a:r>
          <a:r>
            <a:rPr lang="en-US" sz="2000" kern="1200" dirty="0" err="1"/>
            <a:t>sesuai</a:t>
          </a:r>
          <a:r>
            <a:rPr lang="en-US" sz="2000" kern="1200" dirty="0"/>
            <a:t> </a:t>
          </a:r>
          <a:r>
            <a:rPr lang="en-US" sz="2000" kern="1200" dirty="0" err="1"/>
            <a:t>tujuan</a:t>
          </a:r>
          <a:r>
            <a:rPr lang="en-US" sz="2000" kern="1200" dirty="0"/>
            <a:t> </a:t>
          </a:r>
          <a:r>
            <a:rPr lang="en-US" sz="2000" kern="1200" dirty="0" err="1"/>
            <a:t>perolehan</a:t>
          </a:r>
          <a:endParaRPr lang="id-ID" sz="2000" kern="1200" dirty="0"/>
        </a:p>
      </dsp:txBody>
      <dsp:txXfrm>
        <a:off x="3737" y="1976149"/>
        <a:ext cx="4281455" cy="1976149"/>
      </dsp:txXfrm>
    </dsp:sp>
    <dsp:sp modelId="{1F64C44C-31A2-4F54-9DE5-21888CD39E26}">
      <dsp:nvSpPr>
        <dsp:cNvPr id="0" name=""/>
        <dsp:cNvSpPr/>
      </dsp:nvSpPr>
      <dsp:spPr>
        <a:xfrm>
          <a:off x="1321893" y="296422"/>
          <a:ext cx="1645144" cy="164514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CB9693-BBC9-4F9E-9295-3EE986C8BDE9}">
      <dsp:nvSpPr>
        <dsp:cNvPr id="0" name=""/>
        <dsp:cNvSpPr/>
      </dsp:nvSpPr>
      <dsp:spPr>
        <a:xfrm>
          <a:off x="4413637" y="0"/>
          <a:ext cx="4281455" cy="49403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a:t>Dokumen sumber untuk pengakuan penyelesaian suatu KDP adalah Berita Acara Penyelesaian Pekerjaan (BAPP).</a:t>
          </a:r>
          <a:endParaRPr lang="id-ID" sz="2000" kern="1200"/>
        </a:p>
      </dsp:txBody>
      <dsp:txXfrm>
        <a:off x="4413637" y="1976149"/>
        <a:ext cx="4281455" cy="1976149"/>
      </dsp:txXfrm>
    </dsp:sp>
    <dsp:sp modelId="{31192721-C5B5-49B5-9065-020BC15678E9}">
      <dsp:nvSpPr>
        <dsp:cNvPr id="0" name=""/>
        <dsp:cNvSpPr/>
      </dsp:nvSpPr>
      <dsp:spPr>
        <a:xfrm>
          <a:off x="5731793" y="296422"/>
          <a:ext cx="1645144" cy="164514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EC3C1-132B-4351-AFD5-8159BC77A13C}">
      <dsp:nvSpPr>
        <dsp:cNvPr id="0" name=""/>
        <dsp:cNvSpPr/>
      </dsp:nvSpPr>
      <dsp:spPr>
        <a:xfrm>
          <a:off x="347953" y="3952298"/>
          <a:ext cx="8002924" cy="741055"/>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D41CA-7101-4FCF-8E15-B0CC322C4F2C}">
      <dsp:nvSpPr>
        <dsp:cNvPr id="0" name=""/>
        <dsp:cNvSpPr/>
      </dsp:nvSpPr>
      <dsp:spPr>
        <a:xfrm>
          <a:off x="0" y="0"/>
          <a:ext cx="8698831" cy="2223167"/>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D9BC8F-4866-4712-84C5-2ED7C0490601}">
      <dsp:nvSpPr>
        <dsp:cNvPr id="0" name=""/>
        <dsp:cNvSpPr/>
      </dsp:nvSpPr>
      <dsp:spPr>
        <a:xfrm>
          <a:off x="261963" y="296422"/>
          <a:ext cx="3892811" cy="1630323"/>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34D3D-4F78-401D-99BA-B87D20E81D52}">
      <dsp:nvSpPr>
        <dsp:cNvPr id="0" name=""/>
        <dsp:cNvSpPr/>
      </dsp:nvSpPr>
      <dsp:spPr>
        <a:xfrm rot="10800000">
          <a:off x="261963" y="2223167"/>
          <a:ext cx="3892811" cy="2717205"/>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t>Apabila dihentikan pembangunannya untuk sementara waktu, maka KDP tersebut tetap dicantumkan ke dalam neraca dan kejadian ini diungkapkan secara memadai dalam </a:t>
          </a:r>
          <a:r>
            <a:rPr lang="id-ID" sz="2200" kern="1200"/>
            <a:t>CaLK.</a:t>
          </a:r>
        </a:p>
      </dsp:txBody>
      <dsp:txXfrm rot="10800000">
        <a:off x="345526" y="2223167"/>
        <a:ext cx="3725685" cy="2633642"/>
      </dsp:txXfrm>
    </dsp:sp>
    <dsp:sp modelId="{AD69B5AA-2267-4729-8455-6CF54FB0D986}">
      <dsp:nvSpPr>
        <dsp:cNvPr id="0" name=""/>
        <dsp:cNvSpPr/>
      </dsp:nvSpPr>
      <dsp:spPr>
        <a:xfrm>
          <a:off x="4544056" y="296422"/>
          <a:ext cx="3892811" cy="1630323"/>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28459-5905-4597-A0F7-D93A7E775866}">
      <dsp:nvSpPr>
        <dsp:cNvPr id="0" name=""/>
        <dsp:cNvSpPr/>
      </dsp:nvSpPr>
      <dsp:spPr>
        <a:xfrm rot="10800000">
          <a:off x="4544056" y="2223167"/>
          <a:ext cx="3892811" cy="2717205"/>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t>KDP diniatkan untuk dihentikan pembangunannya secara permanen maka KDP tersebut harus dieliminasi dari neraca dan kejadian ini diungkapkan secara memadai </a:t>
          </a:r>
          <a:r>
            <a:rPr lang="id-ID" sz="2200" kern="1200"/>
            <a:t>d</a:t>
          </a:r>
          <a:r>
            <a:rPr lang="en-US" sz="2200" kern="1200"/>
            <a:t>alam </a:t>
          </a:r>
          <a:r>
            <a:rPr lang="id-ID" sz="2200" kern="1200"/>
            <a:t>CaLK</a:t>
          </a:r>
          <a:r>
            <a:rPr lang="en-US" sz="2200" kern="1200"/>
            <a:t>.</a:t>
          </a:r>
          <a:endParaRPr lang="id-ID" sz="2200" kern="1200"/>
        </a:p>
      </dsp:txBody>
      <dsp:txXfrm rot="10800000">
        <a:off x="4627619" y="2223167"/>
        <a:ext cx="3725685" cy="2633642"/>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E5D95-3E75-462F-9213-108A3BBCE97C}">
      <dsp:nvSpPr>
        <dsp:cNvPr id="0" name=""/>
        <dsp:cNvSpPr/>
      </dsp:nvSpPr>
      <dsp:spPr>
        <a:xfrm>
          <a:off x="3479532" y="0"/>
          <a:ext cx="5219298" cy="494037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ADB7F-9CFF-4D65-8D87-D4FDB6D2C429}">
      <dsp:nvSpPr>
        <dsp:cNvPr id="0" name=""/>
        <dsp:cNvSpPr/>
      </dsp:nvSpPr>
      <dsp:spPr>
        <a:xfrm>
          <a:off x="0" y="0"/>
          <a:ext cx="3479532" cy="494037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a:t>U</a:t>
          </a:r>
          <a:r>
            <a:rPr lang="id-ID" sz="3200" kern="1200"/>
            <a:t>tang yang timbul dari peristiwa masa lalu yang penyelesaiannya mengakibatkan aliran keluar sumber daya ekonomi pemerintah</a:t>
          </a:r>
        </a:p>
      </dsp:txBody>
      <dsp:txXfrm>
        <a:off x="169857" y="169857"/>
        <a:ext cx="3139818" cy="4600659"/>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C2BC2-F883-40FE-A4FE-362A8A4D0576}">
      <dsp:nvSpPr>
        <dsp:cNvPr id="0" name=""/>
        <dsp:cNvSpPr/>
      </dsp:nvSpPr>
      <dsp:spPr>
        <a:xfrm>
          <a:off x="0" y="115595"/>
          <a:ext cx="8698831" cy="1271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err="1"/>
            <a:t>Kewajiban</a:t>
          </a:r>
          <a:r>
            <a:rPr lang="en-US" sz="5300" kern="1200" dirty="0"/>
            <a:t> </a:t>
          </a:r>
          <a:r>
            <a:rPr lang="en-US" sz="5300" kern="1200" dirty="0" err="1"/>
            <a:t>Jangka</a:t>
          </a:r>
          <a:r>
            <a:rPr lang="en-US" sz="5300" kern="1200" dirty="0"/>
            <a:t> </a:t>
          </a:r>
          <a:r>
            <a:rPr lang="en-US" sz="5300" kern="1200" dirty="0" err="1"/>
            <a:t>Pendek</a:t>
          </a:r>
          <a:r>
            <a:rPr lang="id-ID" sz="5300" kern="1200" dirty="0"/>
            <a:t> </a:t>
          </a:r>
        </a:p>
      </dsp:txBody>
      <dsp:txXfrm>
        <a:off x="62055" y="177650"/>
        <a:ext cx="8574721" cy="1147095"/>
      </dsp:txXfrm>
    </dsp:sp>
    <dsp:sp modelId="{7CDCDC96-8395-4EB1-A518-55CC7BC63F9C}">
      <dsp:nvSpPr>
        <dsp:cNvPr id="0" name=""/>
        <dsp:cNvSpPr/>
      </dsp:nvSpPr>
      <dsp:spPr>
        <a:xfrm>
          <a:off x="0" y="1386800"/>
          <a:ext cx="8698831" cy="1289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67310" rIns="376936" bIns="67310" numCol="1" spcCol="1270" anchor="t" anchorCtr="0">
          <a:noAutofit/>
        </a:bodyPr>
        <a:lstStyle/>
        <a:p>
          <a:pPr marL="285750" lvl="1" indent="-285750" algn="l" defTabSz="1822450" rtl="0">
            <a:lnSpc>
              <a:spcPct val="90000"/>
            </a:lnSpc>
            <a:spcBef>
              <a:spcPct val="0"/>
            </a:spcBef>
            <a:spcAft>
              <a:spcPct val="20000"/>
            </a:spcAft>
            <a:buChar char="•"/>
          </a:pPr>
          <a:r>
            <a:rPr lang="en-US" sz="4100" kern="1200" dirty="0" err="1"/>
            <a:t>Diharapkan</a:t>
          </a:r>
          <a:r>
            <a:rPr lang="en-US" sz="4100" kern="1200" dirty="0"/>
            <a:t> </a:t>
          </a:r>
          <a:r>
            <a:rPr lang="en-US" sz="4100" kern="1200" dirty="0" err="1"/>
            <a:t>dibayar</a:t>
          </a:r>
          <a:r>
            <a:rPr lang="en-US" sz="4100" kern="1200" dirty="0"/>
            <a:t> </a:t>
          </a:r>
          <a:r>
            <a:rPr lang="id-ID" sz="4100" kern="1200" dirty="0"/>
            <a:t>&lt;=</a:t>
          </a:r>
          <a:r>
            <a:rPr lang="en-US" sz="4100" kern="1200" dirty="0"/>
            <a:t> 12 </a:t>
          </a:r>
          <a:r>
            <a:rPr lang="en-US" sz="4100" kern="1200" dirty="0" err="1"/>
            <a:t>bulan</a:t>
          </a:r>
          <a:r>
            <a:rPr lang="en-US" sz="4100" kern="1200" dirty="0"/>
            <a:t> </a:t>
          </a:r>
          <a:r>
            <a:rPr lang="en-US" sz="4100" kern="1200" dirty="0" err="1"/>
            <a:t>setelah</a:t>
          </a:r>
          <a:r>
            <a:rPr lang="en-US" sz="4100" kern="1200" dirty="0"/>
            <a:t> </a:t>
          </a:r>
          <a:r>
            <a:rPr lang="en-US" sz="4100" kern="1200" dirty="0" err="1"/>
            <a:t>tanggal</a:t>
          </a:r>
          <a:r>
            <a:rPr lang="en-US" sz="4100" kern="1200" dirty="0"/>
            <a:t> </a:t>
          </a:r>
          <a:r>
            <a:rPr lang="en-US" sz="4100" kern="1200" dirty="0" err="1"/>
            <a:t>pelaporan</a:t>
          </a:r>
          <a:endParaRPr lang="id-ID" sz="4100" kern="1200" dirty="0"/>
        </a:p>
      </dsp:txBody>
      <dsp:txXfrm>
        <a:off x="0" y="1386800"/>
        <a:ext cx="8698831" cy="1289092"/>
      </dsp:txXfrm>
    </dsp:sp>
    <dsp:sp modelId="{0A2F895E-2204-4BF6-8987-8A4F606FEEC3}">
      <dsp:nvSpPr>
        <dsp:cNvPr id="0" name=""/>
        <dsp:cNvSpPr/>
      </dsp:nvSpPr>
      <dsp:spPr>
        <a:xfrm>
          <a:off x="0" y="2675892"/>
          <a:ext cx="8698831" cy="1271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err="1"/>
            <a:t>Kewajiban</a:t>
          </a:r>
          <a:r>
            <a:rPr lang="en-US" sz="5300" kern="1200" dirty="0"/>
            <a:t> </a:t>
          </a:r>
          <a:r>
            <a:rPr lang="en-US" sz="5300" kern="1200" dirty="0" err="1"/>
            <a:t>Jangka</a:t>
          </a:r>
          <a:r>
            <a:rPr lang="en-US" sz="5300" kern="1200" dirty="0"/>
            <a:t> </a:t>
          </a:r>
          <a:r>
            <a:rPr lang="en-US" sz="5300" kern="1200" dirty="0" err="1"/>
            <a:t>Panjang</a:t>
          </a:r>
          <a:r>
            <a:rPr lang="id-ID" sz="5300" kern="1200" dirty="0"/>
            <a:t> </a:t>
          </a:r>
        </a:p>
      </dsp:txBody>
      <dsp:txXfrm>
        <a:off x="62055" y="2737947"/>
        <a:ext cx="8574721" cy="1147095"/>
      </dsp:txXfrm>
    </dsp:sp>
    <dsp:sp modelId="{DAAADF1B-1F48-4DBA-8E9B-97C908AD1B46}">
      <dsp:nvSpPr>
        <dsp:cNvPr id="0" name=""/>
        <dsp:cNvSpPr/>
      </dsp:nvSpPr>
      <dsp:spPr>
        <a:xfrm>
          <a:off x="0" y="3947097"/>
          <a:ext cx="8698831"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88" tIns="67310" rIns="376936" bIns="67310" numCol="1" spcCol="1270" anchor="t" anchorCtr="0">
          <a:noAutofit/>
        </a:bodyPr>
        <a:lstStyle/>
        <a:p>
          <a:pPr marL="285750" lvl="1" indent="-285750" algn="l" defTabSz="1822450" rtl="0">
            <a:lnSpc>
              <a:spcPct val="90000"/>
            </a:lnSpc>
            <a:spcBef>
              <a:spcPct val="0"/>
            </a:spcBef>
            <a:spcAft>
              <a:spcPct val="20000"/>
            </a:spcAft>
            <a:buChar char="•"/>
          </a:pPr>
          <a:r>
            <a:rPr lang="id-ID" sz="4100" kern="1200" dirty="0"/>
            <a:t>diselesaikan dalam waktu &gt;12 bulan.</a:t>
          </a:r>
        </a:p>
      </dsp:txBody>
      <dsp:txXfrm>
        <a:off x="0" y="3947097"/>
        <a:ext cx="8698831" cy="877680"/>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F14D9-248F-43E8-B78E-91EA6ACB7C9A}">
      <dsp:nvSpPr>
        <dsp:cNvPr id="0" name=""/>
        <dsp:cNvSpPr/>
      </dsp:nvSpPr>
      <dsp:spPr>
        <a:xfrm>
          <a:off x="0" y="563330"/>
          <a:ext cx="8698831" cy="1228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id-ID" sz="2200" kern="1200" dirty="0"/>
            <a:t>jangka waktu aslinya adalah u</a:t>
          </a:r>
          <a:r>
            <a:rPr lang="en-US" sz="2200" kern="1200" dirty="0"/>
            <a:t>n</a:t>
          </a:r>
          <a:r>
            <a:rPr lang="id-ID" sz="2200" kern="1200" dirty="0"/>
            <a:t>t</a:t>
          </a:r>
          <a:r>
            <a:rPr lang="en-US" sz="2200" kern="1200" dirty="0" err="1"/>
            <a:t>uk</a:t>
          </a:r>
          <a:r>
            <a:rPr lang="id-ID" sz="2200" kern="1200" dirty="0"/>
            <a:t> periode lebih d</a:t>
          </a:r>
          <a:r>
            <a:rPr lang="en-US" sz="2200" kern="1200" dirty="0"/>
            <a:t>a</a:t>
          </a:r>
          <a:r>
            <a:rPr lang="id-ID" sz="2200" kern="1200" dirty="0"/>
            <a:t>r</a:t>
          </a:r>
          <a:r>
            <a:rPr lang="en-US" sz="2200" kern="1200" dirty="0" err="1"/>
            <a:t>i</a:t>
          </a:r>
          <a:r>
            <a:rPr lang="id-ID" sz="2200" kern="1200" dirty="0"/>
            <a:t> 12 </a:t>
          </a:r>
          <a:r>
            <a:rPr lang="en-US" sz="2200" kern="1200" dirty="0" err="1"/>
            <a:t>bulan</a:t>
          </a:r>
          <a:endParaRPr lang="id-ID" sz="2200" kern="1200" dirty="0"/>
        </a:p>
      </dsp:txBody>
      <dsp:txXfrm>
        <a:off x="59995" y="623325"/>
        <a:ext cx="8578841" cy="1109007"/>
      </dsp:txXfrm>
    </dsp:sp>
    <dsp:sp modelId="{FBB61057-108A-4C61-82B0-C9FFDDF68B95}">
      <dsp:nvSpPr>
        <dsp:cNvPr id="0" name=""/>
        <dsp:cNvSpPr/>
      </dsp:nvSpPr>
      <dsp:spPr>
        <a:xfrm>
          <a:off x="0" y="1855687"/>
          <a:ext cx="8698831" cy="1228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id-ID" sz="2200" kern="1200" dirty="0"/>
            <a:t>bermaksud u</a:t>
          </a:r>
          <a:r>
            <a:rPr lang="en-US" sz="2200" kern="1200" dirty="0"/>
            <a:t>n</a:t>
          </a:r>
          <a:r>
            <a:rPr lang="id-ID" sz="2200" kern="1200" dirty="0"/>
            <a:t>t</a:t>
          </a:r>
          <a:r>
            <a:rPr lang="en-US" sz="2200" kern="1200" dirty="0"/>
            <a:t>u</a:t>
          </a:r>
          <a:r>
            <a:rPr lang="id-ID" sz="2200" kern="1200" dirty="0"/>
            <a:t>k mendanai kembali (</a:t>
          </a:r>
          <a:r>
            <a:rPr lang="id-ID" sz="2200" i="1" kern="1200" dirty="0" err="1"/>
            <a:t>refinance</a:t>
          </a:r>
          <a:r>
            <a:rPr lang="id-ID" sz="2200" kern="1200" dirty="0"/>
            <a:t>) kewajiban t</a:t>
          </a:r>
          <a:r>
            <a:rPr lang="en-US" sz="2200" kern="1200" dirty="0" err="1"/>
            <a:t>er</a:t>
          </a:r>
          <a:r>
            <a:rPr lang="id-ID" sz="2200" kern="1200" dirty="0"/>
            <a:t>s</a:t>
          </a:r>
          <a:r>
            <a:rPr lang="en-US" sz="2200" kern="1200" dirty="0"/>
            <a:t>e</a:t>
          </a:r>
          <a:r>
            <a:rPr lang="id-ID" sz="2200" kern="1200" dirty="0"/>
            <a:t>b</a:t>
          </a:r>
          <a:r>
            <a:rPr lang="en-US" sz="2200" kern="1200" dirty="0" err="1"/>
            <a:t>ut</a:t>
          </a:r>
          <a:r>
            <a:rPr lang="id-ID" sz="2200" kern="1200" dirty="0"/>
            <a:t> atas dasar j</a:t>
          </a:r>
          <a:r>
            <a:rPr lang="en-US" sz="2200" kern="1200" dirty="0" err="1"/>
            <a:t>ang</a:t>
          </a:r>
          <a:r>
            <a:rPr lang="id-ID" sz="2200" kern="1200" dirty="0"/>
            <a:t>k</a:t>
          </a:r>
          <a:r>
            <a:rPr lang="en-US" sz="2200" kern="1200" dirty="0"/>
            <a:t>a</a:t>
          </a:r>
          <a:r>
            <a:rPr lang="id-ID" sz="2200" kern="1200" dirty="0"/>
            <a:t> panjang</a:t>
          </a:r>
        </a:p>
      </dsp:txBody>
      <dsp:txXfrm>
        <a:off x="59995" y="1915682"/>
        <a:ext cx="8578841" cy="1109007"/>
      </dsp:txXfrm>
    </dsp:sp>
    <dsp:sp modelId="{5EA0FE63-D7E5-4F8E-B8DE-9B8DDE899384}">
      <dsp:nvSpPr>
        <dsp:cNvPr id="0" name=""/>
        <dsp:cNvSpPr/>
      </dsp:nvSpPr>
      <dsp:spPr>
        <a:xfrm>
          <a:off x="0" y="3148045"/>
          <a:ext cx="8698831" cy="1228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id-ID" sz="2200" kern="1200" dirty="0"/>
            <a:t>maksud t</a:t>
          </a:r>
          <a:r>
            <a:rPr lang="en-US" sz="2200" kern="1200" dirty="0" err="1"/>
            <a:t>er</a:t>
          </a:r>
          <a:r>
            <a:rPr lang="id-ID" sz="2200" kern="1200" dirty="0"/>
            <a:t>s</a:t>
          </a:r>
          <a:r>
            <a:rPr lang="en-US" sz="2200" kern="1200" dirty="0"/>
            <a:t>e</a:t>
          </a:r>
          <a:r>
            <a:rPr lang="id-ID" sz="2200" kern="1200" dirty="0"/>
            <a:t>b</a:t>
          </a:r>
          <a:r>
            <a:rPr lang="en-US" sz="2200" kern="1200" dirty="0" err="1"/>
            <a:t>ut</a:t>
          </a:r>
          <a:r>
            <a:rPr lang="id-ID" sz="2200" kern="1200" dirty="0"/>
            <a:t> didukung d</a:t>
          </a:r>
          <a:r>
            <a:rPr lang="en-US" sz="2200" kern="1200" dirty="0"/>
            <a:t>en</a:t>
          </a:r>
          <a:r>
            <a:rPr lang="id-ID" sz="2200" kern="1200" dirty="0"/>
            <a:t>g</a:t>
          </a:r>
          <a:r>
            <a:rPr lang="en-US" sz="2200" kern="1200" dirty="0"/>
            <a:t>a</a:t>
          </a:r>
          <a:r>
            <a:rPr lang="id-ID" sz="2200" kern="1200" dirty="0"/>
            <a:t>n adanya suatu perjanjian pendanaan kembali (</a:t>
          </a:r>
          <a:r>
            <a:rPr lang="id-ID" sz="2200" i="1" kern="1200" dirty="0" err="1"/>
            <a:t>refinancing</a:t>
          </a:r>
          <a:r>
            <a:rPr lang="id-ID" sz="2200" kern="1200" dirty="0"/>
            <a:t>), atau adanya penjadwalan kembali t</a:t>
          </a:r>
          <a:r>
            <a:rPr lang="en-US" sz="2200" kern="1200" dirty="0" err="1"/>
            <a:t>er</a:t>
          </a:r>
          <a:r>
            <a:rPr lang="id-ID" sz="2200" kern="1200" dirty="0"/>
            <a:t>h</a:t>
          </a:r>
          <a:r>
            <a:rPr lang="en-US" sz="2200" kern="1200" dirty="0"/>
            <a:t>a</a:t>
          </a:r>
          <a:r>
            <a:rPr lang="id-ID" sz="2200" kern="1200" dirty="0"/>
            <a:t>d</a:t>
          </a:r>
          <a:r>
            <a:rPr lang="en-US" sz="2200" kern="1200" dirty="0" err="1"/>
            <a:t>ap</a:t>
          </a:r>
          <a:r>
            <a:rPr lang="id-ID" sz="2200" kern="1200" dirty="0"/>
            <a:t> pembayaran,</a:t>
          </a:r>
          <a:r>
            <a:rPr lang="en-US" sz="2200" kern="1200" dirty="0"/>
            <a:t> </a:t>
          </a:r>
          <a:r>
            <a:rPr lang="id-ID" sz="2200" kern="1200" dirty="0"/>
            <a:t>y</a:t>
          </a:r>
          <a:r>
            <a:rPr lang="en-US" sz="2200" kern="1200" dirty="0"/>
            <a:t>an</a:t>
          </a:r>
          <a:r>
            <a:rPr lang="id-ID" sz="2200" kern="1200" dirty="0"/>
            <a:t>g diselesaikan sebelum L</a:t>
          </a:r>
          <a:r>
            <a:rPr lang="en-US" sz="2200" kern="1200" dirty="0" err="1"/>
            <a:t>aporan</a:t>
          </a:r>
          <a:r>
            <a:rPr lang="en-US" sz="2200" kern="1200" dirty="0"/>
            <a:t> </a:t>
          </a:r>
          <a:r>
            <a:rPr lang="id-ID" sz="2200" kern="1200" dirty="0"/>
            <a:t>K</a:t>
          </a:r>
          <a:r>
            <a:rPr lang="en-US" sz="2200" kern="1200" dirty="0" err="1"/>
            <a:t>euangan</a:t>
          </a:r>
          <a:r>
            <a:rPr lang="id-ID" sz="2200" kern="1200" dirty="0"/>
            <a:t> disetujui</a:t>
          </a:r>
        </a:p>
      </dsp:txBody>
      <dsp:txXfrm>
        <a:off x="59995" y="3208040"/>
        <a:ext cx="8578841" cy="1109007"/>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4C5D5-CED5-4DF2-995D-AB1065DE8C90}">
      <dsp:nvSpPr>
        <dsp:cNvPr id="0" name=""/>
        <dsp:cNvSpPr/>
      </dsp:nvSpPr>
      <dsp:spPr>
        <a:xfrm>
          <a:off x="0" y="0"/>
          <a:ext cx="869883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J</a:t>
          </a:r>
          <a:r>
            <a:rPr lang="id-ID" sz="2500" kern="1200"/>
            <a:t>ika besar kemungkinan bahwa pengeluaran sumber daya ekonomi akan dilakukan untuk menyelesaikan kewajiban yang ada sampai saat pelaporan, dan perubahan atas kewajiban tersebut mempunyai nilai penyelesaian yang dapat diukur dengan andal</a:t>
          </a:r>
        </a:p>
      </dsp:txBody>
      <dsp:txXfrm>
        <a:off x="1974964" y="0"/>
        <a:ext cx="6723866" cy="2351984"/>
      </dsp:txXfrm>
    </dsp:sp>
    <dsp:sp modelId="{B2CC5C56-EA12-4AD5-B5A1-573F29BAB1D8}">
      <dsp:nvSpPr>
        <dsp:cNvPr id="0" name=""/>
        <dsp:cNvSpPr/>
      </dsp:nvSpPr>
      <dsp:spPr>
        <a:xfrm>
          <a:off x="235198" y="235198"/>
          <a:ext cx="1739766" cy="1881587"/>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E6E6A0-1F71-4489-AC05-3A653C54CA8A}">
      <dsp:nvSpPr>
        <dsp:cNvPr id="0" name=""/>
        <dsp:cNvSpPr/>
      </dsp:nvSpPr>
      <dsp:spPr>
        <a:xfrm>
          <a:off x="0" y="2587182"/>
          <a:ext cx="8698831" cy="2351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d-ID" sz="2500" kern="1200"/>
            <a:t>D</a:t>
          </a:r>
          <a:r>
            <a:rPr lang="en-US" sz="2500" kern="1200"/>
            <a:t>iakui pada saat dana pinjaman diterima </a:t>
          </a:r>
          <a:r>
            <a:rPr lang="en-US" sz="2500" b="1" i="1" kern="1200"/>
            <a:t>oleh pemerintah atau dikeluarkan oleh kreditur sesuai dengan kesepakatan</a:t>
          </a:r>
          <a:r>
            <a:rPr lang="en-US" sz="2500" kern="1200"/>
            <a:t>, dan/atau pada saat kewajiban timbul.</a:t>
          </a:r>
          <a:endParaRPr lang="id-ID" sz="2500" kern="1200"/>
        </a:p>
      </dsp:txBody>
      <dsp:txXfrm>
        <a:off x="1974964" y="2587182"/>
        <a:ext cx="6723866" cy="2351984"/>
      </dsp:txXfrm>
    </dsp:sp>
    <dsp:sp modelId="{24BD4116-1610-4407-A744-901E2057E619}">
      <dsp:nvSpPr>
        <dsp:cNvPr id="0" name=""/>
        <dsp:cNvSpPr/>
      </dsp:nvSpPr>
      <dsp:spPr>
        <a:xfrm>
          <a:off x="235198" y="2822381"/>
          <a:ext cx="1739766" cy="1881587"/>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F56C5-ECDB-4D76-B77A-81A7B2322A71}">
      <dsp:nvSpPr>
        <dsp:cNvPr id="0" name=""/>
        <dsp:cNvSpPr/>
      </dsp:nvSpPr>
      <dsp:spPr>
        <a:xfrm>
          <a:off x="0" y="283815"/>
          <a:ext cx="8698831" cy="1390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id-ID" sz="3500" kern="1200"/>
            <a:t>Kewajiban dicatat sebesar nilai nominal</a:t>
          </a:r>
        </a:p>
      </dsp:txBody>
      <dsp:txXfrm>
        <a:off x="67873" y="351688"/>
        <a:ext cx="8563085" cy="1254634"/>
      </dsp:txXfrm>
    </dsp:sp>
    <dsp:sp modelId="{9BEE938D-5F2D-45DC-8C9D-1CAB4028FDA3}">
      <dsp:nvSpPr>
        <dsp:cNvPr id="0" name=""/>
        <dsp:cNvSpPr/>
      </dsp:nvSpPr>
      <dsp:spPr>
        <a:xfrm>
          <a:off x="0" y="1774996"/>
          <a:ext cx="8698831" cy="1390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id-ID" sz="3500" kern="1200"/>
            <a:t>Kewajiban dalam mata uang asing dijabarkan dan dinyatakan dalam mata uang rupiah</a:t>
          </a:r>
        </a:p>
      </dsp:txBody>
      <dsp:txXfrm>
        <a:off x="67873" y="1842869"/>
        <a:ext cx="8563085" cy="1254634"/>
      </dsp:txXfrm>
    </dsp:sp>
    <dsp:sp modelId="{F2CFDDF7-28E5-4CA0-B5B5-C13029B8DF19}">
      <dsp:nvSpPr>
        <dsp:cNvPr id="0" name=""/>
        <dsp:cNvSpPr/>
      </dsp:nvSpPr>
      <dsp:spPr>
        <a:xfrm>
          <a:off x="0" y="3266176"/>
          <a:ext cx="8698831" cy="1390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id-ID" sz="3500" kern="1200"/>
            <a:t>Penjabaran mata uang asing menggunakan kurs tengah bank sentral pada tanggal neraca</a:t>
          </a:r>
        </a:p>
      </dsp:txBody>
      <dsp:txXfrm>
        <a:off x="67873" y="3334049"/>
        <a:ext cx="8563085" cy="125463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87CBE-4562-4DCD-A5D7-522A07F8F785}" type="datetimeFigureOut">
              <a:rPr lang="id-ID" smtClean="0"/>
              <a:t>02/07/2019</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0B880-FBB4-4934-B002-308071A390B2}" type="slidenum">
              <a:rPr lang="id-ID" smtClean="0"/>
              <a:t>‹#›</a:t>
            </a:fld>
            <a:endParaRPr lang="id-ID"/>
          </a:p>
        </p:txBody>
      </p:sp>
    </p:spTree>
    <p:extLst>
      <p:ext uri="{BB962C8B-B14F-4D97-AF65-F5344CB8AC3E}">
        <p14:creationId xmlns:p14="http://schemas.microsoft.com/office/powerpoint/2010/main" val="239557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AF30D0C1-E7C7-4116-9327-82E8B19A8EDA}" type="slidenum">
              <a:rPr lang="en-US" smtClean="0"/>
              <a:pPr/>
              <a:t>3</a:t>
            </a:fld>
            <a:endParaRPr lang="en-US"/>
          </a:p>
        </p:txBody>
      </p:sp>
      <p:sp>
        <p:nvSpPr>
          <p:cNvPr id="55299" name="Rectangle 2"/>
          <p:cNvSpPr>
            <a:spLocks noGrp="1" noRot="1" noChangeAspect="1" noChangeArrowheads="1" noTextEdit="1"/>
          </p:cNvSpPr>
          <p:nvPr>
            <p:ph type="sldImg"/>
          </p:nvPr>
        </p:nvSpPr>
        <p:spPr>
          <a:xfrm>
            <a:off x="1106488" y="696913"/>
            <a:ext cx="4648200" cy="3486150"/>
          </a:xfrm>
          <a:ln/>
        </p:spPr>
      </p:sp>
      <p:sp>
        <p:nvSpPr>
          <p:cNvPr id="5530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256655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371600" y="1143000"/>
            <a:ext cx="4114800" cy="3086100"/>
          </a:xfrm>
          <a:ln/>
        </p:spPr>
      </p:sp>
      <p:sp>
        <p:nvSpPr>
          <p:cNvPr id="16387" name="Notes Placeholder 2"/>
          <p:cNvSpPr>
            <a:spLocks noGrp="1"/>
          </p:cNvSpPr>
          <p:nvPr>
            <p:ph type="body" idx="1"/>
          </p:nvPr>
        </p:nvSpPr>
        <p:spPr>
          <a:noFill/>
          <a:ln/>
        </p:spPr>
        <p:txBody>
          <a:bodyPr/>
          <a:lstStyle/>
          <a:p>
            <a:pPr eaLnBrk="1" hangingPunct="1">
              <a:spcBef>
                <a:spcPct val="0"/>
              </a:spcBef>
            </a:pPr>
            <a:endParaRPr lang="id-ID"/>
          </a:p>
        </p:txBody>
      </p:sp>
      <p:sp>
        <p:nvSpPr>
          <p:cNvPr id="16388" name="Slide Number Placeholder 3"/>
          <p:cNvSpPr>
            <a:spLocks noGrp="1"/>
          </p:cNvSpPr>
          <p:nvPr>
            <p:ph type="sldNum" sz="quarter" idx="5"/>
          </p:nvPr>
        </p:nvSpPr>
        <p:spPr>
          <a:noFill/>
        </p:spPr>
        <p:txBody>
          <a:bodyPr/>
          <a:lstStyle/>
          <a:p>
            <a:fld id="{8EB8689F-62C2-45BD-B4DB-3CDBB6C54F80}" type="slidenum">
              <a:rPr lang="en-US"/>
              <a:pPr/>
              <a:t>67</a:t>
            </a:fld>
            <a:endParaRPr lang="en-US"/>
          </a:p>
        </p:txBody>
      </p:sp>
    </p:spTree>
    <p:extLst>
      <p:ext uri="{BB962C8B-B14F-4D97-AF65-F5344CB8AC3E}">
        <p14:creationId xmlns:p14="http://schemas.microsoft.com/office/powerpoint/2010/main" val="176719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1143000"/>
            <a:ext cx="4114800" cy="3086100"/>
          </a:xfrm>
          <a:ln/>
        </p:spPr>
      </p:sp>
      <p:sp>
        <p:nvSpPr>
          <p:cNvPr id="17411" name="Notes Placeholder 2"/>
          <p:cNvSpPr>
            <a:spLocks noGrp="1"/>
          </p:cNvSpPr>
          <p:nvPr>
            <p:ph type="body" idx="1"/>
          </p:nvPr>
        </p:nvSpPr>
        <p:spPr>
          <a:noFill/>
          <a:ln/>
        </p:spPr>
        <p:txBody>
          <a:bodyPr/>
          <a:lstStyle/>
          <a:p>
            <a:pPr eaLnBrk="1" hangingPunct="1">
              <a:spcBef>
                <a:spcPct val="0"/>
              </a:spcBef>
            </a:pPr>
            <a:endParaRPr lang="id-ID"/>
          </a:p>
        </p:txBody>
      </p:sp>
      <p:sp>
        <p:nvSpPr>
          <p:cNvPr id="17412" name="Slide Number Placeholder 3"/>
          <p:cNvSpPr>
            <a:spLocks noGrp="1"/>
          </p:cNvSpPr>
          <p:nvPr>
            <p:ph type="sldNum" sz="quarter" idx="5"/>
          </p:nvPr>
        </p:nvSpPr>
        <p:spPr>
          <a:noFill/>
        </p:spPr>
        <p:txBody>
          <a:bodyPr/>
          <a:lstStyle/>
          <a:p>
            <a:fld id="{EAE60320-FA8D-42DA-B969-E0BDB13303FC}" type="slidenum">
              <a:rPr lang="en-US"/>
              <a:pPr/>
              <a:t>69</a:t>
            </a:fld>
            <a:endParaRPr lang="en-US"/>
          </a:p>
        </p:txBody>
      </p:sp>
    </p:spTree>
    <p:extLst>
      <p:ext uri="{BB962C8B-B14F-4D97-AF65-F5344CB8AC3E}">
        <p14:creationId xmlns:p14="http://schemas.microsoft.com/office/powerpoint/2010/main" val="343465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371600" y="1143000"/>
            <a:ext cx="4114800" cy="3086100"/>
          </a:xfrm>
          <a:ln/>
        </p:spPr>
      </p:sp>
      <p:sp>
        <p:nvSpPr>
          <p:cNvPr id="18435" name="Notes Placeholder 2"/>
          <p:cNvSpPr>
            <a:spLocks noGrp="1"/>
          </p:cNvSpPr>
          <p:nvPr>
            <p:ph type="body" idx="1"/>
          </p:nvPr>
        </p:nvSpPr>
        <p:spPr>
          <a:noFill/>
          <a:ln/>
        </p:spPr>
        <p:txBody>
          <a:bodyPr/>
          <a:lstStyle/>
          <a:p>
            <a:pPr eaLnBrk="1" hangingPunct="1">
              <a:spcBef>
                <a:spcPct val="0"/>
              </a:spcBef>
            </a:pPr>
            <a:endParaRPr lang="id-ID"/>
          </a:p>
        </p:txBody>
      </p:sp>
      <p:sp>
        <p:nvSpPr>
          <p:cNvPr id="18436" name="Slide Number Placeholder 3"/>
          <p:cNvSpPr>
            <a:spLocks noGrp="1"/>
          </p:cNvSpPr>
          <p:nvPr>
            <p:ph type="sldNum" sz="quarter" idx="5"/>
          </p:nvPr>
        </p:nvSpPr>
        <p:spPr>
          <a:noFill/>
        </p:spPr>
        <p:txBody>
          <a:bodyPr/>
          <a:lstStyle/>
          <a:p>
            <a:fld id="{7D8153FF-D4E8-46E4-9C80-F871234AAFC6}" type="slidenum">
              <a:rPr lang="en-US"/>
              <a:pPr/>
              <a:t>70</a:t>
            </a:fld>
            <a:endParaRPr lang="en-US"/>
          </a:p>
        </p:txBody>
      </p:sp>
    </p:spTree>
    <p:extLst>
      <p:ext uri="{BB962C8B-B14F-4D97-AF65-F5344CB8AC3E}">
        <p14:creationId xmlns:p14="http://schemas.microsoft.com/office/powerpoint/2010/main" val="161998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AF30D0C1-E7C7-4116-9327-82E8B19A8EDA}" type="slidenum">
              <a:rPr lang="en-US" smtClean="0"/>
              <a:pPr/>
              <a:t>71</a:t>
            </a:fld>
            <a:endParaRPr lang="en-US"/>
          </a:p>
        </p:txBody>
      </p:sp>
      <p:sp>
        <p:nvSpPr>
          <p:cNvPr id="55299" name="Rectangle 2"/>
          <p:cNvSpPr>
            <a:spLocks noGrp="1" noRot="1" noChangeAspect="1" noChangeArrowheads="1" noTextEdit="1"/>
          </p:cNvSpPr>
          <p:nvPr>
            <p:ph type="sldImg"/>
          </p:nvPr>
        </p:nvSpPr>
        <p:spPr>
          <a:xfrm>
            <a:off x="1106488" y="696913"/>
            <a:ext cx="4648200" cy="3486150"/>
          </a:xfrm>
          <a:ln/>
        </p:spPr>
      </p:sp>
      <p:sp>
        <p:nvSpPr>
          <p:cNvPr id="5530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415168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371600" y="1143000"/>
            <a:ext cx="4114800" cy="3086100"/>
          </a:xfrm>
          <a:ln/>
        </p:spPr>
      </p:sp>
      <p:sp>
        <p:nvSpPr>
          <p:cNvPr id="82947" name="Notes Placeholder 2"/>
          <p:cNvSpPr>
            <a:spLocks noGrp="1"/>
          </p:cNvSpPr>
          <p:nvPr>
            <p:ph type="body" idx="1"/>
          </p:nvPr>
        </p:nvSpPr>
        <p:spPr>
          <a:noFill/>
          <a:ln/>
        </p:spPr>
        <p:txBody>
          <a:bodyPr/>
          <a:lstStyle/>
          <a:p>
            <a:endParaRPr lang="id-ID"/>
          </a:p>
        </p:txBody>
      </p:sp>
      <p:sp>
        <p:nvSpPr>
          <p:cNvPr id="82948" name="Slide Number Placeholder 3"/>
          <p:cNvSpPr>
            <a:spLocks noGrp="1"/>
          </p:cNvSpPr>
          <p:nvPr>
            <p:ph type="sldNum" sz="quarter" idx="5"/>
          </p:nvPr>
        </p:nvSpPr>
        <p:spPr>
          <a:noFill/>
        </p:spPr>
        <p:txBody>
          <a:bodyPr/>
          <a:lstStyle/>
          <a:p>
            <a:pPr defTabSz="925513"/>
            <a:fld id="{A8BE6CAC-1F6C-4A53-9648-801B7AE72980}" type="slidenum">
              <a:rPr lang="en-US" smtClean="0"/>
              <a:pPr defTabSz="925513"/>
              <a:t>78</a:t>
            </a:fld>
            <a:endParaRPr lang="en-US"/>
          </a:p>
        </p:txBody>
      </p:sp>
    </p:spTree>
    <p:extLst>
      <p:ext uri="{BB962C8B-B14F-4D97-AF65-F5344CB8AC3E}">
        <p14:creationId xmlns:p14="http://schemas.microsoft.com/office/powerpoint/2010/main" val="177667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51F57360-4884-4783-A6DD-AADAA67FF961}" type="slidenum">
              <a:rPr lang="en-US" smtClean="0"/>
              <a:pPr/>
              <a:t>111</a:t>
            </a:fld>
            <a:endParaRPr lang="en-US"/>
          </a:p>
        </p:txBody>
      </p:sp>
      <p:sp>
        <p:nvSpPr>
          <p:cNvPr id="45059" name="Rectangle 2"/>
          <p:cNvSpPr>
            <a:spLocks noGrp="1" noRot="1" noChangeAspect="1" noChangeArrowheads="1" noTextEdit="1"/>
          </p:cNvSpPr>
          <p:nvPr>
            <p:ph type="sldImg"/>
          </p:nvPr>
        </p:nvSpPr>
        <p:spPr>
          <a:xfrm>
            <a:off x="1106488" y="696913"/>
            <a:ext cx="4648200" cy="3486150"/>
          </a:xfrm>
          <a:ln/>
        </p:spPr>
      </p:sp>
      <p:sp>
        <p:nvSpPr>
          <p:cNvPr id="4506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257480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51F57360-4884-4783-A6DD-AADAA67FF961}" type="slidenum">
              <a:rPr lang="en-US" smtClean="0"/>
              <a:pPr/>
              <a:t>125</a:t>
            </a:fld>
            <a:endParaRPr lang="en-US"/>
          </a:p>
        </p:txBody>
      </p:sp>
      <p:sp>
        <p:nvSpPr>
          <p:cNvPr id="45059" name="Rectangle 2"/>
          <p:cNvSpPr>
            <a:spLocks noGrp="1" noRot="1" noChangeAspect="1" noChangeArrowheads="1" noTextEdit="1"/>
          </p:cNvSpPr>
          <p:nvPr>
            <p:ph type="sldImg"/>
          </p:nvPr>
        </p:nvSpPr>
        <p:spPr>
          <a:xfrm>
            <a:off x="1106488" y="696913"/>
            <a:ext cx="4648200" cy="3486150"/>
          </a:xfrm>
          <a:ln/>
        </p:spPr>
      </p:sp>
      <p:sp>
        <p:nvSpPr>
          <p:cNvPr id="4506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406665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51F57360-4884-4783-A6DD-AADAA67FF961}" type="slidenum">
              <a:rPr lang="en-US" smtClean="0"/>
              <a:pPr/>
              <a:t>137</a:t>
            </a:fld>
            <a:endParaRPr lang="en-US"/>
          </a:p>
        </p:txBody>
      </p:sp>
      <p:sp>
        <p:nvSpPr>
          <p:cNvPr id="45059" name="Rectangle 2"/>
          <p:cNvSpPr>
            <a:spLocks noGrp="1" noRot="1" noChangeAspect="1" noChangeArrowheads="1" noTextEdit="1"/>
          </p:cNvSpPr>
          <p:nvPr>
            <p:ph type="sldImg"/>
          </p:nvPr>
        </p:nvSpPr>
        <p:spPr>
          <a:xfrm>
            <a:off x="1106488" y="696913"/>
            <a:ext cx="4648200" cy="3486150"/>
          </a:xfrm>
          <a:ln/>
        </p:spPr>
      </p:sp>
      <p:sp>
        <p:nvSpPr>
          <p:cNvPr id="4506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94315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AF30D0C1-E7C7-4116-9327-82E8B19A8EDA}" type="slidenum">
              <a:rPr lang="en-US" smtClean="0"/>
              <a:pPr/>
              <a:t>16</a:t>
            </a:fld>
            <a:endParaRPr lang="en-US"/>
          </a:p>
        </p:txBody>
      </p:sp>
      <p:sp>
        <p:nvSpPr>
          <p:cNvPr id="55299" name="Rectangle 2"/>
          <p:cNvSpPr>
            <a:spLocks noGrp="1" noRot="1" noChangeAspect="1" noChangeArrowheads="1" noTextEdit="1"/>
          </p:cNvSpPr>
          <p:nvPr>
            <p:ph type="sldImg"/>
          </p:nvPr>
        </p:nvSpPr>
        <p:spPr>
          <a:xfrm>
            <a:off x="1106488" y="696913"/>
            <a:ext cx="4648200" cy="3486150"/>
          </a:xfrm>
          <a:ln/>
        </p:spPr>
      </p:sp>
      <p:sp>
        <p:nvSpPr>
          <p:cNvPr id="5530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137917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51F57360-4884-4783-A6DD-AADAA67FF961}" type="slidenum">
              <a:rPr lang="en-US" smtClean="0"/>
              <a:pPr/>
              <a:t>27</a:t>
            </a:fld>
            <a:endParaRPr lang="en-US"/>
          </a:p>
        </p:txBody>
      </p:sp>
      <p:sp>
        <p:nvSpPr>
          <p:cNvPr id="45059" name="Rectangle 2"/>
          <p:cNvSpPr>
            <a:spLocks noGrp="1" noRot="1" noChangeAspect="1" noChangeArrowheads="1" noTextEdit="1"/>
          </p:cNvSpPr>
          <p:nvPr>
            <p:ph type="sldImg"/>
          </p:nvPr>
        </p:nvSpPr>
        <p:spPr>
          <a:xfrm>
            <a:off x="1106488" y="696913"/>
            <a:ext cx="4648200" cy="3486150"/>
          </a:xfrm>
          <a:ln/>
        </p:spPr>
      </p:sp>
      <p:sp>
        <p:nvSpPr>
          <p:cNvPr id="4506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266060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51F57360-4884-4783-A6DD-AADAA67FF961}" type="slidenum">
              <a:rPr lang="en-US" smtClean="0"/>
              <a:pPr/>
              <a:t>38</a:t>
            </a:fld>
            <a:endParaRPr lang="en-US"/>
          </a:p>
        </p:txBody>
      </p:sp>
      <p:sp>
        <p:nvSpPr>
          <p:cNvPr id="45059" name="Rectangle 2"/>
          <p:cNvSpPr>
            <a:spLocks noGrp="1" noRot="1" noChangeAspect="1" noChangeArrowheads="1" noTextEdit="1"/>
          </p:cNvSpPr>
          <p:nvPr>
            <p:ph type="sldImg"/>
          </p:nvPr>
        </p:nvSpPr>
        <p:spPr>
          <a:xfrm>
            <a:off x="1106488" y="696913"/>
            <a:ext cx="4648200" cy="3486150"/>
          </a:xfrm>
          <a:ln/>
        </p:spPr>
      </p:sp>
      <p:sp>
        <p:nvSpPr>
          <p:cNvPr id="4506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335304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51F57360-4884-4783-A6DD-AADAA67FF961}" type="slidenum">
              <a:rPr lang="en-US" smtClean="0"/>
              <a:pPr/>
              <a:t>42</a:t>
            </a:fld>
            <a:endParaRPr lang="en-US"/>
          </a:p>
        </p:txBody>
      </p:sp>
      <p:sp>
        <p:nvSpPr>
          <p:cNvPr id="45059" name="Rectangle 2"/>
          <p:cNvSpPr>
            <a:spLocks noGrp="1" noRot="1" noChangeAspect="1" noChangeArrowheads="1" noTextEdit="1"/>
          </p:cNvSpPr>
          <p:nvPr>
            <p:ph type="sldImg"/>
          </p:nvPr>
        </p:nvSpPr>
        <p:spPr>
          <a:xfrm>
            <a:off x="1106488" y="696913"/>
            <a:ext cx="4648200" cy="3486150"/>
          </a:xfrm>
          <a:ln/>
        </p:spPr>
      </p:sp>
      <p:sp>
        <p:nvSpPr>
          <p:cNvPr id="45060" name="Rectangle 3"/>
          <p:cNvSpPr>
            <a:spLocks noGrp="1" noChangeArrowheads="1"/>
          </p:cNvSpPr>
          <p:nvPr>
            <p:ph type="body" idx="1"/>
          </p:nvPr>
        </p:nvSpPr>
        <p:spPr>
          <a:xfrm>
            <a:off x="914400" y="4414838"/>
            <a:ext cx="5029200" cy="4184650"/>
          </a:xfrm>
          <a:noFill/>
          <a:ln/>
        </p:spPr>
        <p:txBody>
          <a:bodyPr/>
          <a:lstStyle/>
          <a:p>
            <a:pPr eaLnBrk="1" hangingPunct="1"/>
            <a:endParaRPr lang="en-GB"/>
          </a:p>
        </p:txBody>
      </p:sp>
    </p:spTree>
    <p:extLst>
      <p:ext uri="{BB962C8B-B14F-4D97-AF65-F5344CB8AC3E}">
        <p14:creationId xmlns:p14="http://schemas.microsoft.com/office/powerpoint/2010/main" val="139417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371600" y="1143000"/>
            <a:ext cx="4114800" cy="3086100"/>
          </a:xfrm>
          <a:ln/>
        </p:spPr>
      </p:sp>
      <p:sp>
        <p:nvSpPr>
          <p:cNvPr id="18435" name="Notes Placeholder 2"/>
          <p:cNvSpPr>
            <a:spLocks noGrp="1"/>
          </p:cNvSpPr>
          <p:nvPr>
            <p:ph type="body" idx="1"/>
          </p:nvPr>
        </p:nvSpPr>
        <p:spPr>
          <a:noFill/>
          <a:ln/>
        </p:spPr>
        <p:txBody>
          <a:bodyPr/>
          <a:lstStyle/>
          <a:p>
            <a:pPr eaLnBrk="1" hangingPunct="1">
              <a:spcBef>
                <a:spcPct val="0"/>
              </a:spcBef>
            </a:pPr>
            <a:endParaRPr lang="id-ID"/>
          </a:p>
        </p:txBody>
      </p:sp>
      <p:sp>
        <p:nvSpPr>
          <p:cNvPr id="18436" name="Slide Number Placeholder 3"/>
          <p:cNvSpPr>
            <a:spLocks noGrp="1"/>
          </p:cNvSpPr>
          <p:nvPr>
            <p:ph type="sldNum" sz="quarter" idx="5"/>
          </p:nvPr>
        </p:nvSpPr>
        <p:spPr>
          <a:noFill/>
        </p:spPr>
        <p:txBody>
          <a:bodyPr/>
          <a:lstStyle/>
          <a:p>
            <a:fld id="{7D8153FF-D4E8-46E4-9C80-F871234AAFC6}" type="slidenum">
              <a:rPr lang="en-US"/>
              <a:pPr/>
              <a:t>55</a:t>
            </a:fld>
            <a:endParaRPr lang="en-US"/>
          </a:p>
        </p:txBody>
      </p:sp>
    </p:spTree>
    <p:extLst>
      <p:ext uri="{BB962C8B-B14F-4D97-AF65-F5344CB8AC3E}">
        <p14:creationId xmlns:p14="http://schemas.microsoft.com/office/powerpoint/2010/main" val="115182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047136E1-6C0B-491B-BE4C-D4BB6D112F8C}" type="slidenum">
              <a:rPr lang="en-US" smtClean="0"/>
              <a:pPr/>
              <a:t>61</a:t>
            </a:fld>
            <a:endParaRPr lang="en-US"/>
          </a:p>
        </p:txBody>
      </p:sp>
      <p:sp>
        <p:nvSpPr>
          <p:cNvPr id="55299" name="Rectangle 2"/>
          <p:cNvSpPr>
            <a:spLocks noGrp="1" noRot="1" noChangeAspect="1" noChangeArrowheads="1" noTextEdit="1"/>
          </p:cNvSpPr>
          <p:nvPr>
            <p:ph type="sldImg"/>
          </p:nvPr>
        </p:nvSpPr>
        <p:spPr>
          <a:xfrm>
            <a:off x="1106488" y="696913"/>
            <a:ext cx="4648200" cy="3486150"/>
          </a:xfrm>
          <a:ln/>
        </p:spPr>
      </p:sp>
      <p:sp>
        <p:nvSpPr>
          <p:cNvPr id="55300" name="Rectangle 3"/>
          <p:cNvSpPr>
            <a:spLocks noGrp="1" noChangeArrowheads="1"/>
          </p:cNvSpPr>
          <p:nvPr>
            <p:ph type="body" idx="1"/>
          </p:nvPr>
        </p:nvSpPr>
        <p:spPr>
          <a:xfrm>
            <a:off x="914401" y="4414839"/>
            <a:ext cx="5029200" cy="4184650"/>
          </a:xfrm>
          <a:noFill/>
          <a:ln/>
        </p:spPr>
        <p:txBody>
          <a:bodyPr/>
          <a:lstStyle/>
          <a:p>
            <a:pPr eaLnBrk="1" hangingPunct="1"/>
            <a:endParaRPr lang="en-GB"/>
          </a:p>
        </p:txBody>
      </p:sp>
    </p:spTree>
    <p:extLst>
      <p:ext uri="{BB962C8B-B14F-4D97-AF65-F5344CB8AC3E}">
        <p14:creationId xmlns:p14="http://schemas.microsoft.com/office/powerpoint/2010/main" val="193128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371600" y="1143000"/>
            <a:ext cx="4114800" cy="3086100"/>
          </a:xfrm>
          <a:ln/>
        </p:spPr>
      </p:sp>
      <p:sp>
        <p:nvSpPr>
          <p:cNvPr id="14339" name="Notes Placeholder 2"/>
          <p:cNvSpPr>
            <a:spLocks noGrp="1"/>
          </p:cNvSpPr>
          <p:nvPr>
            <p:ph type="body" idx="1"/>
          </p:nvPr>
        </p:nvSpPr>
        <p:spPr>
          <a:noFill/>
          <a:ln/>
        </p:spPr>
        <p:txBody>
          <a:bodyPr/>
          <a:lstStyle/>
          <a:p>
            <a:pPr eaLnBrk="1" hangingPunct="1">
              <a:spcBef>
                <a:spcPct val="0"/>
              </a:spcBef>
            </a:pPr>
            <a:endParaRPr lang="id-ID"/>
          </a:p>
        </p:txBody>
      </p:sp>
      <p:sp>
        <p:nvSpPr>
          <p:cNvPr id="14340" name="Slide Number Placeholder 3"/>
          <p:cNvSpPr>
            <a:spLocks noGrp="1"/>
          </p:cNvSpPr>
          <p:nvPr>
            <p:ph type="sldNum" sz="quarter" idx="5"/>
          </p:nvPr>
        </p:nvSpPr>
        <p:spPr>
          <a:noFill/>
        </p:spPr>
        <p:txBody>
          <a:bodyPr/>
          <a:lstStyle/>
          <a:p>
            <a:fld id="{B2714E50-358A-4539-B725-13B1F34C3B2A}" type="slidenum">
              <a:rPr lang="en-US"/>
              <a:pPr/>
              <a:t>65</a:t>
            </a:fld>
            <a:endParaRPr lang="en-US"/>
          </a:p>
        </p:txBody>
      </p:sp>
    </p:spTree>
    <p:extLst>
      <p:ext uri="{BB962C8B-B14F-4D97-AF65-F5344CB8AC3E}">
        <p14:creationId xmlns:p14="http://schemas.microsoft.com/office/powerpoint/2010/main" val="418257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371600" y="1143000"/>
            <a:ext cx="4114800" cy="3086100"/>
          </a:xfrm>
          <a:ln/>
        </p:spPr>
      </p:sp>
      <p:sp>
        <p:nvSpPr>
          <p:cNvPr id="15363" name="Notes Placeholder 2"/>
          <p:cNvSpPr>
            <a:spLocks noGrp="1"/>
          </p:cNvSpPr>
          <p:nvPr>
            <p:ph type="body" idx="1"/>
          </p:nvPr>
        </p:nvSpPr>
        <p:spPr>
          <a:noFill/>
          <a:ln/>
        </p:spPr>
        <p:txBody>
          <a:bodyPr/>
          <a:lstStyle/>
          <a:p>
            <a:pPr eaLnBrk="1" hangingPunct="1">
              <a:spcBef>
                <a:spcPct val="0"/>
              </a:spcBef>
            </a:pPr>
            <a:endParaRPr lang="id-ID"/>
          </a:p>
        </p:txBody>
      </p:sp>
      <p:sp>
        <p:nvSpPr>
          <p:cNvPr id="15364" name="Slide Number Placeholder 3"/>
          <p:cNvSpPr>
            <a:spLocks noGrp="1"/>
          </p:cNvSpPr>
          <p:nvPr>
            <p:ph type="sldNum" sz="quarter" idx="5"/>
          </p:nvPr>
        </p:nvSpPr>
        <p:spPr>
          <a:noFill/>
        </p:spPr>
        <p:txBody>
          <a:bodyPr/>
          <a:lstStyle/>
          <a:p>
            <a:fld id="{19978702-57EC-4DFE-9B40-0FB9B9565E39}" type="slidenum">
              <a:rPr lang="en-US"/>
              <a:pPr/>
              <a:t>66</a:t>
            </a:fld>
            <a:endParaRPr lang="en-US"/>
          </a:p>
        </p:txBody>
      </p:sp>
    </p:spTree>
    <p:extLst>
      <p:ext uri="{BB962C8B-B14F-4D97-AF65-F5344CB8AC3E}">
        <p14:creationId xmlns:p14="http://schemas.microsoft.com/office/powerpoint/2010/main" val="378390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7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2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01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76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1" descr="stuff"/>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2"/>
          <p:cNvPicPr>
            <a:picLocks noChangeAspect="1" noChangeArrowheads="1"/>
          </p:cNvPicPr>
          <p:nvPr/>
        </p:nvPicPr>
        <p:blipFill>
          <a:blip r:embed="rId3" cstate="print"/>
          <a:srcRect/>
          <a:stretch>
            <a:fillRect/>
          </a:stretch>
        </p:blipFill>
        <p:spPr bwMode="auto">
          <a:xfrm>
            <a:off x="1" y="2"/>
            <a:ext cx="665163" cy="688975"/>
          </a:xfrm>
          <a:prstGeom prst="rect">
            <a:avLst/>
          </a:prstGeom>
          <a:noFill/>
          <a:ln w="9525" algn="in">
            <a:noFill/>
            <a:miter lim="800000"/>
            <a:headEnd/>
            <a:tailEnd/>
          </a:ln>
        </p:spPr>
      </p:pic>
      <p:sp>
        <p:nvSpPr>
          <p:cNvPr id="4" name="WordArt 6"/>
          <p:cNvSpPr>
            <a:spLocks noChangeArrowheads="1" noChangeShapeType="1" noTextEdit="1"/>
          </p:cNvSpPr>
          <p:nvPr/>
        </p:nvSpPr>
        <p:spPr bwMode="auto">
          <a:xfrm>
            <a:off x="69851" y="84138"/>
            <a:ext cx="506413" cy="520700"/>
          </a:xfrm>
          <a:prstGeom prst="rect">
            <a:avLst/>
          </a:prstGeom>
        </p:spPr>
        <p:txBody>
          <a:bodyPr wrap="none" fromWordArt="1">
            <a:prstTxWarp prst="textPlain">
              <a:avLst>
                <a:gd name="adj" fmla="val 50000"/>
              </a:avLst>
            </a:prstTxWarp>
          </a:bodyPr>
          <a:lstStyle/>
          <a:p>
            <a:pPr algn="ctr"/>
            <a:r>
              <a:rPr lang="en-US" sz="2700" kern="10">
                <a:ln w="9525" algn="ctr">
                  <a:solidFill>
                    <a:srgbClr val="99CCFF"/>
                  </a:solidFill>
                  <a:round/>
                  <a:headEnd/>
                  <a:tailEnd/>
                </a:ln>
                <a:gradFill rotWithShape="1">
                  <a:gsLst>
                    <a:gs pos="0">
                      <a:srgbClr val="85BFFF"/>
                    </a:gs>
                    <a:gs pos="100000">
                      <a:srgbClr val="003B76">
                        <a:alpha val="93999"/>
                      </a:srgbClr>
                    </a:gs>
                  </a:gsLst>
                  <a:lin ang="5400000" scaled="1"/>
                </a:gradFill>
                <a:effectLst>
                  <a:prstShdw prst="shdw17" dist="17961" dir="2700000">
                    <a:srgbClr val="5C7A99"/>
                  </a:prstShdw>
                </a:effectLst>
                <a:latin typeface="Tahoma"/>
                <a:cs typeface="Tahoma"/>
              </a:rPr>
              <a:t>KSAP</a:t>
            </a:r>
          </a:p>
        </p:txBody>
      </p:sp>
    </p:spTree>
    <p:extLst>
      <p:ext uri="{BB962C8B-B14F-4D97-AF65-F5344CB8AC3E}">
        <p14:creationId xmlns:p14="http://schemas.microsoft.com/office/powerpoint/2010/main" val="612194993"/>
      </p:ext>
    </p:extLst>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721979"/>
      </p:ext>
    </p:extLst>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868165"/>
      </p:ext>
    </p:extLst>
  </p:cSld>
  <p:clrMapOvr>
    <a:masterClrMapping/>
  </p:clrMapOvr>
  <p:transition>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22922"/>
      </p:ext>
    </p:extLst>
  </p:cSld>
  <p:clrMapOvr>
    <a:masterClrMapping/>
  </p:clrMapOvr>
  <p:transition>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085884"/>
      </p:ext>
    </p:extLst>
  </p:cSld>
  <p:clrMapOvr>
    <a:masterClrMapping/>
  </p:clrMapOvr>
  <p:transition>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58402"/>
      </p:ext>
    </p:extLst>
  </p:cSld>
  <p:clrMapOvr>
    <a:masterClrMapping/>
  </p:clrMapOvr>
  <p:transition>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11356"/>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23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777411"/>
      </p:ext>
    </p:extLst>
  </p:cSld>
  <p:clrMapOvr>
    <a:masterClrMapping/>
  </p:clrMapOvr>
  <p:transition>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60820"/>
      </p:ext>
    </p:extLst>
  </p:cSld>
  <p:clrMapOvr>
    <a:masterClrMapping/>
  </p:clrMapOvr>
  <p:transition>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506263"/>
      </p:ext>
    </p:extLst>
  </p:cSld>
  <p:clrMapOvr>
    <a:masterClrMapping/>
  </p:clrMapOvr>
  <p:transition>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759639"/>
      </p:ext>
    </p:extLst>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75874"/>
      </p:ext>
    </p:extLst>
  </p:cSld>
  <p:clrMapOvr>
    <a:masterClrMapping/>
  </p:clrMapOvr>
  <p:transition>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097809"/>
      </p:ext>
    </p:extLst>
  </p:cSld>
  <p:clrMapOvr>
    <a:masterClrMapping/>
  </p:clrMapOvr>
  <p:transition>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576726"/>
      </p:ext>
    </p:extLst>
  </p:cSld>
  <p:clrMapOvr>
    <a:masterClrMapping/>
  </p:clrMapOvr>
  <p:transition>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4572"/>
      </p:ext>
    </p:extLst>
  </p:cSld>
  <p:clrMapOvr>
    <a:masterClrMapping/>
  </p:clrMapOvr>
  <p:transition>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246798"/>
      </p:ext>
    </p:extLst>
  </p:cSld>
  <p:clrMapOvr>
    <a:masterClrMapping/>
  </p:clrMapOvr>
  <p:transition>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977423"/>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34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420165"/>
      </p:ext>
    </p:extLst>
  </p:cSld>
  <p:clrMapOvr>
    <a:masterClrMapping/>
  </p:clrMapOvr>
  <p:transition>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346744"/>
      </p:ext>
    </p:extLst>
  </p:cSld>
  <p:clrMapOvr>
    <a:masterClrMapping/>
  </p:clrMapOvr>
  <p:transition>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22485"/>
      </p:ext>
    </p:extLst>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44380" y="99631"/>
            <a:ext cx="8758988" cy="1155411"/>
          </a:xfrm>
        </p:spPr>
        <p:txBody>
          <a:bodyPr/>
          <a:lstStyle/>
          <a:p>
            <a:r>
              <a:rPr lang="en-US" dirty="0"/>
              <a:t>Click to edit Master title style</a:t>
            </a:r>
          </a:p>
        </p:txBody>
      </p:sp>
      <p:sp>
        <p:nvSpPr>
          <p:cNvPr id="3" name="Content Placeholder 2"/>
          <p:cNvSpPr>
            <a:spLocks noGrp="1"/>
          </p:cNvSpPr>
          <p:nvPr>
            <p:ph sz="half" idx="1"/>
          </p:nvPr>
        </p:nvSpPr>
        <p:spPr>
          <a:xfrm>
            <a:off x="144380" y="1419726"/>
            <a:ext cx="4403557" cy="4848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47937" y="1419728"/>
            <a:ext cx="4345806" cy="4848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7/2/2019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313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04537" y="84221"/>
            <a:ext cx="8662737" cy="1171140"/>
          </a:xfrm>
        </p:spPr>
        <p:txBody>
          <a:bodyPr/>
          <a:lstStyle/>
          <a:p>
            <a:r>
              <a:rPr lang="en-US" dirty="0"/>
              <a:t>Click to edit Master title style</a:t>
            </a:r>
          </a:p>
        </p:txBody>
      </p:sp>
      <p:sp>
        <p:nvSpPr>
          <p:cNvPr id="3" name="Text Placeholder 2"/>
          <p:cNvSpPr>
            <a:spLocks noGrp="1"/>
          </p:cNvSpPr>
          <p:nvPr>
            <p:ph type="body" idx="1"/>
          </p:nvPr>
        </p:nvSpPr>
        <p:spPr>
          <a:xfrm>
            <a:off x="204537" y="1364796"/>
            <a:ext cx="432174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04537" y="2101078"/>
            <a:ext cx="4321743" cy="4155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64796"/>
            <a:ext cx="4203834"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101077"/>
            <a:ext cx="4203834" cy="41553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7/2/2019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197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7/2/2019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404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7/2/2019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13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6E86A4C-8E40-4F87-A4F0-01A0687C5742}" type="datetimeFigureOut">
              <a:rPr lang="en-US" smtClean="0"/>
              <a:t>7/2/2019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912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5067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04537" y="84222"/>
            <a:ext cx="8698831" cy="118840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204537" y="1360853"/>
            <a:ext cx="8698831" cy="494037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7/2/2019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934143" y="1316738"/>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72392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0"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2.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9.xml"/><Relationship Id="rId2" Type="http://schemas.openxmlformats.org/officeDocument/2006/relationships/diagramData" Target="../diagrams/data99.xml"/><Relationship Id="rId1" Type="http://schemas.openxmlformats.org/officeDocument/2006/relationships/slideLayout" Target="../slideLayouts/slideLayout2.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101.xml"/><Relationship Id="rId2" Type="http://schemas.openxmlformats.org/officeDocument/2006/relationships/diagramData" Target="../diagrams/data101.xml"/><Relationship Id="rId1" Type="http://schemas.openxmlformats.org/officeDocument/2006/relationships/slideLayout" Target="../slideLayouts/slideLayout2.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102.xml"/><Relationship Id="rId2" Type="http://schemas.openxmlformats.org/officeDocument/2006/relationships/diagramData" Target="../diagrams/data102.xml"/><Relationship Id="rId1" Type="http://schemas.openxmlformats.org/officeDocument/2006/relationships/slideLayout" Target="../slideLayouts/slideLayout2.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2.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4.xml"/><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2.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2.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9.xml"/><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10.xml"/><Relationship Id="rId2" Type="http://schemas.openxmlformats.org/officeDocument/2006/relationships/diagramData" Target="../diagrams/data110.xml"/><Relationship Id="rId1" Type="http://schemas.openxmlformats.org/officeDocument/2006/relationships/slideLayout" Target="../slideLayouts/slideLayout2.xml"/><Relationship Id="rId6" Type="http://schemas.microsoft.com/office/2007/relationships/diagramDrawing" Target="../diagrams/drawing110.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11.xml"/><Relationship Id="rId2" Type="http://schemas.openxmlformats.org/officeDocument/2006/relationships/diagramData" Target="../diagrams/data111.xml"/><Relationship Id="rId1" Type="http://schemas.openxmlformats.org/officeDocument/2006/relationships/slideLayout" Target="../slideLayouts/slideLayout2.xml"/><Relationship Id="rId6" Type="http://schemas.microsoft.com/office/2007/relationships/diagramDrawing" Target="../diagrams/drawing111.xml"/><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2.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113.xml"/><Relationship Id="rId2" Type="http://schemas.openxmlformats.org/officeDocument/2006/relationships/diagramData" Target="../diagrams/data113.xml"/><Relationship Id="rId1" Type="http://schemas.openxmlformats.org/officeDocument/2006/relationships/slideLayout" Target="../slideLayouts/slideLayout2.xml"/><Relationship Id="rId6" Type="http://schemas.microsoft.com/office/2007/relationships/diagramDrawing" Target="../diagrams/drawing113.xml"/><Relationship Id="rId5" Type="http://schemas.openxmlformats.org/officeDocument/2006/relationships/diagramColors" Target="../diagrams/colors113.xml"/><Relationship Id="rId4" Type="http://schemas.openxmlformats.org/officeDocument/2006/relationships/diagramQuickStyle" Target="../diagrams/quickStyle113.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14.xml"/><Relationship Id="rId2" Type="http://schemas.openxmlformats.org/officeDocument/2006/relationships/diagramData" Target="../diagrams/data114.xml"/><Relationship Id="rId1" Type="http://schemas.openxmlformats.org/officeDocument/2006/relationships/slideLayout" Target="../slideLayouts/slideLayout2.xml"/><Relationship Id="rId6" Type="http://schemas.microsoft.com/office/2007/relationships/diagramDrawing" Target="../diagrams/drawing114.xml"/><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115.xml"/><Relationship Id="rId2" Type="http://schemas.openxmlformats.org/officeDocument/2006/relationships/diagramData" Target="../diagrams/data115.xml"/><Relationship Id="rId1" Type="http://schemas.openxmlformats.org/officeDocument/2006/relationships/slideLayout" Target="../slideLayouts/slideLayout2.xml"/><Relationship Id="rId6" Type="http://schemas.microsoft.com/office/2007/relationships/diagramDrawing" Target="../diagrams/drawing115.xml"/><Relationship Id="rId5" Type="http://schemas.openxmlformats.org/officeDocument/2006/relationships/diagramColors" Target="../diagrams/colors115.xml"/><Relationship Id="rId4" Type="http://schemas.openxmlformats.org/officeDocument/2006/relationships/diagramQuickStyle" Target="../diagrams/quickStyle115.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116.xml"/><Relationship Id="rId2" Type="http://schemas.openxmlformats.org/officeDocument/2006/relationships/diagramData" Target="../diagrams/data116.xml"/><Relationship Id="rId1" Type="http://schemas.openxmlformats.org/officeDocument/2006/relationships/slideLayout" Target="../slideLayouts/slideLayout2.xml"/><Relationship Id="rId6" Type="http://schemas.microsoft.com/office/2007/relationships/diagramDrawing" Target="../diagrams/drawing116.xml"/><Relationship Id="rId5" Type="http://schemas.openxmlformats.org/officeDocument/2006/relationships/diagramColors" Target="../diagrams/colors116.xml"/><Relationship Id="rId4" Type="http://schemas.openxmlformats.org/officeDocument/2006/relationships/diagramQuickStyle" Target="../diagrams/quickStyle116.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117.xml"/><Relationship Id="rId2" Type="http://schemas.openxmlformats.org/officeDocument/2006/relationships/diagramData" Target="../diagrams/data117.xml"/><Relationship Id="rId1" Type="http://schemas.openxmlformats.org/officeDocument/2006/relationships/slideLayout" Target="../slideLayouts/slideLayout2.xml"/><Relationship Id="rId6" Type="http://schemas.microsoft.com/office/2007/relationships/diagramDrawing" Target="../diagrams/drawing117.xml"/><Relationship Id="rId5" Type="http://schemas.openxmlformats.org/officeDocument/2006/relationships/diagramColors" Target="../diagrams/colors117.xml"/><Relationship Id="rId4" Type="http://schemas.openxmlformats.org/officeDocument/2006/relationships/diagramQuickStyle" Target="../diagrams/quickStyle1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118.xml"/><Relationship Id="rId2" Type="http://schemas.openxmlformats.org/officeDocument/2006/relationships/diagramData" Target="../diagrams/data118.xml"/><Relationship Id="rId1" Type="http://schemas.openxmlformats.org/officeDocument/2006/relationships/slideLayout" Target="../slideLayouts/slideLayout2.xml"/><Relationship Id="rId6" Type="http://schemas.microsoft.com/office/2007/relationships/diagramDrawing" Target="../diagrams/drawing118.xml"/><Relationship Id="rId5" Type="http://schemas.openxmlformats.org/officeDocument/2006/relationships/diagramColors" Target="../diagrams/colors118.xml"/><Relationship Id="rId4" Type="http://schemas.openxmlformats.org/officeDocument/2006/relationships/diagramQuickStyle" Target="../diagrams/quickStyle118.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119.xml"/><Relationship Id="rId2" Type="http://schemas.openxmlformats.org/officeDocument/2006/relationships/diagramData" Target="../diagrams/data119.xml"/><Relationship Id="rId1" Type="http://schemas.openxmlformats.org/officeDocument/2006/relationships/slideLayout" Target="../slideLayouts/slideLayout2.xml"/><Relationship Id="rId6" Type="http://schemas.microsoft.com/office/2007/relationships/diagramDrawing" Target="../diagrams/drawing119.xml"/><Relationship Id="rId5" Type="http://schemas.openxmlformats.org/officeDocument/2006/relationships/diagramColors" Target="../diagrams/colors119.xml"/><Relationship Id="rId4" Type="http://schemas.openxmlformats.org/officeDocument/2006/relationships/diagramQuickStyle" Target="../diagrams/quickStyle119.xml"/></Relationships>
</file>

<file path=ppt/slides/_rels/slide152.xml.rels><?xml version="1.0" encoding="UTF-8" standalone="yes"?>
<Relationships xmlns="http://schemas.openxmlformats.org/package/2006/relationships"><Relationship Id="rId3" Type="http://schemas.openxmlformats.org/officeDocument/2006/relationships/diagramLayout" Target="../diagrams/layout120.xml"/><Relationship Id="rId2" Type="http://schemas.openxmlformats.org/officeDocument/2006/relationships/diagramData" Target="../diagrams/data120.xml"/><Relationship Id="rId1" Type="http://schemas.openxmlformats.org/officeDocument/2006/relationships/slideLayout" Target="../slideLayouts/slideLayout2.xml"/><Relationship Id="rId6" Type="http://schemas.microsoft.com/office/2007/relationships/diagramDrawing" Target="../diagrams/drawing120.xml"/><Relationship Id="rId5" Type="http://schemas.openxmlformats.org/officeDocument/2006/relationships/diagramColors" Target="../diagrams/colors120.xml"/><Relationship Id="rId4" Type="http://schemas.openxmlformats.org/officeDocument/2006/relationships/diagramQuickStyle" Target="../diagrams/quickStyle120.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121.xml"/><Relationship Id="rId2" Type="http://schemas.openxmlformats.org/officeDocument/2006/relationships/diagramData" Target="../diagrams/data121.xml"/><Relationship Id="rId1" Type="http://schemas.openxmlformats.org/officeDocument/2006/relationships/slideLayout" Target="../slideLayouts/slideLayout2.xml"/><Relationship Id="rId6" Type="http://schemas.microsoft.com/office/2007/relationships/diagramDrawing" Target="../diagrams/drawing121.xml"/><Relationship Id="rId5" Type="http://schemas.openxmlformats.org/officeDocument/2006/relationships/diagramColors" Target="../diagrams/colors121.xml"/><Relationship Id="rId4" Type="http://schemas.openxmlformats.org/officeDocument/2006/relationships/diagramQuickStyle" Target="../diagrams/quickStyle121.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122.xml"/><Relationship Id="rId2" Type="http://schemas.openxmlformats.org/officeDocument/2006/relationships/diagramData" Target="../diagrams/data122.xml"/><Relationship Id="rId1" Type="http://schemas.openxmlformats.org/officeDocument/2006/relationships/slideLayout" Target="../slideLayouts/slideLayout2.xml"/><Relationship Id="rId6" Type="http://schemas.microsoft.com/office/2007/relationships/diagramDrawing" Target="../diagrams/drawing122.xml"/><Relationship Id="rId5" Type="http://schemas.openxmlformats.org/officeDocument/2006/relationships/diagramColors" Target="../diagrams/colors122.xml"/><Relationship Id="rId4" Type="http://schemas.openxmlformats.org/officeDocument/2006/relationships/diagramQuickStyle" Target="../diagrams/quickStyle122.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123.xml"/><Relationship Id="rId2" Type="http://schemas.openxmlformats.org/officeDocument/2006/relationships/diagramData" Target="../diagrams/data123.xml"/><Relationship Id="rId1" Type="http://schemas.openxmlformats.org/officeDocument/2006/relationships/slideLayout" Target="../slideLayouts/slideLayout2.xml"/><Relationship Id="rId6" Type="http://schemas.microsoft.com/office/2007/relationships/diagramDrawing" Target="../diagrams/drawing123.xml"/><Relationship Id="rId5" Type="http://schemas.openxmlformats.org/officeDocument/2006/relationships/diagramColors" Target="../diagrams/colors123.xml"/><Relationship Id="rId4" Type="http://schemas.openxmlformats.org/officeDocument/2006/relationships/diagramQuickStyle" Target="../diagrams/quickStyle12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Standar Akuntansi Pemerintah (SAP)</a:t>
            </a:r>
          </a:p>
        </p:txBody>
      </p:sp>
      <p:sp>
        <p:nvSpPr>
          <p:cNvPr id="3" name="Subtitle 2"/>
          <p:cNvSpPr>
            <a:spLocks noGrp="1"/>
          </p:cNvSpPr>
          <p:nvPr>
            <p:ph type="subTitle" idx="1"/>
          </p:nvPr>
        </p:nvSpPr>
        <p:spPr/>
        <p:txBody>
          <a:bodyPr/>
          <a:lstStyle/>
          <a:p>
            <a:r>
              <a:rPr lang="id-ID" dirty="0"/>
              <a:t>Didik Setiawan</a:t>
            </a:r>
          </a:p>
        </p:txBody>
      </p:sp>
    </p:spTree>
    <p:extLst>
      <p:ext uri="{BB962C8B-B14F-4D97-AF65-F5344CB8AC3E}">
        <p14:creationId xmlns:p14="http://schemas.microsoft.com/office/powerpoint/2010/main" val="22110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vert="horz" lIns="69056" tIns="34529" rIns="69056" bIns="34529" rtlCol="0" anchor="ctr">
            <a:normAutofit/>
          </a:bodyPr>
          <a:lstStyle/>
          <a:p>
            <a:r>
              <a:rPr lang="en-US" sz="4300" b="1" spc="-150" dirty="0">
                <a:ln w="3175">
                  <a:noFill/>
                </a:ln>
                <a:latin typeface="Tw Cen MT" pitchFamily="34" charset="0"/>
                <a:cs typeface="Arial" charset="0"/>
              </a:rPr>
              <a:t>NERACA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0742703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7850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PENGHAPUSAN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400" dirty="0" err="1"/>
              <a:t>Pada</a:t>
            </a:r>
            <a:r>
              <a:rPr lang="en-US" sz="2400" dirty="0"/>
              <a:t> </a:t>
            </a:r>
            <a:r>
              <a:rPr lang="id-ID" sz="2400" dirty="0"/>
              <a:t>30 Desember 20X2 SKPD ABC melakukan penghapusan peralatan yang hilang karena banjir besar yang terjadi pada tahun tersebut. Nilai aset yang dihapuskan sebesar 400juta dengan akumulasi depreasiasi 300juta. Penghapusan aset dilakukan dengan mengikuti prosedur penghapusan sesuai dengan regulasi yang berlaku.</a:t>
            </a:r>
          </a:p>
        </p:txBody>
      </p:sp>
      <p:sp>
        <p:nvSpPr>
          <p:cNvPr id="4" name="Footer Placeholder 3"/>
          <p:cNvSpPr>
            <a:spLocks noGrp="1"/>
          </p:cNvSpPr>
          <p:nvPr>
            <p:ph type="ftr" sz="quarter" idx="11"/>
          </p:nvPr>
        </p:nvSpPr>
        <p:spPr/>
        <p:txBody>
          <a:bodyPr/>
          <a:lstStyle/>
          <a:p>
            <a:pPr>
              <a:defRPr/>
            </a:pPr>
            <a:r>
              <a:rPr lang="es-ES"/>
              <a:t>Lampiran 1 PP No. 71 Tahun 2010</a:t>
            </a:r>
            <a:endParaRPr lang="en-US"/>
          </a:p>
        </p:txBody>
      </p:sp>
      <p:sp>
        <p:nvSpPr>
          <p:cNvPr id="7" name="Slide Number Placeholder 6"/>
          <p:cNvSpPr>
            <a:spLocks noGrp="1"/>
          </p:cNvSpPr>
          <p:nvPr>
            <p:ph type="sldNum" sz="quarter" idx="12"/>
          </p:nvPr>
        </p:nvSpPr>
        <p:spPr/>
        <p:txBody>
          <a:bodyPr/>
          <a:lstStyle/>
          <a:p>
            <a:pPr>
              <a:defRPr/>
            </a:pPr>
            <a:fld id="{19085606-F41E-4477-AD78-63F3170BE291}" type="slidenum">
              <a:rPr lang="en-US" smtClean="0"/>
              <a:pPr>
                <a:defRPr/>
              </a:pPr>
              <a:t>100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21479923"/>
              </p:ext>
            </p:extLst>
          </p:nvPr>
        </p:nvGraphicFramePr>
        <p:xfrm>
          <a:off x="204539" y="3477128"/>
          <a:ext cx="8698830" cy="1720514"/>
        </p:xfrm>
        <a:graphic>
          <a:graphicData uri="http://schemas.openxmlformats.org/drawingml/2006/table">
            <a:tbl>
              <a:tblPr firstRow="1" bandRow="1">
                <a:tableStyleId>{7DF18680-E054-41AD-8BC1-D1AEF772440D}</a:tableStyleId>
              </a:tblPr>
              <a:tblGrid>
                <a:gridCol w="878303">
                  <a:extLst>
                    <a:ext uri="{9D8B030D-6E8A-4147-A177-3AD203B41FA5}">
                      <a16:colId xmlns:a16="http://schemas.microsoft.com/office/drawing/2014/main" val="20000"/>
                    </a:ext>
                  </a:extLst>
                </a:gridCol>
                <a:gridCol w="3140242">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565485">
                  <a:extLst>
                    <a:ext uri="{9D8B030D-6E8A-4147-A177-3AD203B41FA5}">
                      <a16:colId xmlns:a16="http://schemas.microsoft.com/office/drawing/2014/main" val="20004"/>
                    </a:ext>
                  </a:extLst>
                </a:gridCol>
              </a:tblGrid>
              <a:tr h="309412">
                <a:tc>
                  <a:txBody>
                    <a:bodyPr/>
                    <a:lstStyle/>
                    <a:p>
                      <a:r>
                        <a:rPr lang="id-ID" sz="1200" dirty="0"/>
                        <a:t>Tanggal</a:t>
                      </a:r>
                    </a:p>
                  </a:txBody>
                  <a:tcPr marL="68580" marR="68580" marT="34290" marB="34290">
                    <a:solidFill>
                      <a:srgbClr val="C00000"/>
                    </a:solidFill>
                  </a:tcPr>
                </a:tc>
                <a:tc gridSpan="2">
                  <a:txBody>
                    <a:bodyPr/>
                    <a:lstStyle/>
                    <a:p>
                      <a:pPr algn="ctr"/>
                      <a:r>
                        <a:rPr lang="id-ID" sz="12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2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09412">
                <a:tc>
                  <a:txBody>
                    <a:bodyPr/>
                    <a:lstStyle/>
                    <a:p>
                      <a:r>
                        <a:rPr lang="id-ID" sz="1800" dirty="0"/>
                        <a:t>30 Des</a:t>
                      </a:r>
                    </a:p>
                  </a:txBody>
                  <a:tcPr marL="68580" marR="68580" marT="34290" marB="34290"/>
                </a:tc>
                <a:tc>
                  <a:txBody>
                    <a:bodyPr/>
                    <a:lstStyle/>
                    <a:p>
                      <a:pPr marL="6350" lvl="1" indent="0"/>
                      <a:r>
                        <a:rPr lang="id-ID" sz="1800" dirty="0"/>
                        <a:t>Akumulasi Depresiasi</a:t>
                      </a:r>
                    </a:p>
                  </a:txBody>
                  <a:tcPr marL="68580" marR="68580" marT="34290" marB="34290"/>
                </a:tc>
                <a:tc>
                  <a:txBody>
                    <a:bodyPr/>
                    <a:lstStyle/>
                    <a:p>
                      <a:pPr algn="l"/>
                      <a:r>
                        <a:rPr lang="id-ID" sz="1800" dirty="0"/>
                        <a:t>300.000.000</a:t>
                      </a:r>
                    </a:p>
                  </a:txBody>
                  <a:tcPr marL="68580" marR="68580" marT="34290" marB="34290"/>
                </a:tc>
                <a:tc>
                  <a:txBody>
                    <a:bodyPr/>
                    <a:lstStyle/>
                    <a:p>
                      <a:r>
                        <a:rPr lang="id-ID" sz="18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1"/>
                  </a:ext>
                </a:extLst>
              </a:tr>
              <a:tr h="382402">
                <a:tc>
                  <a:txBody>
                    <a:bodyPr/>
                    <a:lstStyle/>
                    <a:p>
                      <a:endParaRPr lang="id-ID" sz="1800" dirty="0"/>
                    </a:p>
                  </a:txBody>
                  <a:tcPr marL="68580" marR="68580" marT="34290" marB="34290"/>
                </a:tc>
                <a:tc>
                  <a:txBody>
                    <a:bodyPr/>
                    <a:lstStyle/>
                    <a:p>
                      <a:pPr marL="6350" lvl="1" indent="0"/>
                      <a:r>
                        <a:rPr lang="id-ID" sz="1800" dirty="0"/>
                        <a:t>Defisit penghapusan peralatan</a:t>
                      </a:r>
                    </a:p>
                  </a:txBody>
                  <a:tcPr marL="68580" marR="68580" marT="34290" marB="34290"/>
                </a:tc>
                <a:tc>
                  <a:txBody>
                    <a:bodyPr/>
                    <a:lstStyle/>
                    <a:p>
                      <a:pPr algn="l"/>
                      <a:r>
                        <a:rPr lang="id-ID" sz="1800" dirty="0"/>
                        <a:t>100.0000.000</a:t>
                      </a:r>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2"/>
                  </a:ext>
                </a:extLst>
              </a:tr>
              <a:tr h="309412">
                <a:tc>
                  <a:txBody>
                    <a:bodyPr/>
                    <a:lstStyle/>
                    <a:p>
                      <a:endParaRPr lang="id-ID" sz="1800" dirty="0"/>
                    </a:p>
                  </a:txBody>
                  <a:tcPr marL="68580" marR="68580" marT="34290" marB="34290"/>
                </a:tc>
                <a:tc>
                  <a:txBody>
                    <a:bodyPr/>
                    <a:lstStyle/>
                    <a:p>
                      <a:pPr marL="6350" lvl="1" indent="0"/>
                      <a:r>
                        <a:rPr lang="id-ID" sz="1800" dirty="0"/>
                        <a:t>    Peralatan</a:t>
                      </a:r>
                    </a:p>
                  </a:txBody>
                  <a:tcPr marL="68580" marR="68580" marT="34290" marB="34290"/>
                </a:tc>
                <a:tc>
                  <a:txBody>
                    <a:bodyPr/>
                    <a:lstStyle/>
                    <a:p>
                      <a:pPr algn="r"/>
                      <a:r>
                        <a:rPr lang="id-ID" sz="1800" dirty="0"/>
                        <a:t>400.000.000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3"/>
                  </a:ext>
                </a:extLst>
              </a:tr>
              <a:tr h="309412">
                <a:tc>
                  <a:txBody>
                    <a:bodyPr/>
                    <a:lstStyle/>
                    <a:p>
                      <a:endParaRPr lang="id-ID" sz="1800" dirty="0"/>
                    </a:p>
                  </a:txBody>
                  <a:tcPr marL="68580" marR="68580" marT="34290" marB="34290"/>
                </a:tc>
                <a:tc>
                  <a:txBody>
                    <a:bodyPr/>
                    <a:lstStyle/>
                    <a:p>
                      <a:endParaRPr lang="id-ID" sz="1200"/>
                    </a:p>
                  </a:txBody>
                  <a:tcPr marL="68580" marR="68580" marT="34290" marB="34290"/>
                </a:tc>
                <a:tc>
                  <a:txBody>
                    <a:bodyPr/>
                    <a:lstStyle/>
                    <a:p>
                      <a:endParaRPr lang="id-ID" sz="1200" dirty="0"/>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00006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PENERIMAAN HIBAH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800" dirty="0" err="1"/>
              <a:t>Pada</a:t>
            </a:r>
            <a:r>
              <a:rPr lang="en-US" sz="2800" dirty="0"/>
              <a:t> </a:t>
            </a:r>
            <a:r>
              <a:rPr lang="id-ID" sz="2800" dirty="0"/>
              <a:t>30 Juni 20X2 SKPD ABC menerima kendaraan senilai 200juta hibah dari sebuah perusahaan. Kendaraan tersebut didepresiasikan selama 8 tahun.</a:t>
            </a:r>
          </a:p>
        </p:txBody>
      </p:sp>
      <p:graphicFrame>
        <p:nvGraphicFramePr>
          <p:cNvPr id="6" name="Table 5"/>
          <p:cNvGraphicFramePr>
            <a:graphicFrameLocks noGrp="1"/>
          </p:cNvGraphicFramePr>
          <p:nvPr>
            <p:extLst>
              <p:ext uri="{D42A27DB-BD31-4B8C-83A1-F6EECF244321}">
                <p14:modId xmlns:p14="http://schemas.microsoft.com/office/powerpoint/2010/main" val="3845023959"/>
              </p:ext>
            </p:extLst>
          </p:nvPr>
        </p:nvGraphicFramePr>
        <p:xfrm>
          <a:off x="312820" y="2899611"/>
          <a:ext cx="8470232" cy="1701265"/>
        </p:xfrm>
        <a:graphic>
          <a:graphicData uri="http://schemas.openxmlformats.org/drawingml/2006/table">
            <a:tbl>
              <a:tblPr firstRow="1" bandRow="1">
                <a:tableStyleId>{7DF18680-E054-41AD-8BC1-D1AEF772440D}</a:tableStyleId>
              </a:tblPr>
              <a:tblGrid>
                <a:gridCol w="1058756">
                  <a:extLst>
                    <a:ext uri="{9D8B030D-6E8A-4147-A177-3AD203B41FA5}">
                      <a16:colId xmlns:a16="http://schemas.microsoft.com/office/drawing/2014/main" val="20000"/>
                    </a:ext>
                  </a:extLst>
                </a:gridCol>
                <a:gridCol w="2755256">
                  <a:extLst>
                    <a:ext uri="{9D8B030D-6E8A-4147-A177-3AD203B41FA5}">
                      <a16:colId xmlns:a16="http://schemas.microsoft.com/office/drawing/2014/main" val="20001"/>
                    </a:ext>
                  </a:extLst>
                </a:gridCol>
                <a:gridCol w="2129589">
                  <a:extLst>
                    <a:ext uri="{9D8B030D-6E8A-4147-A177-3AD203B41FA5}">
                      <a16:colId xmlns:a16="http://schemas.microsoft.com/office/drawing/2014/main" val="20002"/>
                    </a:ext>
                  </a:extLst>
                </a:gridCol>
                <a:gridCol w="2105526">
                  <a:extLst>
                    <a:ext uri="{9D8B030D-6E8A-4147-A177-3AD203B41FA5}">
                      <a16:colId xmlns:a16="http://schemas.microsoft.com/office/drawing/2014/main" val="20003"/>
                    </a:ext>
                  </a:extLst>
                </a:gridCol>
                <a:gridCol w="421105">
                  <a:extLst>
                    <a:ext uri="{9D8B030D-6E8A-4147-A177-3AD203B41FA5}">
                      <a16:colId xmlns:a16="http://schemas.microsoft.com/office/drawing/2014/main" val="20004"/>
                    </a:ext>
                  </a:extLst>
                </a:gridCol>
              </a:tblGrid>
              <a:tr h="329665">
                <a:tc>
                  <a:txBody>
                    <a:bodyPr/>
                    <a:lstStyle/>
                    <a:p>
                      <a:r>
                        <a:rPr lang="id-ID" sz="1200" dirty="0"/>
                        <a:t>Tanggal</a:t>
                      </a:r>
                    </a:p>
                  </a:txBody>
                  <a:tcPr marL="68580" marR="68580" marT="34290" marB="34290">
                    <a:solidFill>
                      <a:srgbClr val="C00000"/>
                    </a:solidFill>
                  </a:tcPr>
                </a:tc>
                <a:tc gridSpan="2">
                  <a:txBody>
                    <a:bodyPr/>
                    <a:lstStyle/>
                    <a:p>
                      <a:pPr algn="ctr"/>
                      <a:r>
                        <a:rPr lang="id-ID" sz="12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2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29665">
                <a:tc>
                  <a:txBody>
                    <a:bodyPr/>
                    <a:lstStyle/>
                    <a:p>
                      <a:r>
                        <a:rPr lang="id-ID" sz="1800" dirty="0"/>
                        <a:t>30 Juni</a:t>
                      </a:r>
                    </a:p>
                  </a:txBody>
                  <a:tcPr marL="68580" marR="68580" marT="34290" marB="34290"/>
                </a:tc>
                <a:tc>
                  <a:txBody>
                    <a:bodyPr/>
                    <a:lstStyle/>
                    <a:p>
                      <a:pPr marL="6350" lvl="1" indent="0"/>
                      <a:r>
                        <a:rPr lang="id-ID" sz="1800" dirty="0"/>
                        <a:t>Kendaraan</a:t>
                      </a:r>
                    </a:p>
                  </a:txBody>
                  <a:tcPr marL="68580" marR="68580" marT="34290" marB="34290"/>
                </a:tc>
                <a:tc>
                  <a:txBody>
                    <a:bodyPr/>
                    <a:lstStyle/>
                    <a:p>
                      <a:pPr algn="l"/>
                      <a:r>
                        <a:rPr lang="id-ID" sz="1800" dirty="0"/>
                        <a:t>200.000.000</a:t>
                      </a:r>
                    </a:p>
                  </a:txBody>
                  <a:tcPr marL="68580" marR="68580" marT="34290" marB="34290"/>
                </a:tc>
                <a:tc>
                  <a:txBody>
                    <a:bodyPr/>
                    <a:lstStyle/>
                    <a:p>
                      <a:r>
                        <a:rPr lang="id-ID" sz="18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1"/>
                  </a:ext>
                </a:extLst>
              </a:tr>
              <a:tr h="329665">
                <a:tc>
                  <a:txBody>
                    <a:bodyPr/>
                    <a:lstStyle/>
                    <a:p>
                      <a:endParaRPr lang="id-ID" sz="1800" dirty="0"/>
                    </a:p>
                  </a:txBody>
                  <a:tcPr marL="68580" marR="68580" marT="34290" marB="34290"/>
                </a:tc>
                <a:tc>
                  <a:txBody>
                    <a:bodyPr/>
                    <a:lstStyle/>
                    <a:p>
                      <a:pPr marL="6350" lvl="1" indent="0"/>
                      <a:r>
                        <a:rPr lang="id-ID" sz="1800" dirty="0"/>
                        <a:t>    Pendapatan hibah LO</a:t>
                      </a:r>
                    </a:p>
                  </a:txBody>
                  <a:tcPr marL="68580" marR="68580" marT="34290" marB="34290"/>
                </a:tc>
                <a:tc>
                  <a:txBody>
                    <a:bodyPr/>
                    <a:lstStyle/>
                    <a:p>
                      <a:pPr algn="r"/>
                      <a:r>
                        <a:rPr lang="id-ID" sz="1800" dirty="0"/>
                        <a:t>200.000.000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2"/>
                  </a:ext>
                </a:extLst>
              </a:tr>
              <a:tr h="329665">
                <a:tc>
                  <a:txBody>
                    <a:bodyPr/>
                    <a:lstStyle/>
                    <a:p>
                      <a:r>
                        <a:rPr lang="id-ID" sz="1800" dirty="0"/>
                        <a:t>31</a:t>
                      </a:r>
                      <a:r>
                        <a:rPr lang="id-ID" sz="1800" baseline="0" dirty="0"/>
                        <a:t> Des</a:t>
                      </a:r>
                      <a:endParaRPr lang="id-ID" sz="1800" dirty="0"/>
                    </a:p>
                  </a:txBody>
                  <a:tcPr marL="68580" marR="68580" marT="34290" marB="34290"/>
                </a:tc>
                <a:tc>
                  <a:txBody>
                    <a:bodyPr/>
                    <a:lstStyle/>
                    <a:p>
                      <a:pPr marL="6350" lvl="1" indent="0"/>
                      <a:r>
                        <a:rPr lang="id-ID" sz="1800" dirty="0"/>
                        <a:t>Beban</a:t>
                      </a:r>
                      <a:r>
                        <a:rPr lang="id-ID" sz="1800" baseline="0" dirty="0"/>
                        <a:t> Depresiasi</a:t>
                      </a:r>
                      <a:endParaRPr lang="id-ID" sz="1800" dirty="0"/>
                    </a:p>
                  </a:txBody>
                  <a:tcPr marL="68580" marR="68580" marT="34290" marB="34290"/>
                </a:tc>
                <a:tc>
                  <a:txBody>
                    <a:bodyPr/>
                    <a:lstStyle/>
                    <a:p>
                      <a:pPr algn="l"/>
                      <a:r>
                        <a:rPr lang="id-ID" sz="1800" dirty="0"/>
                        <a:t>12.500.000</a:t>
                      </a:r>
                    </a:p>
                  </a:txBody>
                  <a:tcPr marL="68580" marR="68580" marT="34290" marB="34290"/>
                </a:tc>
                <a:tc>
                  <a:txBody>
                    <a:bodyPr/>
                    <a:lstStyle/>
                    <a:p>
                      <a:r>
                        <a:rPr lang="id-ID" sz="18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3"/>
                  </a:ext>
                </a:extLst>
              </a:tr>
              <a:tr h="329665">
                <a:tc>
                  <a:txBody>
                    <a:bodyPr/>
                    <a:lstStyle/>
                    <a:p>
                      <a:endParaRPr lang="id-ID" sz="1800" dirty="0"/>
                    </a:p>
                  </a:txBody>
                  <a:tcPr marL="68580" marR="68580" marT="34290" marB="34290"/>
                </a:tc>
                <a:tc>
                  <a:txBody>
                    <a:bodyPr/>
                    <a:lstStyle/>
                    <a:p>
                      <a:pPr marL="6350" lvl="1" indent="0"/>
                      <a:r>
                        <a:rPr lang="id-ID" sz="1800" dirty="0"/>
                        <a:t>    Akumulasi Depresiasi</a:t>
                      </a:r>
                    </a:p>
                  </a:txBody>
                  <a:tcPr marL="68580" marR="68580" marT="34290" marB="34290"/>
                </a:tc>
                <a:tc>
                  <a:txBody>
                    <a:bodyPr/>
                    <a:lstStyle/>
                    <a:p>
                      <a:pPr algn="r"/>
                      <a:r>
                        <a:rPr lang="id-ID" sz="1800" dirty="0"/>
                        <a:t>12.500.000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49022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PENYELESAIAN KDP</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400" dirty="0" err="1"/>
              <a:t>Pada</a:t>
            </a:r>
            <a:r>
              <a:rPr lang="en-US" sz="2400" dirty="0"/>
              <a:t> </a:t>
            </a:r>
            <a:r>
              <a:rPr lang="id-ID" sz="2400" dirty="0"/>
              <a:t>30 Juni 20X2 SKPD ABC menyelesaikan KDP berbentuk gedung yang telah dibangun mulai tahun 20X0. Saldo KDP pada 1 Januari 20X2 sebesar 800juta. Penyelesaian KDP di tahun 20X2 sebesar 200juta. Gedung didepresiasikan 20 tahun.</a:t>
            </a:r>
          </a:p>
        </p:txBody>
      </p:sp>
      <p:graphicFrame>
        <p:nvGraphicFramePr>
          <p:cNvPr id="6" name="Table 5"/>
          <p:cNvGraphicFramePr>
            <a:graphicFrameLocks noGrp="1"/>
          </p:cNvGraphicFramePr>
          <p:nvPr>
            <p:extLst>
              <p:ext uri="{D42A27DB-BD31-4B8C-83A1-F6EECF244321}">
                <p14:modId xmlns:p14="http://schemas.microsoft.com/office/powerpoint/2010/main" val="3449512570"/>
              </p:ext>
            </p:extLst>
          </p:nvPr>
        </p:nvGraphicFramePr>
        <p:xfrm>
          <a:off x="204539" y="3092110"/>
          <a:ext cx="8698829" cy="2658986"/>
        </p:xfrm>
        <a:graphic>
          <a:graphicData uri="http://schemas.openxmlformats.org/drawingml/2006/table">
            <a:tbl>
              <a:tblPr firstRow="1" bandRow="1">
                <a:tableStyleId>{7DF18680-E054-41AD-8BC1-D1AEF772440D}</a:tableStyleId>
              </a:tblPr>
              <a:tblGrid>
                <a:gridCol w="776962">
                  <a:extLst>
                    <a:ext uri="{9D8B030D-6E8A-4147-A177-3AD203B41FA5}">
                      <a16:colId xmlns:a16="http://schemas.microsoft.com/office/drawing/2014/main" val="20000"/>
                    </a:ext>
                  </a:extLst>
                </a:gridCol>
                <a:gridCol w="2166275">
                  <a:extLst>
                    <a:ext uri="{9D8B030D-6E8A-4147-A177-3AD203B41FA5}">
                      <a16:colId xmlns:a16="http://schemas.microsoft.com/office/drawing/2014/main" val="20001"/>
                    </a:ext>
                  </a:extLst>
                </a:gridCol>
                <a:gridCol w="1782236">
                  <a:extLst>
                    <a:ext uri="{9D8B030D-6E8A-4147-A177-3AD203B41FA5}">
                      <a16:colId xmlns:a16="http://schemas.microsoft.com/office/drawing/2014/main" val="20002"/>
                    </a:ext>
                  </a:extLst>
                </a:gridCol>
                <a:gridCol w="2285044">
                  <a:extLst>
                    <a:ext uri="{9D8B030D-6E8A-4147-A177-3AD203B41FA5}">
                      <a16:colId xmlns:a16="http://schemas.microsoft.com/office/drawing/2014/main" val="20003"/>
                    </a:ext>
                  </a:extLst>
                </a:gridCol>
                <a:gridCol w="1688312">
                  <a:extLst>
                    <a:ext uri="{9D8B030D-6E8A-4147-A177-3AD203B41FA5}">
                      <a16:colId xmlns:a16="http://schemas.microsoft.com/office/drawing/2014/main" val="20004"/>
                    </a:ext>
                  </a:extLst>
                </a:gridCol>
              </a:tblGrid>
              <a:tr h="278830">
                <a:tc>
                  <a:txBody>
                    <a:bodyPr/>
                    <a:lstStyle/>
                    <a:p>
                      <a:r>
                        <a:rPr lang="id-ID" sz="1100" dirty="0"/>
                        <a:t>Tanggal</a:t>
                      </a:r>
                    </a:p>
                  </a:txBody>
                  <a:tcPr marL="68580" marR="68580" marT="34290" marB="34290">
                    <a:solidFill>
                      <a:srgbClr val="C00000"/>
                    </a:solidFill>
                  </a:tcPr>
                </a:tc>
                <a:tc gridSpan="2">
                  <a:txBody>
                    <a:bodyPr/>
                    <a:lstStyle/>
                    <a:p>
                      <a:pPr algn="ctr"/>
                      <a:r>
                        <a:rPr lang="id-ID" sz="11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1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14795">
                <a:tc>
                  <a:txBody>
                    <a:bodyPr/>
                    <a:lstStyle/>
                    <a:p>
                      <a:r>
                        <a:rPr lang="id-ID" sz="1600" dirty="0"/>
                        <a:t>30 Juni</a:t>
                      </a:r>
                    </a:p>
                  </a:txBody>
                  <a:tcPr marL="68580" marR="68580" marT="34290" marB="34290"/>
                </a:tc>
                <a:tc>
                  <a:txBody>
                    <a:bodyPr/>
                    <a:lstStyle/>
                    <a:p>
                      <a:pPr marL="6350" lvl="1" indent="0"/>
                      <a:r>
                        <a:rPr lang="id-ID" sz="1600" dirty="0"/>
                        <a:t>KDP</a:t>
                      </a:r>
                    </a:p>
                  </a:txBody>
                  <a:tcPr marL="68580" marR="68580" marT="34290" marB="34290"/>
                </a:tc>
                <a:tc>
                  <a:txBody>
                    <a:bodyPr/>
                    <a:lstStyle/>
                    <a:p>
                      <a:pPr algn="l"/>
                      <a:r>
                        <a:rPr lang="id-ID" sz="1600" dirty="0"/>
                        <a:t>200.000.000</a:t>
                      </a:r>
                    </a:p>
                  </a:txBody>
                  <a:tcPr marL="68580" marR="68580" marT="34290" marB="34290"/>
                </a:tc>
                <a:tc>
                  <a:txBody>
                    <a:bodyPr/>
                    <a:lstStyle/>
                    <a:p>
                      <a:r>
                        <a:rPr lang="id-ID" sz="1600" dirty="0"/>
                        <a:t>Belanja Modal</a:t>
                      </a:r>
                    </a:p>
                  </a:txBody>
                  <a:tcPr marL="68580" marR="68580" marT="34290" marB="34290"/>
                </a:tc>
                <a:tc>
                  <a:txBody>
                    <a:bodyPr/>
                    <a:lstStyle/>
                    <a:p>
                      <a:pPr algn="l"/>
                      <a:r>
                        <a:rPr lang="id-ID" sz="1600" dirty="0"/>
                        <a:t>200.000.000</a:t>
                      </a:r>
                    </a:p>
                  </a:txBody>
                  <a:tcPr marL="68580" marR="68580" marT="34290" marB="34290"/>
                </a:tc>
                <a:extLst>
                  <a:ext uri="{0D108BD9-81ED-4DB2-BD59-A6C34878D82A}">
                    <a16:rowId xmlns:a16="http://schemas.microsoft.com/office/drawing/2014/main" val="10001"/>
                  </a:ext>
                </a:extLst>
              </a:tr>
              <a:tr h="560488">
                <a:tc>
                  <a:txBody>
                    <a:bodyPr/>
                    <a:lstStyle/>
                    <a:p>
                      <a:endParaRPr lang="id-ID" sz="1600" dirty="0"/>
                    </a:p>
                  </a:txBody>
                  <a:tcPr marL="68580" marR="68580" marT="34290" marB="34290"/>
                </a:tc>
                <a:tc>
                  <a:txBody>
                    <a:bodyPr/>
                    <a:lstStyle/>
                    <a:p>
                      <a:pPr marL="6350" lvl="1" indent="0"/>
                      <a:r>
                        <a:rPr lang="id-ID" sz="1600" dirty="0"/>
                        <a:t>    Kas</a:t>
                      </a:r>
                    </a:p>
                  </a:txBody>
                  <a:tcPr marL="68580" marR="68580" marT="34290" marB="34290"/>
                </a:tc>
                <a:tc>
                  <a:txBody>
                    <a:bodyPr/>
                    <a:lstStyle/>
                    <a:p>
                      <a:pPr algn="r"/>
                      <a:r>
                        <a:rPr lang="id-ID" sz="1600" dirty="0"/>
                        <a:t>200.000.000</a:t>
                      </a:r>
                    </a:p>
                  </a:txBody>
                  <a:tcPr marL="68580" marR="68580" marT="34290" marB="34290"/>
                </a:tc>
                <a:tc>
                  <a:txBody>
                    <a:bodyPr/>
                    <a:lstStyle/>
                    <a:p>
                      <a:pPr marL="6350" lvl="1" indent="0"/>
                      <a:r>
                        <a:rPr lang="id-ID" sz="1600" dirty="0"/>
                        <a:t>   Estimasi Perubahan SAL</a:t>
                      </a:r>
                    </a:p>
                  </a:txBody>
                  <a:tcPr marL="68580" marR="68580" marT="34290" marB="34290"/>
                </a:tc>
                <a:tc>
                  <a:txBody>
                    <a:bodyPr/>
                    <a:lstStyle/>
                    <a:p>
                      <a:pPr algn="r"/>
                      <a:r>
                        <a:rPr lang="id-ID" sz="1600" dirty="0"/>
                        <a:t>200.000.000</a:t>
                      </a:r>
                    </a:p>
                  </a:txBody>
                  <a:tcPr marL="68580" marR="68580" marT="34290" marB="34290"/>
                </a:tc>
                <a:extLst>
                  <a:ext uri="{0D108BD9-81ED-4DB2-BD59-A6C34878D82A}">
                    <a16:rowId xmlns:a16="http://schemas.microsoft.com/office/drawing/2014/main" val="10002"/>
                  </a:ext>
                </a:extLst>
              </a:tr>
              <a:tr h="314795">
                <a:tc>
                  <a:txBody>
                    <a:bodyPr/>
                    <a:lstStyle/>
                    <a:p>
                      <a:r>
                        <a:rPr lang="id-ID" sz="1600" dirty="0"/>
                        <a:t>30 Juni</a:t>
                      </a:r>
                    </a:p>
                  </a:txBody>
                  <a:tcPr marL="68580" marR="68580" marT="34290" marB="34290"/>
                </a:tc>
                <a:tc>
                  <a:txBody>
                    <a:bodyPr/>
                    <a:lstStyle/>
                    <a:p>
                      <a:pPr marL="6350" lvl="1" indent="0"/>
                      <a:r>
                        <a:rPr lang="id-ID" sz="1600" dirty="0"/>
                        <a:t>Bangunan</a:t>
                      </a:r>
                    </a:p>
                  </a:txBody>
                  <a:tcPr marL="68580" marR="68580" marT="34290" marB="34290"/>
                </a:tc>
                <a:tc>
                  <a:txBody>
                    <a:bodyPr/>
                    <a:lstStyle/>
                    <a:p>
                      <a:pPr algn="l"/>
                      <a:r>
                        <a:rPr lang="id-ID" sz="1600" dirty="0"/>
                        <a:t>1.000.000.000</a:t>
                      </a:r>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r>
                        <a:rPr lang="id-ID" sz="1600" dirty="0"/>
                        <a:t>Tidak ada jurnal</a:t>
                      </a:r>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03"/>
                  </a:ext>
                </a:extLst>
              </a:tr>
              <a:tr h="314795">
                <a:tc>
                  <a:txBody>
                    <a:bodyPr/>
                    <a:lstStyle/>
                    <a:p>
                      <a:endParaRPr lang="id-ID" sz="1600" dirty="0"/>
                    </a:p>
                  </a:txBody>
                  <a:tcPr marL="68580" marR="68580" marT="34290" marB="34290"/>
                </a:tc>
                <a:tc>
                  <a:txBody>
                    <a:bodyPr/>
                    <a:lstStyle/>
                    <a:p>
                      <a:pPr marL="6350" lvl="1" indent="0"/>
                      <a:r>
                        <a:rPr lang="id-ID" sz="1600" dirty="0"/>
                        <a:t>    KDP</a:t>
                      </a:r>
                    </a:p>
                  </a:txBody>
                  <a:tcPr marL="68580" marR="68580" marT="34290" marB="34290"/>
                </a:tc>
                <a:tc>
                  <a:txBody>
                    <a:bodyPr/>
                    <a:lstStyle/>
                    <a:p>
                      <a:pPr algn="r"/>
                      <a:r>
                        <a:rPr lang="id-ID" sz="1600" dirty="0"/>
                        <a:t>1.000.000.000</a:t>
                      </a:r>
                    </a:p>
                  </a:txBody>
                  <a:tcPr marL="68580" marR="68580" marT="34290" marB="34290"/>
                </a:tc>
                <a:tc>
                  <a:txBody>
                    <a:bodyPr/>
                    <a:lstStyle/>
                    <a:p>
                      <a:pPr marL="6350" lvl="1" indent="0"/>
                      <a:endParaRPr lang="id-ID" sz="1600" dirty="0"/>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04"/>
                  </a:ext>
                </a:extLst>
              </a:tr>
              <a:tr h="314795">
                <a:tc>
                  <a:txBody>
                    <a:bodyPr/>
                    <a:lstStyle/>
                    <a:p>
                      <a:r>
                        <a:rPr lang="id-ID" sz="1600" dirty="0"/>
                        <a:t>31</a:t>
                      </a:r>
                      <a:r>
                        <a:rPr lang="id-ID" sz="1600" baseline="0" dirty="0"/>
                        <a:t> Des</a:t>
                      </a:r>
                      <a:endParaRPr lang="id-ID" sz="1600" dirty="0"/>
                    </a:p>
                  </a:txBody>
                  <a:tcPr marL="68580" marR="68580" marT="34290" marB="34290"/>
                </a:tc>
                <a:tc>
                  <a:txBody>
                    <a:bodyPr/>
                    <a:lstStyle/>
                    <a:p>
                      <a:pPr marL="6350" lvl="1" indent="0"/>
                      <a:r>
                        <a:rPr lang="id-ID" sz="1600" dirty="0"/>
                        <a:t>Beban</a:t>
                      </a:r>
                      <a:r>
                        <a:rPr lang="id-ID" sz="1600" baseline="0" dirty="0"/>
                        <a:t> Depresiasi</a:t>
                      </a:r>
                      <a:endParaRPr lang="id-ID" sz="1600" dirty="0"/>
                    </a:p>
                  </a:txBody>
                  <a:tcPr marL="68580" marR="68580" marT="34290" marB="34290"/>
                </a:tc>
                <a:tc>
                  <a:txBody>
                    <a:bodyPr/>
                    <a:lstStyle/>
                    <a:p>
                      <a:pPr algn="l"/>
                      <a:r>
                        <a:rPr lang="id-ID" sz="1600" dirty="0"/>
                        <a:t>25.000.000</a:t>
                      </a:r>
                    </a:p>
                  </a:txBody>
                  <a:tcPr marL="68580" marR="68580" marT="34290" marB="34290"/>
                </a:tc>
                <a:tc>
                  <a:txBody>
                    <a:bodyPr/>
                    <a:lstStyle/>
                    <a:p>
                      <a:r>
                        <a:rPr lang="id-ID" sz="16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600" dirty="0"/>
                    </a:p>
                  </a:txBody>
                  <a:tcPr marL="68580" marR="68580" marT="34290" marB="34290"/>
                </a:tc>
                <a:extLst>
                  <a:ext uri="{0D108BD9-81ED-4DB2-BD59-A6C34878D82A}">
                    <a16:rowId xmlns:a16="http://schemas.microsoft.com/office/drawing/2014/main" val="10005"/>
                  </a:ext>
                </a:extLst>
              </a:tr>
              <a:tr h="560488">
                <a:tc>
                  <a:txBody>
                    <a:bodyPr/>
                    <a:lstStyle/>
                    <a:p>
                      <a:endParaRPr lang="id-ID" sz="1600" dirty="0"/>
                    </a:p>
                  </a:txBody>
                  <a:tcPr marL="68580" marR="68580" marT="34290" marB="34290"/>
                </a:tc>
                <a:tc>
                  <a:txBody>
                    <a:bodyPr/>
                    <a:lstStyle/>
                    <a:p>
                      <a:pPr marL="6350" lvl="1" indent="0"/>
                      <a:r>
                        <a:rPr lang="id-ID" sz="1600" dirty="0"/>
                        <a:t>    Akumulasi Depresiasi</a:t>
                      </a:r>
                    </a:p>
                  </a:txBody>
                  <a:tcPr marL="68580" marR="68580" marT="34290" marB="34290"/>
                </a:tc>
                <a:tc>
                  <a:txBody>
                    <a:bodyPr/>
                    <a:lstStyle/>
                    <a:p>
                      <a:pPr algn="r"/>
                      <a:r>
                        <a:rPr lang="id-ID" sz="1600" dirty="0"/>
                        <a:t>25.000.000</a:t>
                      </a:r>
                    </a:p>
                  </a:txBody>
                  <a:tcPr marL="68580" marR="68580" marT="34290" marB="34290"/>
                </a:tc>
                <a:tc>
                  <a:txBody>
                    <a:bodyPr/>
                    <a:lstStyle/>
                    <a:p>
                      <a:pPr marL="6350" lvl="1" indent="0"/>
                      <a:endParaRPr lang="id-ID" sz="1600" dirty="0"/>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04186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REVALUASI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dirty="0" err="1"/>
              <a:t>Pada</a:t>
            </a:r>
            <a:r>
              <a:rPr lang="en-US" dirty="0"/>
              <a:t> </a:t>
            </a:r>
            <a:r>
              <a:rPr lang="id-ID" dirty="0"/>
              <a:t>30 Desember 20X2 SKPD ABC melakukan revaluasi bangunan karena berdasarkan hasil pemeriksaan,  bangunan tersebut nilainya tidak mencerminkan keadaan yang sebenarnya. Nilai bangunan tersebut saat ini 400juta dan akumulasi depresiasi 400juta. Hasil penilaian menyatan nilai bangunan tersebut 200juta. Bangunan hasil revaluasi diyakini masih memiliki masa manfaat 10 tahun ke depan</a:t>
            </a:r>
          </a:p>
        </p:txBody>
      </p:sp>
      <p:graphicFrame>
        <p:nvGraphicFramePr>
          <p:cNvPr id="6" name="Table 5"/>
          <p:cNvGraphicFramePr>
            <a:graphicFrameLocks noGrp="1"/>
          </p:cNvGraphicFramePr>
          <p:nvPr>
            <p:extLst>
              <p:ext uri="{D42A27DB-BD31-4B8C-83A1-F6EECF244321}">
                <p14:modId xmlns:p14="http://schemas.microsoft.com/office/powerpoint/2010/main" val="656130597"/>
              </p:ext>
            </p:extLst>
          </p:nvPr>
        </p:nvGraphicFramePr>
        <p:xfrm>
          <a:off x="204539" y="2875548"/>
          <a:ext cx="8698829" cy="3019928"/>
        </p:xfrm>
        <a:graphic>
          <a:graphicData uri="http://schemas.openxmlformats.org/drawingml/2006/table">
            <a:tbl>
              <a:tblPr firstRow="1" bandRow="1">
                <a:tableStyleId>{7DF18680-E054-41AD-8BC1-D1AEF772440D}</a:tableStyleId>
              </a:tblPr>
              <a:tblGrid>
                <a:gridCol w="869882">
                  <a:extLst>
                    <a:ext uri="{9D8B030D-6E8A-4147-A177-3AD203B41FA5}">
                      <a16:colId xmlns:a16="http://schemas.microsoft.com/office/drawing/2014/main" val="20000"/>
                    </a:ext>
                  </a:extLst>
                </a:gridCol>
                <a:gridCol w="2847874">
                  <a:extLst>
                    <a:ext uri="{9D8B030D-6E8A-4147-A177-3AD203B41FA5}">
                      <a16:colId xmlns:a16="http://schemas.microsoft.com/office/drawing/2014/main" val="20001"/>
                    </a:ext>
                  </a:extLst>
                </a:gridCol>
                <a:gridCol w="2418347">
                  <a:extLst>
                    <a:ext uri="{9D8B030D-6E8A-4147-A177-3AD203B41FA5}">
                      <a16:colId xmlns:a16="http://schemas.microsoft.com/office/drawing/2014/main" val="20002"/>
                    </a:ext>
                  </a:extLst>
                </a:gridCol>
                <a:gridCol w="1997242">
                  <a:extLst>
                    <a:ext uri="{9D8B030D-6E8A-4147-A177-3AD203B41FA5}">
                      <a16:colId xmlns:a16="http://schemas.microsoft.com/office/drawing/2014/main" val="20003"/>
                    </a:ext>
                  </a:extLst>
                </a:gridCol>
                <a:gridCol w="565484">
                  <a:extLst>
                    <a:ext uri="{9D8B030D-6E8A-4147-A177-3AD203B41FA5}">
                      <a16:colId xmlns:a16="http://schemas.microsoft.com/office/drawing/2014/main" val="20004"/>
                    </a:ext>
                  </a:extLst>
                </a:gridCol>
              </a:tblGrid>
              <a:tr h="377491">
                <a:tc>
                  <a:txBody>
                    <a:bodyPr/>
                    <a:lstStyle/>
                    <a:p>
                      <a:r>
                        <a:rPr lang="id-ID" sz="1200" dirty="0"/>
                        <a:t>Tanggal</a:t>
                      </a:r>
                    </a:p>
                  </a:txBody>
                  <a:tcPr marL="68580" marR="68580" marT="34290" marB="34290">
                    <a:solidFill>
                      <a:srgbClr val="C00000"/>
                    </a:solidFill>
                  </a:tcPr>
                </a:tc>
                <a:tc gridSpan="2">
                  <a:txBody>
                    <a:bodyPr/>
                    <a:lstStyle/>
                    <a:p>
                      <a:pPr algn="ctr"/>
                      <a:r>
                        <a:rPr lang="id-ID" sz="12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2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77491">
                <a:tc>
                  <a:txBody>
                    <a:bodyPr/>
                    <a:lstStyle/>
                    <a:p>
                      <a:r>
                        <a:rPr lang="id-ID" sz="1800" dirty="0"/>
                        <a:t>30 Des</a:t>
                      </a:r>
                    </a:p>
                  </a:txBody>
                  <a:tcPr marL="68580" marR="68580" marT="34290" marB="34290"/>
                </a:tc>
                <a:tc>
                  <a:txBody>
                    <a:bodyPr/>
                    <a:lstStyle/>
                    <a:p>
                      <a:pPr marL="6350" lvl="1" indent="0"/>
                      <a:r>
                        <a:rPr lang="id-ID" sz="1800" dirty="0"/>
                        <a:t>Akumulasi depresiasi</a:t>
                      </a:r>
                    </a:p>
                  </a:txBody>
                  <a:tcPr marL="68580" marR="68580" marT="34290" marB="34290"/>
                </a:tc>
                <a:tc>
                  <a:txBody>
                    <a:bodyPr/>
                    <a:lstStyle/>
                    <a:p>
                      <a:pPr algn="l"/>
                      <a:r>
                        <a:rPr lang="id-ID" sz="1800" dirty="0"/>
                        <a:t>200.000.000</a:t>
                      </a:r>
                    </a:p>
                  </a:txBody>
                  <a:tcPr marL="68580" marR="68580" marT="34290" marB="34290"/>
                </a:tc>
                <a:tc>
                  <a:txBody>
                    <a:bodyPr/>
                    <a:lstStyle/>
                    <a:p>
                      <a:r>
                        <a:rPr lang="id-ID" sz="18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1"/>
                  </a:ext>
                </a:extLst>
              </a:tr>
              <a:tr h="377491">
                <a:tc>
                  <a:txBody>
                    <a:bodyPr/>
                    <a:lstStyle/>
                    <a:p>
                      <a:endParaRPr lang="id-ID" sz="1800" dirty="0"/>
                    </a:p>
                  </a:txBody>
                  <a:tcPr marL="68580" marR="68580" marT="34290" marB="34290"/>
                </a:tc>
                <a:tc>
                  <a:txBody>
                    <a:bodyPr/>
                    <a:lstStyle/>
                    <a:p>
                      <a:pPr marL="6350" lvl="1" indent="0"/>
                      <a:r>
                        <a:rPr lang="id-ID" sz="1800" dirty="0"/>
                        <a:t>    Ekuitas</a:t>
                      </a:r>
                    </a:p>
                  </a:txBody>
                  <a:tcPr marL="68580" marR="68580" marT="34290" marB="34290"/>
                </a:tc>
                <a:tc>
                  <a:txBody>
                    <a:bodyPr/>
                    <a:lstStyle/>
                    <a:p>
                      <a:pPr algn="r"/>
                      <a:r>
                        <a:rPr lang="id-ID" sz="1800" dirty="0"/>
                        <a:t>200.000.000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2"/>
                  </a:ext>
                </a:extLst>
              </a:tr>
              <a:tr h="377491">
                <a:tc>
                  <a:txBody>
                    <a:bodyPr/>
                    <a:lstStyle/>
                    <a:p>
                      <a:endParaRPr lang="id-ID" sz="1800" dirty="0"/>
                    </a:p>
                  </a:txBody>
                  <a:tcPr marL="68580" marR="68580" marT="34290" marB="34290"/>
                </a:tc>
                <a:tc>
                  <a:txBody>
                    <a:bodyPr/>
                    <a:lstStyle/>
                    <a:p>
                      <a:pPr marL="6350" lvl="1" indent="0"/>
                      <a:r>
                        <a:rPr lang="id-ID" sz="1800" b="1" dirty="0"/>
                        <a:t>METODE Eliminasi</a:t>
                      </a:r>
                    </a:p>
                  </a:txBody>
                  <a:tcPr marL="68580" marR="68580" marT="34290" marB="34290"/>
                </a:tc>
                <a:tc>
                  <a:txBody>
                    <a:bodyPr/>
                    <a:lstStyle/>
                    <a:p>
                      <a:pPr algn="l"/>
                      <a:endParaRPr lang="id-ID" sz="1800" dirty="0"/>
                    </a:p>
                  </a:txBody>
                  <a:tcPr marL="68580" marR="68580" marT="34290" marB="34290"/>
                </a:tc>
                <a:tc>
                  <a:txBody>
                    <a:bodyPr/>
                    <a:lstStyle/>
                    <a:p>
                      <a:endParaRPr lang="id-ID"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3"/>
                  </a:ext>
                </a:extLst>
              </a:tr>
              <a:tr h="377491">
                <a:tc>
                  <a:txBody>
                    <a:bodyPr/>
                    <a:lstStyle/>
                    <a:p>
                      <a:r>
                        <a:rPr lang="id-ID" sz="1800" dirty="0"/>
                        <a:t>30</a:t>
                      </a:r>
                      <a:r>
                        <a:rPr lang="id-ID" sz="1800" baseline="0" dirty="0"/>
                        <a:t> Des</a:t>
                      </a:r>
                      <a:endParaRPr lang="id-ID" sz="1800" dirty="0"/>
                    </a:p>
                  </a:txBody>
                  <a:tcPr marL="68580" marR="68580" marT="34290" marB="34290"/>
                </a:tc>
                <a:tc>
                  <a:txBody>
                    <a:bodyPr/>
                    <a:lstStyle/>
                    <a:p>
                      <a:pPr marL="6350" lvl="1" indent="0"/>
                      <a:r>
                        <a:rPr lang="id-ID" sz="1800" dirty="0"/>
                        <a:t>Akumulas</a:t>
                      </a:r>
                      <a:r>
                        <a:rPr lang="id-ID" sz="1800" baseline="0" dirty="0"/>
                        <a:t>i depresiasi</a:t>
                      </a:r>
                      <a:endParaRPr lang="id-ID" sz="1800" dirty="0"/>
                    </a:p>
                  </a:txBody>
                  <a:tcPr marL="68580" marR="68580" marT="34290" marB="34290"/>
                </a:tc>
                <a:tc>
                  <a:txBody>
                    <a:bodyPr/>
                    <a:lstStyle/>
                    <a:p>
                      <a:pPr algn="l"/>
                      <a:r>
                        <a:rPr lang="id-ID" sz="1800" dirty="0"/>
                        <a:t>400.000.000</a:t>
                      </a:r>
                    </a:p>
                  </a:txBody>
                  <a:tcPr marL="68580" marR="68580" marT="34290" marB="34290"/>
                </a:tc>
                <a:tc>
                  <a:txBody>
                    <a:bodyPr/>
                    <a:lstStyle/>
                    <a:p>
                      <a:r>
                        <a:rPr lang="id-ID" sz="18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4"/>
                  </a:ext>
                </a:extLst>
              </a:tr>
              <a:tr h="377491">
                <a:tc>
                  <a:txBody>
                    <a:bodyPr/>
                    <a:lstStyle/>
                    <a:p>
                      <a:endParaRPr lang="id-ID" sz="1800" dirty="0"/>
                    </a:p>
                  </a:txBody>
                  <a:tcPr marL="68580" marR="68580" marT="34290" marB="34290"/>
                </a:tc>
                <a:tc>
                  <a:txBody>
                    <a:bodyPr/>
                    <a:lstStyle/>
                    <a:p>
                      <a:pPr marL="6350" lvl="1" indent="0"/>
                      <a:r>
                        <a:rPr lang="id-ID" sz="1800" dirty="0"/>
                        <a:t>    Bangunan</a:t>
                      </a:r>
                    </a:p>
                  </a:txBody>
                  <a:tcPr marL="68580" marR="68580" marT="34290" marB="34290"/>
                </a:tc>
                <a:tc>
                  <a:txBody>
                    <a:bodyPr/>
                    <a:lstStyle/>
                    <a:p>
                      <a:pPr algn="r"/>
                      <a:r>
                        <a:rPr lang="id-ID" sz="1800" dirty="0"/>
                        <a:t>400.000.000</a:t>
                      </a:r>
                    </a:p>
                  </a:txBody>
                  <a:tcPr marL="68580" marR="68580" marT="34290" marB="34290"/>
                </a:tc>
                <a:tc>
                  <a:txBody>
                    <a:bodyPr/>
                    <a:lstStyle/>
                    <a:p>
                      <a:endParaRPr lang="id-ID"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5"/>
                  </a:ext>
                </a:extLst>
              </a:tr>
              <a:tr h="377491">
                <a:tc>
                  <a:txBody>
                    <a:bodyPr/>
                    <a:lstStyle/>
                    <a:p>
                      <a:endParaRPr lang="id-ID" sz="1800" dirty="0"/>
                    </a:p>
                  </a:txBody>
                  <a:tcPr marL="68580" marR="68580" marT="34290" marB="34290"/>
                </a:tc>
                <a:tc>
                  <a:txBody>
                    <a:bodyPr/>
                    <a:lstStyle/>
                    <a:p>
                      <a:pPr marL="6350" lvl="1" indent="0"/>
                      <a:r>
                        <a:rPr lang="id-ID" sz="1800" dirty="0"/>
                        <a:t>Bangunan </a:t>
                      </a:r>
                    </a:p>
                  </a:txBody>
                  <a:tcPr marL="68580" marR="68580" marT="34290" marB="34290"/>
                </a:tc>
                <a:tc>
                  <a:txBody>
                    <a:bodyPr/>
                    <a:lstStyle/>
                    <a:p>
                      <a:pPr algn="l"/>
                      <a:r>
                        <a:rPr lang="id-ID" sz="1800" dirty="0"/>
                        <a:t>200.000.000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6"/>
                  </a:ext>
                </a:extLst>
              </a:tr>
              <a:tr h="377491">
                <a:tc>
                  <a:txBody>
                    <a:bodyPr/>
                    <a:lstStyle/>
                    <a:p>
                      <a:endParaRPr lang="id-ID" sz="1800" dirty="0"/>
                    </a:p>
                  </a:txBody>
                  <a:tcPr marL="68580" marR="68580" marT="34290" marB="34290"/>
                </a:tc>
                <a:tc>
                  <a:txBody>
                    <a:bodyPr/>
                    <a:lstStyle/>
                    <a:p>
                      <a:pPr marL="6350" lvl="1" indent="0"/>
                      <a:r>
                        <a:rPr lang="id-ID" sz="1800" dirty="0"/>
                        <a:t>    Ekuitas</a:t>
                      </a:r>
                    </a:p>
                  </a:txBody>
                  <a:tcPr marL="68580" marR="68580" marT="34290" marB="34290"/>
                </a:tc>
                <a:tc>
                  <a:txBody>
                    <a:bodyPr/>
                    <a:lstStyle/>
                    <a:p>
                      <a:pPr algn="r"/>
                      <a:r>
                        <a:rPr lang="id-ID" sz="1800" dirty="0"/>
                        <a:t>200.000.000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09724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KLASIFIKASI ASET TETAP</a:t>
            </a:r>
          </a:p>
        </p:txBody>
      </p:sp>
      <p:graphicFrame>
        <p:nvGraphicFramePr>
          <p:cNvPr id="5" name="Content Placeholder 4"/>
          <p:cNvGraphicFramePr>
            <a:graphicFrameLocks noGrp="1"/>
          </p:cNvGraphicFramePr>
          <p:nvPr>
            <p:ph idx="1"/>
          </p:nvPr>
        </p:nvGraphicFramePr>
        <p:xfrm>
          <a:off x="204788" y="1360488"/>
          <a:ext cx="8697912" cy="494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03A59290-B837-4F02-9562-8A3D7FD70D29}" type="slidenum">
              <a:rPr lang="en-US"/>
              <a:pPr algn="r">
                <a:defRPr/>
              </a:pPr>
              <a:t>104</a:t>
            </a:fld>
            <a:endParaRPr lang="en-US" dirty="0"/>
          </a:p>
        </p:txBody>
      </p:sp>
    </p:spTree>
    <p:extLst>
      <p:ext uri="{BB962C8B-B14F-4D97-AF65-F5344CB8AC3E}">
        <p14:creationId xmlns:p14="http://schemas.microsoft.com/office/powerpoint/2010/main" val="19060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150" dirty="0">
                <a:ln w="3175">
                  <a:noFill/>
                </a:ln>
                <a:latin typeface="Tw Cen MT" pitchFamily="34" charset="0"/>
                <a:cs typeface="Arial" charset="0"/>
              </a:rPr>
              <a:t>KASUS-KASUS KEPEMILIKAN TANAH</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3497169"/>
              </p:ext>
            </p:extLst>
          </p:nvPr>
        </p:nvGraphicFramePr>
        <p:xfrm>
          <a:off x="204788" y="1360488"/>
          <a:ext cx="8697912" cy="5034280"/>
        </p:xfrm>
        <a:graphic>
          <a:graphicData uri="http://schemas.openxmlformats.org/drawingml/2006/table">
            <a:tbl>
              <a:tblPr firstRow="1" bandRow="1">
                <a:tableStyleId>{5C22544A-7EE6-4342-B048-85BDC9FD1C3A}</a:tableStyleId>
              </a:tblPr>
              <a:tblGrid>
                <a:gridCol w="3079833">
                  <a:extLst>
                    <a:ext uri="{9D8B030D-6E8A-4147-A177-3AD203B41FA5}">
                      <a16:colId xmlns:a16="http://schemas.microsoft.com/office/drawing/2014/main" val="20000"/>
                    </a:ext>
                  </a:extLst>
                </a:gridCol>
                <a:gridCol w="5618079">
                  <a:extLst>
                    <a:ext uri="{9D8B030D-6E8A-4147-A177-3AD203B41FA5}">
                      <a16:colId xmlns:a16="http://schemas.microsoft.com/office/drawing/2014/main" val="20001"/>
                    </a:ext>
                  </a:extLst>
                </a:gridCol>
              </a:tblGrid>
              <a:tr h="370840">
                <a:tc>
                  <a:txBody>
                    <a:bodyPr/>
                    <a:lstStyle/>
                    <a:p>
                      <a:endParaRPr lang="id-ID" dirty="0"/>
                    </a:p>
                  </a:txBody>
                  <a:tcPr/>
                </a:tc>
                <a:tc>
                  <a:txBody>
                    <a:bodyPr/>
                    <a:lstStyle/>
                    <a:p>
                      <a:endParaRPr lang="id-ID"/>
                    </a:p>
                  </a:txBody>
                  <a:tcPr/>
                </a:tc>
                <a:extLst>
                  <a:ext uri="{0D108BD9-81ED-4DB2-BD59-A6C34878D82A}">
                    <a16:rowId xmlns:a16="http://schemas.microsoft.com/office/drawing/2014/main" val="10000"/>
                  </a:ext>
                </a:extLst>
              </a:tr>
              <a:tr h="370840">
                <a:tc>
                  <a:txBody>
                    <a:bodyPr/>
                    <a:lstStyle/>
                    <a:p>
                      <a:pPr algn="ctr"/>
                      <a:r>
                        <a:rPr lang="en-US" sz="1800" dirty="0">
                          <a:solidFill>
                            <a:schemeClr val="tx1">
                              <a:lumMod val="95000"/>
                              <a:lumOff val="5000"/>
                            </a:schemeClr>
                          </a:solidFill>
                        </a:rPr>
                        <a:t>D</a:t>
                      </a:r>
                      <a:r>
                        <a:rPr lang="id-ID" sz="1800" dirty="0" err="1">
                          <a:solidFill>
                            <a:schemeClr val="tx1">
                              <a:lumMod val="95000"/>
                              <a:lumOff val="5000"/>
                            </a:schemeClr>
                          </a:solidFill>
                        </a:rPr>
                        <a:t>ikuasai</a:t>
                      </a:r>
                      <a:r>
                        <a:rPr lang="id-ID" sz="1800" dirty="0">
                          <a:solidFill>
                            <a:schemeClr val="tx1">
                              <a:lumMod val="95000"/>
                              <a:lumOff val="5000"/>
                            </a:schemeClr>
                          </a:solidFill>
                        </a:rPr>
                        <a:t> dan/atau digunakan oleh pemerintah </a:t>
                      </a:r>
                      <a:r>
                        <a:rPr lang="en-US" sz="1800" dirty="0" err="1">
                          <a:solidFill>
                            <a:schemeClr val="tx1">
                              <a:lumMod val="95000"/>
                              <a:lumOff val="5000"/>
                            </a:schemeClr>
                          </a:solidFill>
                        </a:rPr>
                        <a:t>namun</a:t>
                      </a:r>
                      <a:r>
                        <a:rPr lang="en-US" sz="1800" dirty="0">
                          <a:solidFill>
                            <a:schemeClr val="tx1">
                              <a:lumMod val="95000"/>
                              <a:lumOff val="5000"/>
                            </a:schemeClr>
                          </a:solidFill>
                        </a:rPr>
                        <a:t> </a:t>
                      </a:r>
                      <a:r>
                        <a:rPr lang="id-ID" sz="1800" dirty="0">
                          <a:solidFill>
                            <a:schemeClr val="tx1">
                              <a:lumMod val="95000"/>
                              <a:lumOff val="5000"/>
                            </a:schemeClr>
                          </a:solidFill>
                        </a:rPr>
                        <a:t>belum ada bukti kepemilikan yang sah</a:t>
                      </a:r>
                      <a:endParaRPr lang="en-US" sz="1800" dirty="0">
                        <a:solidFill>
                          <a:schemeClr val="tx1">
                            <a:lumMod val="95000"/>
                            <a:lumOff val="5000"/>
                          </a:schemeClr>
                        </a:solidFill>
                      </a:endParaRPr>
                    </a:p>
                  </a:txBody>
                  <a:tcPr/>
                </a:tc>
                <a:tc>
                  <a:txBody>
                    <a:bodyPr/>
                    <a:lstStyle/>
                    <a:p>
                      <a:pPr marL="176213" indent="-176213">
                        <a:buFont typeface="Wingdings" pitchFamily="2" charset="2"/>
                        <a:buChar char="§"/>
                      </a:pPr>
                      <a:r>
                        <a:rPr lang="en-US" sz="1800" dirty="0">
                          <a:solidFill>
                            <a:schemeClr val="tx1">
                              <a:lumMod val="95000"/>
                              <a:lumOff val="5000"/>
                            </a:schemeClr>
                          </a:solidFill>
                        </a:rPr>
                        <a:t>T</a:t>
                      </a:r>
                      <a:r>
                        <a:rPr lang="id-ID" sz="1800" dirty="0">
                          <a:solidFill>
                            <a:schemeClr val="tx1">
                              <a:lumMod val="95000"/>
                              <a:lumOff val="5000"/>
                            </a:schemeClr>
                          </a:solidFill>
                        </a:rPr>
                        <a:t>anah tersebut tetap harus dicatat dan disajikan sebagai aset tetap tanah pada neraca pemerintah. </a:t>
                      </a:r>
                      <a:endParaRPr lang="en-US" sz="1800" dirty="0">
                        <a:solidFill>
                          <a:schemeClr val="tx1">
                            <a:lumMod val="95000"/>
                            <a:lumOff val="5000"/>
                          </a:schemeClr>
                        </a:solidFill>
                      </a:endParaRPr>
                    </a:p>
                    <a:p>
                      <a:pPr marL="176213" indent="-176213">
                        <a:buFont typeface="Wingdings" pitchFamily="2" charset="2"/>
                        <a:buChar char="§"/>
                      </a:pPr>
                      <a:r>
                        <a:rPr lang="en-US" sz="1800" dirty="0">
                          <a:solidFill>
                            <a:schemeClr val="tx1">
                              <a:lumMod val="95000"/>
                              <a:lumOff val="5000"/>
                            </a:schemeClr>
                          </a:solidFill>
                        </a:rPr>
                        <a:t>D</a:t>
                      </a:r>
                      <a:r>
                        <a:rPr lang="id-ID" sz="1800" dirty="0" err="1">
                          <a:solidFill>
                            <a:schemeClr val="tx1">
                              <a:lumMod val="95000"/>
                              <a:lumOff val="5000"/>
                            </a:schemeClr>
                          </a:solidFill>
                        </a:rPr>
                        <a:t>iungkapkan</a:t>
                      </a:r>
                      <a:r>
                        <a:rPr lang="id-ID" sz="1800" dirty="0">
                          <a:solidFill>
                            <a:schemeClr val="tx1">
                              <a:lumMod val="95000"/>
                              <a:lumOff val="5000"/>
                            </a:schemeClr>
                          </a:solidFill>
                        </a:rPr>
                        <a:t> secara memadai dalam </a:t>
                      </a:r>
                      <a:r>
                        <a:rPr lang="id-ID" sz="1800" dirty="0" err="1">
                          <a:solidFill>
                            <a:schemeClr val="tx1">
                              <a:lumMod val="95000"/>
                              <a:lumOff val="5000"/>
                            </a:schemeClr>
                          </a:solidFill>
                        </a:rPr>
                        <a:t>CaLK</a:t>
                      </a:r>
                      <a:endParaRPr lang="en-US" sz="1800" dirty="0">
                        <a:solidFill>
                          <a:schemeClr val="tx1">
                            <a:lumMod val="95000"/>
                            <a:lumOff val="5000"/>
                          </a:schemeClr>
                        </a:solidFill>
                      </a:endParaRPr>
                    </a:p>
                    <a:p>
                      <a:endParaRPr lang="id-ID" dirty="0">
                        <a:solidFill>
                          <a:schemeClr val="tx1">
                            <a:lumMod val="95000"/>
                            <a:lumOff val="5000"/>
                          </a:schemeClr>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rPr>
                        <a:t>T</a:t>
                      </a:r>
                      <a:r>
                        <a:rPr lang="id-ID" sz="1800" dirty="0" err="1">
                          <a:solidFill>
                            <a:schemeClr val="tx1">
                              <a:lumMod val="95000"/>
                              <a:lumOff val="5000"/>
                            </a:schemeClr>
                          </a:solidFill>
                        </a:rPr>
                        <a:t>anah</a:t>
                      </a:r>
                      <a:r>
                        <a:rPr lang="id-ID" sz="1800" dirty="0">
                          <a:solidFill>
                            <a:schemeClr val="tx1">
                              <a:lumMod val="95000"/>
                              <a:lumOff val="5000"/>
                            </a:schemeClr>
                          </a:solidFill>
                        </a:rPr>
                        <a:t> dimiliki oleh pemerintah, namun dikuasai dan/atau digunakan oleh pihak lain</a:t>
                      </a:r>
                      <a:endParaRPr lang="en-US" sz="1800" dirty="0">
                        <a:solidFill>
                          <a:schemeClr val="tx1">
                            <a:lumMod val="95000"/>
                            <a:lumOff val="5000"/>
                          </a:schemeClr>
                        </a:solidFill>
                      </a:endParaRPr>
                    </a:p>
                    <a:p>
                      <a:endParaRPr lang="id-ID" dirty="0">
                        <a:solidFill>
                          <a:schemeClr val="tx1">
                            <a:lumMod val="95000"/>
                            <a:lumOff val="5000"/>
                          </a:schemeClr>
                        </a:solidFill>
                      </a:endParaRPr>
                    </a:p>
                  </a:txBody>
                  <a:tcPr/>
                </a:tc>
                <a:tc>
                  <a:txBody>
                    <a:bodyPr/>
                    <a:lstStyle/>
                    <a:p>
                      <a:pPr marL="176213" indent="-176213">
                        <a:buFont typeface="Wingdings" pitchFamily="2" charset="2"/>
                        <a:buChar char="§"/>
                      </a:pPr>
                      <a:r>
                        <a:rPr lang="id-ID" sz="1800" dirty="0">
                          <a:solidFill>
                            <a:schemeClr val="tx1">
                              <a:lumMod val="95000"/>
                              <a:lumOff val="5000"/>
                            </a:schemeClr>
                          </a:solidFill>
                        </a:rPr>
                        <a:t>Tanah tersebut tetap harus dicatat dan disajikan sebagai aset tetap tanah pada neraca pemerintah </a:t>
                      </a:r>
                      <a:endParaRPr lang="en-US" sz="1800" dirty="0">
                        <a:solidFill>
                          <a:schemeClr val="tx1">
                            <a:lumMod val="95000"/>
                            <a:lumOff val="5000"/>
                          </a:schemeClr>
                        </a:solidFill>
                      </a:endParaRPr>
                    </a:p>
                    <a:p>
                      <a:pPr marL="176213" indent="-176213">
                        <a:buFont typeface="Wingdings" pitchFamily="2" charset="2"/>
                        <a:buChar char="§"/>
                      </a:pPr>
                      <a:r>
                        <a:rPr lang="en-US" sz="1800" dirty="0">
                          <a:solidFill>
                            <a:schemeClr val="tx1">
                              <a:lumMod val="95000"/>
                              <a:lumOff val="5000"/>
                            </a:schemeClr>
                          </a:solidFill>
                        </a:rPr>
                        <a:t>D</a:t>
                      </a:r>
                      <a:r>
                        <a:rPr lang="id-ID" sz="1800" dirty="0" err="1">
                          <a:solidFill>
                            <a:schemeClr val="tx1">
                              <a:lumMod val="95000"/>
                              <a:lumOff val="5000"/>
                            </a:schemeClr>
                          </a:solidFill>
                        </a:rPr>
                        <a:t>iungkapkan</a:t>
                      </a:r>
                      <a:r>
                        <a:rPr lang="id-ID" sz="1800" dirty="0">
                          <a:solidFill>
                            <a:schemeClr val="tx1">
                              <a:lumMod val="95000"/>
                              <a:lumOff val="5000"/>
                            </a:schemeClr>
                          </a:solidFill>
                        </a:rPr>
                        <a:t> secara memadai dalam </a:t>
                      </a:r>
                      <a:r>
                        <a:rPr lang="id-ID" sz="1800" dirty="0" err="1">
                          <a:solidFill>
                            <a:schemeClr val="tx1">
                              <a:lumMod val="95000"/>
                              <a:lumOff val="5000"/>
                            </a:schemeClr>
                          </a:solidFill>
                        </a:rPr>
                        <a:t>CaLK</a:t>
                      </a:r>
                      <a:r>
                        <a:rPr lang="id-ID" sz="1800" dirty="0">
                          <a:solidFill>
                            <a:schemeClr val="tx1">
                              <a:lumMod val="95000"/>
                              <a:lumOff val="5000"/>
                            </a:schemeClr>
                          </a:solidFill>
                        </a:rPr>
                        <a:t> </a:t>
                      </a:r>
                      <a:r>
                        <a:rPr lang="en-US" sz="1800" dirty="0" err="1">
                          <a:solidFill>
                            <a:schemeClr val="tx1">
                              <a:lumMod val="95000"/>
                              <a:lumOff val="5000"/>
                            </a:schemeClr>
                          </a:solidFill>
                        </a:rPr>
                        <a:t>bahwa</a:t>
                      </a:r>
                      <a:r>
                        <a:rPr lang="en-US" sz="1800" dirty="0">
                          <a:solidFill>
                            <a:schemeClr val="tx1">
                              <a:lumMod val="95000"/>
                              <a:lumOff val="5000"/>
                            </a:schemeClr>
                          </a:solidFill>
                        </a:rPr>
                        <a:t> </a:t>
                      </a:r>
                      <a:r>
                        <a:rPr lang="en-US" sz="1800" dirty="0" err="1">
                          <a:solidFill>
                            <a:schemeClr val="tx1">
                              <a:lumMod val="95000"/>
                              <a:lumOff val="5000"/>
                            </a:schemeClr>
                          </a:solidFill>
                        </a:rPr>
                        <a:t>tanah</a:t>
                      </a:r>
                      <a:r>
                        <a:rPr lang="en-US" sz="1800" dirty="0">
                          <a:solidFill>
                            <a:schemeClr val="tx1">
                              <a:lumMod val="95000"/>
                              <a:lumOff val="5000"/>
                            </a:schemeClr>
                          </a:solidFill>
                        </a:rPr>
                        <a:t> </a:t>
                      </a:r>
                      <a:r>
                        <a:rPr lang="en-US" sz="1800" dirty="0" err="1">
                          <a:solidFill>
                            <a:schemeClr val="tx1">
                              <a:lumMod val="95000"/>
                              <a:lumOff val="5000"/>
                            </a:schemeClr>
                          </a:solidFill>
                        </a:rPr>
                        <a:t>tersebut</a:t>
                      </a:r>
                      <a:r>
                        <a:rPr lang="en-US" sz="1800" dirty="0">
                          <a:solidFill>
                            <a:schemeClr val="tx1">
                              <a:lumMod val="95000"/>
                              <a:lumOff val="5000"/>
                            </a:schemeClr>
                          </a:solidFill>
                        </a:rPr>
                        <a:t> </a:t>
                      </a:r>
                      <a:r>
                        <a:rPr lang="en-US" sz="1800" dirty="0" err="1">
                          <a:solidFill>
                            <a:schemeClr val="tx1">
                              <a:lumMod val="95000"/>
                              <a:lumOff val="5000"/>
                            </a:schemeClr>
                          </a:solidFill>
                        </a:rPr>
                        <a:t>dikuasai</a:t>
                      </a:r>
                      <a:r>
                        <a:rPr lang="en-US" sz="1800" dirty="0">
                          <a:solidFill>
                            <a:schemeClr val="tx1">
                              <a:lumMod val="95000"/>
                              <a:lumOff val="5000"/>
                            </a:schemeClr>
                          </a:solidFill>
                        </a:rPr>
                        <a:t> </a:t>
                      </a:r>
                      <a:r>
                        <a:rPr lang="en-US" sz="1800" dirty="0" err="1">
                          <a:solidFill>
                            <a:schemeClr val="tx1">
                              <a:lumMod val="95000"/>
                              <a:lumOff val="5000"/>
                            </a:schemeClr>
                          </a:solidFill>
                        </a:rPr>
                        <a:t>pihak</a:t>
                      </a:r>
                      <a:r>
                        <a:rPr lang="en-US" sz="1800" dirty="0">
                          <a:solidFill>
                            <a:schemeClr val="tx1">
                              <a:lumMod val="95000"/>
                              <a:lumOff val="5000"/>
                            </a:schemeClr>
                          </a:solidFill>
                        </a:rPr>
                        <a:t> lain</a:t>
                      </a:r>
                    </a:p>
                    <a:p>
                      <a:endParaRPr lang="id-ID" dirty="0">
                        <a:solidFill>
                          <a:schemeClr val="tx1">
                            <a:lumMod val="95000"/>
                            <a:lumOff val="5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rPr>
                        <a:t>T</a:t>
                      </a:r>
                      <a:r>
                        <a:rPr lang="id-ID" sz="1800" dirty="0" err="1">
                          <a:solidFill>
                            <a:schemeClr val="tx1">
                              <a:lumMod val="95000"/>
                              <a:lumOff val="5000"/>
                            </a:schemeClr>
                          </a:solidFill>
                        </a:rPr>
                        <a:t>anah</a:t>
                      </a:r>
                      <a:r>
                        <a:rPr lang="id-ID" sz="1800" dirty="0">
                          <a:solidFill>
                            <a:schemeClr val="tx1">
                              <a:lumMod val="95000"/>
                              <a:lumOff val="5000"/>
                            </a:schemeClr>
                          </a:solidFill>
                        </a:rPr>
                        <a:t> dimiliki oleh suatu entitas pemerintah, namun dikuasai dan/atau digunakan oleh entitas pemerintah yang lain</a:t>
                      </a:r>
                      <a:endParaRPr lang="en-US" sz="1800" dirty="0">
                        <a:solidFill>
                          <a:schemeClr val="tx1">
                            <a:lumMod val="95000"/>
                            <a:lumOff val="5000"/>
                          </a:schemeClr>
                        </a:solidFill>
                      </a:endParaRPr>
                    </a:p>
                    <a:p>
                      <a:endParaRPr lang="id-ID" dirty="0">
                        <a:solidFill>
                          <a:schemeClr val="tx1">
                            <a:lumMod val="95000"/>
                            <a:lumOff val="5000"/>
                          </a:schemeClr>
                        </a:solidFill>
                      </a:endParaRPr>
                    </a:p>
                  </a:txBody>
                  <a:tcPr/>
                </a:tc>
                <a:tc>
                  <a:txBody>
                    <a:bodyPr/>
                    <a:lstStyle/>
                    <a:p>
                      <a:pPr marL="217885" indent="-217885">
                        <a:buFont typeface="Wingdings" pitchFamily="2" charset="2"/>
                        <a:buChar char="§"/>
                      </a:pPr>
                      <a:r>
                        <a:rPr lang="en-US" sz="1800" dirty="0">
                          <a:solidFill>
                            <a:schemeClr val="tx1">
                              <a:lumMod val="95000"/>
                              <a:lumOff val="5000"/>
                            </a:schemeClr>
                          </a:solidFill>
                        </a:rPr>
                        <a:t>Di</a:t>
                      </a:r>
                      <a:r>
                        <a:rPr lang="id-ID" sz="1800" dirty="0">
                          <a:solidFill>
                            <a:schemeClr val="tx1">
                              <a:lumMod val="95000"/>
                              <a:lumOff val="5000"/>
                            </a:schemeClr>
                          </a:solidFill>
                        </a:rPr>
                        <a:t>catat dan disajikan pada neraca entitas pemerintah yang mempunyai bukti kepemilikan</a:t>
                      </a:r>
                      <a:r>
                        <a:rPr lang="en-US" sz="1800" dirty="0">
                          <a:solidFill>
                            <a:schemeClr val="tx1">
                              <a:lumMod val="95000"/>
                              <a:lumOff val="5000"/>
                            </a:schemeClr>
                          </a:solidFill>
                        </a:rPr>
                        <a:t>, </a:t>
                      </a:r>
                      <a:r>
                        <a:rPr lang="en-US" sz="1800" dirty="0" err="1">
                          <a:solidFill>
                            <a:schemeClr val="tx1">
                              <a:lumMod val="95000"/>
                              <a:lumOff val="5000"/>
                            </a:schemeClr>
                          </a:solidFill>
                        </a:rPr>
                        <a:t>serta</a:t>
                      </a:r>
                      <a:r>
                        <a:rPr lang="en-US" sz="1800" dirty="0">
                          <a:solidFill>
                            <a:schemeClr val="tx1">
                              <a:lumMod val="95000"/>
                              <a:lumOff val="5000"/>
                            </a:schemeClr>
                          </a:solidFill>
                        </a:rPr>
                        <a:t> </a:t>
                      </a:r>
                      <a:r>
                        <a:rPr lang="en-US" sz="1800" dirty="0" err="1">
                          <a:solidFill>
                            <a:schemeClr val="tx1">
                              <a:lumMod val="95000"/>
                              <a:lumOff val="5000"/>
                            </a:schemeClr>
                          </a:solidFill>
                        </a:rPr>
                        <a:t>diungkapkan</a:t>
                      </a:r>
                      <a:r>
                        <a:rPr lang="en-US" sz="1800" dirty="0">
                          <a:solidFill>
                            <a:schemeClr val="tx1">
                              <a:lumMod val="95000"/>
                              <a:lumOff val="5000"/>
                            </a:schemeClr>
                          </a:solidFill>
                        </a:rPr>
                        <a:t> di C</a:t>
                      </a:r>
                      <a:r>
                        <a:rPr lang="id-ID" sz="1800" dirty="0">
                          <a:solidFill>
                            <a:schemeClr val="tx1">
                              <a:lumMod val="95000"/>
                              <a:lumOff val="5000"/>
                            </a:schemeClr>
                          </a:solidFill>
                        </a:rPr>
                        <a:t>a</a:t>
                      </a:r>
                      <a:r>
                        <a:rPr lang="en-US" sz="1800" dirty="0">
                          <a:solidFill>
                            <a:schemeClr val="tx1">
                              <a:lumMod val="95000"/>
                              <a:lumOff val="5000"/>
                            </a:schemeClr>
                          </a:solidFill>
                        </a:rPr>
                        <a:t>LK.</a:t>
                      </a:r>
                    </a:p>
                    <a:p>
                      <a:pPr marL="217885" indent="-217885">
                        <a:buFont typeface="Wingdings" pitchFamily="2" charset="2"/>
                        <a:buChar char="§"/>
                      </a:pPr>
                      <a:r>
                        <a:rPr lang="id-ID" sz="1800" dirty="0">
                          <a:solidFill>
                            <a:schemeClr val="tx1">
                              <a:lumMod val="95000"/>
                              <a:lumOff val="5000"/>
                            </a:schemeClr>
                          </a:solidFill>
                        </a:rPr>
                        <a:t>Entitas pemerintah yang menguasai dan/atau menggunakan tanah cukup mengungkapkan tanah tersebut secara memadai dalam </a:t>
                      </a:r>
                      <a:r>
                        <a:rPr lang="id-ID" sz="1800" dirty="0" err="1">
                          <a:solidFill>
                            <a:schemeClr val="tx1">
                              <a:lumMod val="95000"/>
                              <a:lumOff val="5000"/>
                            </a:schemeClr>
                          </a:solidFill>
                        </a:rPr>
                        <a:t>CaLK</a:t>
                      </a:r>
                      <a:endParaRPr lang="en-US" sz="1800" dirty="0">
                        <a:solidFill>
                          <a:schemeClr val="tx1">
                            <a:lumMod val="95000"/>
                            <a:lumOff val="5000"/>
                          </a:schemeClr>
                        </a:solidFill>
                      </a:endParaRPr>
                    </a:p>
                    <a:p>
                      <a:endParaRPr lang="id-ID" dirty="0">
                        <a:solidFill>
                          <a:schemeClr val="tx1">
                            <a:lumMod val="95000"/>
                            <a:lumOff val="5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04567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TANAH WAKAF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091915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4723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RENOVASI ASET TETAP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509010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2 3"/>
          <p:cNvSpPr/>
          <p:nvPr/>
        </p:nvSpPr>
        <p:spPr>
          <a:xfrm>
            <a:off x="6971529" y="501012"/>
            <a:ext cx="2172471" cy="605893"/>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Bultek</a:t>
            </a:r>
          </a:p>
        </p:txBody>
      </p:sp>
    </p:spTree>
    <p:extLst>
      <p:ext uri="{BB962C8B-B14F-4D97-AF65-F5344CB8AC3E}">
        <p14:creationId xmlns:p14="http://schemas.microsoft.com/office/powerpoint/2010/main" val="20393324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b-NO" sz="4300" b="1" spc="-150" dirty="0">
                <a:ln w="3175">
                  <a:noFill/>
                </a:ln>
                <a:latin typeface="Tw Cen MT" pitchFamily="34" charset="0"/>
                <a:cs typeface="Arial" charset="0"/>
              </a:rPr>
              <a:t>REKLASIFIKASI ASET TETAP</a:t>
            </a:r>
            <a:endParaRPr lang="en-US" sz="4300" b="1" spc="-150" dirty="0">
              <a:ln w="3175">
                <a:noFill/>
              </a:ln>
              <a:latin typeface="Tw Cen MT" pitchFamily="34" charset="0"/>
              <a:cs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482519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2 4"/>
          <p:cNvSpPr/>
          <p:nvPr/>
        </p:nvSpPr>
        <p:spPr>
          <a:xfrm>
            <a:off x="6971529" y="84222"/>
            <a:ext cx="2172471" cy="771612"/>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Bultek</a:t>
            </a:r>
          </a:p>
        </p:txBody>
      </p:sp>
    </p:spTree>
    <p:extLst>
      <p:ext uri="{BB962C8B-B14F-4D97-AF65-F5344CB8AC3E}">
        <p14:creationId xmlns:p14="http://schemas.microsoft.com/office/powerpoint/2010/main" val="3314358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ASET TETAP KERJASAMA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825574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2 3"/>
          <p:cNvSpPr/>
          <p:nvPr/>
        </p:nvSpPr>
        <p:spPr>
          <a:xfrm>
            <a:off x="7332475" y="469233"/>
            <a:ext cx="1679178" cy="564012"/>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Bultek</a:t>
            </a:r>
          </a:p>
        </p:txBody>
      </p:sp>
    </p:spTree>
    <p:extLst>
      <p:ext uri="{BB962C8B-B14F-4D97-AF65-F5344CB8AC3E}">
        <p14:creationId xmlns:p14="http://schemas.microsoft.com/office/powerpoint/2010/main" val="414909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n-US" sz="4300" b="1" spc="-150" dirty="0">
                <a:ln w="3175">
                  <a:noFill/>
                </a:ln>
                <a:latin typeface="Tw Cen MT" pitchFamily="34" charset="0"/>
                <a:cs typeface="Arial" charset="0"/>
              </a:rPr>
              <a:t>LAPORAN</a:t>
            </a:r>
            <a:r>
              <a:rPr lang="en-US" sz="2400" b="1" dirty="0"/>
              <a:t> </a:t>
            </a:r>
            <a:r>
              <a:rPr lang="en-US" sz="4300" b="1" spc="-150" dirty="0">
                <a:ln w="3175">
                  <a:noFill/>
                </a:ln>
                <a:latin typeface="Tw Cen MT" pitchFamily="34" charset="0"/>
                <a:cs typeface="Arial" charset="0"/>
              </a:rPr>
              <a:t>ARUS KAS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8708673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6" name="Rectangle 11"/>
          <p:cNvSpPr>
            <a:spLocks noChangeArrowheads="1"/>
          </p:cNvSpPr>
          <p:nvPr/>
        </p:nvSpPr>
        <p:spPr bwMode="auto">
          <a:xfrm>
            <a:off x="1485900" y="2857500"/>
            <a:ext cx="6115050" cy="1477328"/>
          </a:xfrm>
          <a:prstGeom prst="rect">
            <a:avLst/>
          </a:prstGeom>
          <a:noFill/>
          <a:ln w="9525">
            <a:noFill/>
            <a:miter lim="800000"/>
            <a:headEnd/>
            <a:tailEnd/>
          </a:ln>
        </p:spPr>
        <p:txBody>
          <a:bodyPr>
            <a:spAutoFit/>
          </a:bodyPr>
          <a:lstStyle/>
          <a:p>
            <a:pPr>
              <a:buFont typeface="Wingdings" pitchFamily="2" charset="2"/>
              <a:buChar char="q"/>
            </a:pPr>
            <a:endParaRPr lang="id-ID" sz="2250"/>
          </a:p>
          <a:p>
            <a:endParaRPr lang="id-ID" sz="2250"/>
          </a:p>
          <a:p>
            <a:br>
              <a:rPr lang="id-ID" sz="2250"/>
            </a:br>
            <a:endParaRPr lang="id-ID" sz="2250"/>
          </a:p>
        </p:txBody>
      </p:sp>
    </p:spTree>
    <p:extLst>
      <p:ext uri="{BB962C8B-B14F-4D97-AF65-F5344CB8AC3E}">
        <p14:creationId xmlns:p14="http://schemas.microsoft.com/office/powerpoint/2010/main" val="238683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888834"/>
                                        </p:tgtEl>
                                        <p:attrNameLst>
                                          <p:attrName>style.visibility</p:attrName>
                                        </p:attrNameLst>
                                      </p:cBhvr>
                                      <p:to>
                                        <p:strVal val="visible"/>
                                      </p:to>
                                    </p:set>
                                    <p:animEffect transition="in" filter="diamond(out)">
                                      <p:cBhvr>
                                        <p:cTn id="7" dur="1000"/>
                                        <p:tgtEl>
                                          <p:spTgt spid="88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KERJASAMA</a:t>
            </a:r>
            <a:r>
              <a:rPr lang="id-ID" sz="4300" b="1" spc="-150" dirty="0">
                <a:ln w="3175">
                  <a:noFill/>
                </a:ln>
                <a:latin typeface="Tw Cen MT" pitchFamily="34" charset="0"/>
                <a:cs typeface="Arial" charset="0"/>
              </a:rPr>
              <a:t> </a:t>
            </a:r>
            <a:r>
              <a:rPr lang="en-US" sz="4300" b="1" spc="-150" dirty="0">
                <a:ln w="3175">
                  <a:noFill/>
                </a:ln>
                <a:latin typeface="Tw Cen MT" pitchFamily="34" charset="0"/>
                <a:cs typeface="Arial" charset="0"/>
              </a:rPr>
              <a:t>ASET TETAP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033728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277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id-ID" sz="2400" b="1" dirty="0">
                <a:latin typeface="Arial Rounded MT Bold" pitchFamily="34" charset="0"/>
              </a:rPr>
              <a:t>PSAP NO. 08</a:t>
            </a:r>
            <a:br>
              <a:rPr lang="id-ID" sz="2400" b="1" dirty="0">
                <a:latin typeface="Arial Rounded MT Bold" pitchFamily="34" charset="0"/>
              </a:rPr>
            </a:br>
            <a:r>
              <a:rPr lang="id-ID" sz="2400" b="1" dirty="0">
                <a:latin typeface="Arial Rounded MT Bold" pitchFamily="34" charset="0"/>
              </a:rPr>
              <a:t>AKUNTANSI KONSTRUKSI DALAM PENGERJAAN</a:t>
            </a:r>
            <a:endParaRPr lang="en-US" sz="2400" b="1"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8666280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CAKUPAN KONSTRUKSI DALAM </a:t>
            </a:r>
            <a:br>
              <a:rPr lang="id-ID" sz="4300" b="1" spc="-150" dirty="0">
                <a:ln w="3175">
                  <a:noFill/>
                </a:ln>
                <a:latin typeface="Tw Cen MT" pitchFamily="34" charset="0"/>
                <a:cs typeface="Arial" charset="0"/>
              </a:rPr>
            </a:br>
            <a:r>
              <a:rPr lang="id-ID" sz="4300" b="1" spc="-150" dirty="0">
                <a:ln w="3175">
                  <a:noFill/>
                </a:ln>
                <a:latin typeface="Tw Cen MT" pitchFamily="34" charset="0"/>
                <a:cs typeface="Arial" charset="0"/>
              </a:rPr>
              <a:t>PENGERJAAN (KDP)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6393411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A90A683-C210-4E9C-823C-E3B3ACD77F8D}" type="slidenum">
              <a:rPr lang="en-US"/>
              <a:pPr>
                <a:defRPr/>
              </a:pPr>
              <a:t>112</a:t>
            </a:fld>
            <a:endParaRPr lang="en-US"/>
          </a:p>
        </p:txBody>
      </p:sp>
    </p:spTree>
    <p:extLst>
      <p:ext uri="{BB962C8B-B14F-4D97-AF65-F5344CB8AC3E}">
        <p14:creationId xmlns:p14="http://schemas.microsoft.com/office/powerpoint/2010/main" val="3591010231"/>
      </p:ext>
    </p:extLst>
  </p:cSld>
  <p:clrMapOvr>
    <a:masterClrMapping/>
  </p:clrMapOvr>
  <p:transition>
    <p:diamon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KONTRAK KONSTRUKSI</a:t>
            </a:r>
            <a:r>
              <a:rPr lang="id-ID" sz="4300" b="1" spc="-150" dirty="0">
                <a:ln w="3175">
                  <a:noFill/>
                </a:ln>
                <a:latin typeface="Tw Cen MT" pitchFamily="34" charset="0"/>
                <a:cs typeface="Arial" charset="0"/>
              </a:rPr>
              <a:t> MELIPUTI</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5874561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257321"/>
      </p:ext>
    </p:extLst>
  </p:cSld>
  <p:clrMapOvr>
    <a:masterClrMapping/>
  </p:clrMapOvr>
  <p:transition>
    <p:diamon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Autofit/>
          </a:bodyPr>
          <a:lstStyle/>
          <a:p>
            <a:pPr>
              <a:defRPr/>
            </a:pPr>
            <a:r>
              <a:rPr lang="en-US" sz="3600" b="1" spc="-150" dirty="0" err="1">
                <a:ln w="3175">
                  <a:noFill/>
                </a:ln>
                <a:latin typeface="Tw Cen MT" pitchFamily="34" charset="0"/>
                <a:cs typeface="Arial" charset="0"/>
              </a:rPr>
              <a:t>Konstruksi</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tiap</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Aset</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Diperlakukan</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Sebagai</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Kontrak</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Konstruksi</a:t>
            </a:r>
            <a:r>
              <a:rPr lang="en-US" sz="3600" b="1" spc="-150" dirty="0">
                <a:ln w="3175">
                  <a:noFill/>
                </a:ln>
                <a:latin typeface="Tw Cen MT" pitchFamily="34" charset="0"/>
                <a:cs typeface="Arial" charset="0"/>
              </a:rPr>
              <a:t> Yang </a:t>
            </a:r>
            <a:r>
              <a:rPr lang="en-US" sz="3600" b="1" spc="-150" dirty="0" err="1">
                <a:ln w="3175">
                  <a:noFill/>
                </a:ln>
                <a:latin typeface="Tw Cen MT" pitchFamily="34" charset="0"/>
                <a:cs typeface="Arial" charset="0"/>
              </a:rPr>
              <a:t>Terpisah</a:t>
            </a:r>
            <a:r>
              <a:rPr lang="en-US" sz="3600" b="1" spc="-150" dirty="0">
                <a:ln w="3175">
                  <a:noFill/>
                </a:ln>
                <a:latin typeface="Tw Cen MT" pitchFamily="34" charset="0"/>
                <a:cs typeface="Arial" charset="0"/>
              </a:rPr>
              <a:t> </a:t>
            </a:r>
            <a:r>
              <a:rPr lang="en-US" sz="3600" b="1" spc="-150" dirty="0" err="1">
                <a:ln w="3175">
                  <a:noFill/>
                </a:ln>
                <a:latin typeface="Tw Cen MT" pitchFamily="34" charset="0"/>
                <a:cs typeface="Arial" charset="0"/>
              </a:rPr>
              <a:t>Jika</a:t>
            </a:r>
            <a:endParaRPr lang="id-ID" sz="36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7112682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531578C-E815-4864-85BB-D83FD327B8CF}" type="slidenum">
              <a:rPr lang="en-US"/>
              <a:pPr>
                <a:defRPr/>
              </a:pPr>
              <a:t>114</a:t>
            </a:fld>
            <a:endParaRPr lang="en-US"/>
          </a:p>
        </p:txBody>
      </p:sp>
    </p:spTree>
    <p:extLst>
      <p:ext uri="{BB962C8B-B14F-4D97-AF65-F5344CB8AC3E}">
        <p14:creationId xmlns:p14="http://schemas.microsoft.com/office/powerpoint/2010/main" val="3357837836"/>
      </p:ext>
    </p:extLst>
  </p:cSld>
  <p:clrMapOvr>
    <a:masterClrMapping/>
  </p:clrMapOvr>
  <p:transition>
    <p:diamon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p:nvPr>
        </p:nvSpPr>
        <p:spPr/>
        <p:txBody>
          <a:bodyPr>
            <a:noAutofit/>
          </a:bodyPr>
          <a:lstStyle/>
          <a:p>
            <a:pPr>
              <a:defRPr/>
            </a:pPr>
            <a:r>
              <a:rPr lang="en-US" sz="4300" b="1" spc="-150" dirty="0">
                <a:ln w="3175">
                  <a:noFill/>
                </a:ln>
                <a:latin typeface="Tw Cen MT" pitchFamily="34" charset="0"/>
                <a:cs typeface="Arial" charset="0"/>
              </a:rPr>
              <a:t>PENYATUAN DAN SEGMENTASI KONTRAK KONSTRUKSI</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6955929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EE99B81C-78FA-438C-93D5-41074E376D1C}" type="slidenum">
              <a:rPr lang="en-US"/>
              <a:pPr>
                <a:defRPr/>
              </a:pPr>
              <a:t>115</a:t>
            </a:fld>
            <a:endParaRPr lang="en-US"/>
          </a:p>
        </p:txBody>
      </p:sp>
    </p:spTree>
    <p:extLst>
      <p:ext uri="{BB962C8B-B14F-4D97-AF65-F5344CB8AC3E}">
        <p14:creationId xmlns:p14="http://schemas.microsoft.com/office/powerpoint/2010/main" val="1573038124"/>
      </p:ext>
    </p:extLst>
  </p:cSld>
  <p:clrMapOvr>
    <a:masterClrMapping/>
  </p:clrMapOvr>
  <p:transition>
    <p:diamon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PENGAKUAN KDP</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5944975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27ADEDC3-90A2-4BC3-9C22-29C83128A143}" type="slidenum">
              <a:rPr lang="en-US"/>
              <a:pPr>
                <a:defRPr/>
              </a:pPr>
              <a:t>116</a:t>
            </a:fld>
            <a:endParaRPr lang="en-US"/>
          </a:p>
        </p:txBody>
      </p:sp>
    </p:spTree>
    <p:extLst>
      <p:ext uri="{BB962C8B-B14F-4D97-AF65-F5344CB8AC3E}">
        <p14:creationId xmlns:p14="http://schemas.microsoft.com/office/powerpoint/2010/main" val="3042364090"/>
      </p:ext>
    </p:extLst>
  </p:cSld>
  <p:clrMapOvr>
    <a:masterClrMapping/>
  </p:clrMapOvr>
  <p:transition>
    <p:diamon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PENGUKURAN BIAYA KONSTRUKSI</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7924889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270929"/>
      </p:ext>
    </p:extLst>
  </p:cSld>
  <p:clrMapOvr>
    <a:masterClrMapping/>
  </p:clrMapOvr>
  <p:transition>
    <p:diamon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KAPITALISASI  BIAYA PINJAMAN</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5695271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D852B689-9B22-494D-9AD2-6FEBBEAFCAB8}" type="slidenum">
              <a:rPr lang="en-US"/>
              <a:pPr>
                <a:defRPr/>
              </a:pPr>
              <a:t>118</a:t>
            </a:fld>
            <a:endParaRPr lang="en-US"/>
          </a:p>
        </p:txBody>
      </p:sp>
    </p:spTree>
    <p:extLst>
      <p:ext uri="{BB962C8B-B14F-4D97-AF65-F5344CB8AC3E}">
        <p14:creationId xmlns:p14="http://schemas.microsoft.com/office/powerpoint/2010/main" val="4011977184"/>
      </p:ext>
    </p:extLst>
  </p:cSld>
  <p:clrMapOvr>
    <a:masterClrMapping/>
  </p:clrMapOvr>
  <p:transition>
    <p:diamon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KAPITALISASI  BIAYA PINJAMAN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1907385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FB8B5112-2E93-464E-81D2-E98ADC82F477}" type="slidenum">
              <a:rPr lang="en-US"/>
              <a:pPr>
                <a:defRPr/>
              </a:pPr>
              <a:t>119</a:t>
            </a:fld>
            <a:endParaRPr lang="en-US"/>
          </a:p>
        </p:txBody>
      </p:sp>
    </p:spTree>
    <p:extLst>
      <p:ext uri="{BB962C8B-B14F-4D97-AF65-F5344CB8AC3E}">
        <p14:creationId xmlns:p14="http://schemas.microsoft.com/office/powerpoint/2010/main" val="3426360329"/>
      </p:ext>
    </p:extLst>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LAPORAN OPERASIONAL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6975283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0617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a:t>
            </a:r>
            <a:r>
              <a:rPr lang="id-ID" sz="4300" b="1" spc="-150" dirty="0">
                <a:ln w="3175">
                  <a:noFill/>
                </a:ln>
                <a:latin typeface="Tw Cen MT" pitchFamily="34" charset="0"/>
                <a:cs typeface="Arial" charset="0"/>
              </a:rPr>
              <a:t>ENGUNGKAPAN KDP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1127936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ED3E95CF-9ED6-49D9-925E-5CAFE5C2E911}" type="slidenum">
              <a:rPr lang="en-US"/>
              <a:pPr>
                <a:defRPr/>
              </a:pPr>
              <a:t>120</a:t>
            </a:fld>
            <a:endParaRPr lang="en-US"/>
          </a:p>
        </p:txBody>
      </p:sp>
    </p:spTree>
    <p:extLst>
      <p:ext uri="{BB962C8B-B14F-4D97-AF65-F5344CB8AC3E}">
        <p14:creationId xmlns:p14="http://schemas.microsoft.com/office/powerpoint/2010/main" val="2824343590"/>
      </p:ext>
    </p:extLst>
  </p:cSld>
  <p:clrMapOvr>
    <a:masterClrMapping/>
  </p:clrMapOvr>
  <p:transition>
    <p:diamon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PENYELESAIAN </a:t>
            </a:r>
            <a:r>
              <a:rPr lang="id-ID" sz="4300" b="1" spc="-150" dirty="0">
                <a:ln w="3175">
                  <a:noFill/>
                </a:ln>
                <a:latin typeface="Tw Cen MT" pitchFamily="34" charset="0"/>
                <a:cs typeface="Arial" charset="0"/>
              </a:rPr>
              <a:t>KDP</a:t>
            </a:r>
            <a:endParaRPr lang="en-US" sz="4300" b="1" spc="-150" dirty="0">
              <a:ln w="3175">
                <a:noFill/>
              </a:ln>
              <a:latin typeface="Tw Cen MT" pitchFamily="34"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78706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1113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PENGHENTIAN </a:t>
            </a:r>
            <a:r>
              <a:rPr lang="id-ID" sz="4300" b="1" spc="-150" dirty="0">
                <a:ln w="3175">
                  <a:noFill/>
                </a:ln>
                <a:latin typeface="Tw Cen MT" pitchFamily="34" charset="0"/>
                <a:cs typeface="Arial" charset="0"/>
              </a:rPr>
              <a:t>KDP</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p:txBody>
          <a:bodyPr/>
          <a:lstStyle/>
          <a:p>
            <a:endParaRPr lang="id-ID"/>
          </a:p>
        </p:txBody>
      </p:sp>
      <p:graphicFrame>
        <p:nvGraphicFramePr>
          <p:cNvPr id="4" name="Table 3"/>
          <p:cNvGraphicFramePr>
            <a:graphicFrameLocks noGrp="1"/>
          </p:cNvGraphicFramePr>
          <p:nvPr>
            <p:extLst>
              <p:ext uri="{D42A27DB-BD31-4B8C-83A1-F6EECF244321}">
                <p14:modId xmlns:p14="http://schemas.microsoft.com/office/powerpoint/2010/main" val="706617927"/>
              </p:ext>
            </p:extLst>
          </p:nvPr>
        </p:nvGraphicFramePr>
        <p:xfrm>
          <a:off x="312821" y="1360855"/>
          <a:ext cx="8506327" cy="4639688"/>
        </p:xfrm>
        <a:graphic>
          <a:graphicData uri="http://schemas.openxmlformats.org/drawingml/2006/table">
            <a:tbl>
              <a:tblPr firstRow="1" bandRow="1">
                <a:tableStyleId>{5C22544A-7EE6-4342-B048-85BDC9FD1C3A}</a:tableStyleId>
              </a:tblPr>
              <a:tblGrid>
                <a:gridCol w="433137">
                  <a:extLst>
                    <a:ext uri="{9D8B030D-6E8A-4147-A177-3AD203B41FA5}">
                      <a16:colId xmlns:a16="http://schemas.microsoft.com/office/drawing/2014/main" val="20000"/>
                    </a:ext>
                  </a:extLst>
                </a:gridCol>
                <a:gridCol w="2301910">
                  <a:extLst>
                    <a:ext uri="{9D8B030D-6E8A-4147-A177-3AD203B41FA5}">
                      <a16:colId xmlns:a16="http://schemas.microsoft.com/office/drawing/2014/main" val="20001"/>
                    </a:ext>
                  </a:extLst>
                </a:gridCol>
                <a:gridCol w="2324501">
                  <a:extLst>
                    <a:ext uri="{9D8B030D-6E8A-4147-A177-3AD203B41FA5}">
                      <a16:colId xmlns:a16="http://schemas.microsoft.com/office/drawing/2014/main" val="20002"/>
                    </a:ext>
                  </a:extLst>
                </a:gridCol>
                <a:gridCol w="1886552">
                  <a:extLst>
                    <a:ext uri="{9D8B030D-6E8A-4147-A177-3AD203B41FA5}">
                      <a16:colId xmlns:a16="http://schemas.microsoft.com/office/drawing/2014/main" val="20003"/>
                    </a:ext>
                  </a:extLst>
                </a:gridCol>
                <a:gridCol w="1560227">
                  <a:extLst>
                    <a:ext uri="{9D8B030D-6E8A-4147-A177-3AD203B41FA5}">
                      <a16:colId xmlns:a16="http://schemas.microsoft.com/office/drawing/2014/main" val="20004"/>
                    </a:ext>
                  </a:extLst>
                </a:gridCol>
              </a:tblGrid>
              <a:tr h="525823">
                <a:tc>
                  <a:txBody>
                    <a:bodyPr/>
                    <a:lstStyle/>
                    <a:p>
                      <a:pPr algn="ctr"/>
                      <a:r>
                        <a:rPr lang="id-ID" sz="1800" dirty="0" err="1"/>
                        <a:t>No</a:t>
                      </a:r>
                      <a:endParaRPr lang="en-US" sz="1800" dirty="0">
                        <a:latin typeface="Arial" pitchFamily="34" charset="0"/>
                        <a:cs typeface="Arial" pitchFamily="34" charset="0"/>
                      </a:endParaRPr>
                    </a:p>
                  </a:txBody>
                  <a:tcPr marL="68580" marR="68580" marT="34290" marB="34290" anchor="ctr"/>
                </a:tc>
                <a:tc>
                  <a:txBody>
                    <a:bodyPr/>
                    <a:lstStyle/>
                    <a:p>
                      <a:pPr algn="ctr"/>
                      <a:r>
                        <a:rPr lang="id-ID" sz="1800" dirty="0"/>
                        <a:t>Pembangunan Aset</a:t>
                      </a:r>
                      <a:endParaRPr lang="en-US" sz="1800" dirty="0">
                        <a:latin typeface="Arial" pitchFamily="34" charset="0"/>
                        <a:cs typeface="Arial" pitchFamily="34" charset="0"/>
                      </a:endParaRPr>
                    </a:p>
                  </a:txBody>
                  <a:tcPr marL="68580" marR="68580" marT="34290" marB="34290" anchor="ctr"/>
                </a:tc>
                <a:tc>
                  <a:txBody>
                    <a:bodyPr/>
                    <a:lstStyle/>
                    <a:p>
                      <a:pPr algn="ctr"/>
                      <a:r>
                        <a:rPr lang="id-ID" sz="1800" dirty="0"/>
                        <a:t>Berita Acara  Penyelesaian Pekerjaan (BAPP)</a:t>
                      </a:r>
                      <a:endParaRPr lang="en-US" sz="1800" dirty="0">
                        <a:latin typeface="Arial" pitchFamily="34" charset="0"/>
                        <a:cs typeface="Arial" pitchFamily="34" charset="0"/>
                      </a:endParaRPr>
                    </a:p>
                  </a:txBody>
                  <a:tcPr marL="68580" marR="68580" marT="34290" marB="34290" anchor="ctr"/>
                </a:tc>
                <a:tc>
                  <a:txBody>
                    <a:bodyPr/>
                    <a:lstStyle/>
                    <a:p>
                      <a:pPr algn="ctr"/>
                      <a:r>
                        <a:rPr lang="id-ID" sz="1800" dirty="0"/>
                        <a:t>Pemanfaatan Aset</a:t>
                      </a:r>
                      <a:endParaRPr lang="en-US" sz="1800" dirty="0">
                        <a:latin typeface="Arial" pitchFamily="34" charset="0"/>
                        <a:cs typeface="Arial" pitchFamily="34" charset="0"/>
                      </a:endParaRPr>
                    </a:p>
                  </a:txBody>
                  <a:tcPr marL="68580" marR="68580" marT="34290" marB="34290" anchor="ctr"/>
                </a:tc>
                <a:tc>
                  <a:txBody>
                    <a:bodyPr/>
                    <a:lstStyle/>
                    <a:p>
                      <a:pPr algn="ctr"/>
                      <a:r>
                        <a:rPr lang="id-ID" sz="1800" dirty="0"/>
                        <a:t>Penyajian</a:t>
                      </a:r>
                      <a:endParaRPr lang="en-US" sz="1800" dirty="0">
                        <a:latin typeface="Arial" pitchFamily="34" charset="0"/>
                        <a:cs typeface="Arial" pitchFamily="34" charset="0"/>
                      </a:endParaRPr>
                    </a:p>
                  </a:txBody>
                  <a:tcPr marL="68580" marR="68580" marT="34290" marB="34290" anchor="ctr"/>
                </a:tc>
                <a:extLst>
                  <a:ext uri="{0D108BD9-81ED-4DB2-BD59-A6C34878D82A}">
                    <a16:rowId xmlns:a16="http://schemas.microsoft.com/office/drawing/2014/main" val="10000"/>
                  </a:ext>
                </a:extLst>
              </a:tr>
              <a:tr h="387728">
                <a:tc>
                  <a:txBody>
                    <a:bodyPr/>
                    <a:lstStyle/>
                    <a:p>
                      <a:pPr algn="ctr"/>
                      <a:r>
                        <a:rPr lang="id-ID" sz="1800" dirty="0"/>
                        <a:t>1.</a:t>
                      </a:r>
                      <a:endParaRPr lang="en-US" sz="1800" dirty="0">
                        <a:latin typeface="Arial" pitchFamily="34" charset="0"/>
                        <a:cs typeface="Arial" pitchFamily="34" charset="0"/>
                      </a:endParaRPr>
                    </a:p>
                  </a:txBody>
                  <a:tcPr marL="68580" marR="68580" marT="34290" marB="34290"/>
                </a:tc>
                <a:tc>
                  <a:txBody>
                    <a:bodyPr/>
                    <a:lstStyle/>
                    <a:p>
                      <a:r>
                        <a:rPr lang="id-ID" sz="1800" dirty="0"/>
                        <a:t>Selesai</a:t>
                      </a:r>
                      <a:endParaRPr lang="en-US" sz="1800" dirty="0">
                        <a:latin typeface="Arial" pitchFamily="34" charset="0"/>
                        <a:cs typeface="Arial" pitchFamily="34" charset="0"/>
                      </a:endParaRPr>
                    </a:p>
                  </a:txBody>
                  <a:tcPr marL="68580" marR="68580" marT="34290" marB="34290"/>
                </a:tc>
                <a:tc>
                  <a:txBody>
                    <a:bodyPr/>
                    <a:lstStyle/>
                    <a:p>
                      <a:r>
                        <a:rPr lang="id-ID" sz="1800" dirty="0"/>
                        <a:t>Sudah diperoleh</a:t>
                      </a:r>
                      <a:endParaRPr lang="en-US" sz="1800" dirty="0">
                        <a:latin typeface="Arial" pitchFamily="34" charset="0"/>
                        <a:cs typeface="Arial" pitchFamily="34" charset="0"/>
                      </a:endParaRPr>
                    </a:p>
                  </a:txBody>
                  <a:tcPr marL="68580" marR="68580" marT="34290" marB="34290"/>
                </a:tc>
                <a:tc>
                  <a:txBody>
                    <a:bodyPr/>
                    <a:lstStyle/>
                    <a:p>
                      <a:r>
                        <a:rPr lang="id-ID" sz="1800" dirty="0"/>
                        <a:t>Sudah dimanfaatkan</a:t>
                      </a:r>
                      <a:endParaRPr lang="en-US" sz="1800" dirty="0">
                        <a:latin typeface="Arial" pitchFamily="34" charset="0"/>
                        <a:cs typeface="Arial" pitchFamily="34" charset="0"/>
                      </a:endParaRPr>
                    </a:p>
                  </a:txBody>
                  <a:tcPr marL="68580" marR="68580" marT="34290" marB="34290"/>
                </a:tc>
                <a:tc>
                  <a:txBody>
                    <a:bodyPr/>
                    <a:lstStyle/>
                    <a:p>
                      <a:r>
                        <a:rPr lang="id-ID" sz="1800" dirty="0"/>
                        <a:t>Aset Tetap</a:t>
                      </a:r>
                      <a:endParaRPr lang="en-US" sz="18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1"/>
                  </a:ext>
                </a:extLst>
              </a:tr>
              <a:tr h="387728">
                <a:tc>
                  <a:txBody>
                    <a:bodyPr/>
                    <a:lstStyle/>
                    <a:p>
                      <a:pPr algn="ctr"/>
                      <a:r>
                        <a:rPr lang="id-ID" sz="1800" dirty="0"/>
                        <a:t>2.</a:t>
                      </a:r>
                      <a:endParaRPr lang="en-US" sz="1800" dirty="0">
                        <a:latin typeface="Arial" pitchFamily="34" charset="0"/>
                        <a:cs typeface="Arial" pitchFamily="34" charset="0"/>
                      </a:endParaRPr>
                    </a:p>
                  </a:txBody>
                  <a:tcPr marL="68580" marR="68580" marT="34290" marB="34290"/>
                </a:tc>
                <a:tc>
                  <a:txBody>
                    <a:bodyPr/>
                    <a:lstStyle/>
                    <a:p>
                      <a:r>
                        <a:rPr lang="id-ID" sz="1800" dirty="0"/>
                        <a:t>Selesai</a:t>
                      </a:r>
                      <a:endParaRPr lang="en-US" sz="1800" dirty="0">
                        <a:latin typeface="Arial" pitchFamily="34" charset="0"/>
                        <a:cs typeface="Arial"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a:t>Sudah diperoleh</a:t>
                      </a:r>
                      <a:endParaRPr lang="en-US" sz="1800" dirty="0">
                        <a:latin typeface="Arial" pitchFamily="34" charset="0"/>
                        <a:cs typeface="Arial" pitchFamily="34" charset="0"/>
                      </a:endParaRPr>
                    </a:p>
                  </a:txBody>
                  <a:tcPr marL="68580" marR="68580" marT="34290" marB="34290"/>
                </a:tc>
                <a:tc>
                  <a:txBody>
                    <a:bodyPr/>
                    <a:lstStyle/>
                    <a:p>
                      <a:r>
                        <a:rPr lang="id-ID" sz="1800" dirty="0"/>
                        <a:t>Belum dimanfaatkan</a:t>
                      </a:r>
                      <a:endParaRPr lang="en-US" sz="1800" dirty="0">
                        <a:latin typeface="Arial" pitchFamily="34" charset="0"/>
                        <a:cs typeface="Arial" pitchFamily="34" charset="0"/>
                      </a:endParaRPr>
                    </a:p>
                  </a:txBody>
                  <a:tcPr marL="68580" marR="68580" marT="34290" marB="34290"/>
                </a:tc>
                <a:tc>
                  <a:txBody>
                    <a:bodyPr/>
                    <a:lstStyle/>
                    <a:p>
                      <a:r>
                        <a:rPr lang="id-ID" sz="1800" dirty="0"/>
                        <a:t>Aset Tetap</a:t>
                      </a:r>
                      <a:endParaRPr lang="en-US" sz="18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2"/>
                  </a:ext>
                </a:extLst>
              </a:tr>
              <a:tr h="387728">
                <a:tc>
                  <a:txBody>
                    <a:bodyPr/>
                    <a:lstStyle/>
                    <a:p>
                      <a:pPr algn="ctr"/>
                      <a:r>
                        <a:rPr lang="id-ID" sz="1800" dirty="0"/>
                        <a:t>3.</a:t>
                      </a:r>
                      <a:endParaRPr lang="en-US" sz="1800" dirty="0">
                        <a:latin typeface="Arial" pitchFamily="34" charset="0"/>
                        <a:cs typeface="Arial" pitchFamily="34" charset="0"/>
                      </a:endParaRPr>
                    </a:p>
                  </a:txBody>
                  <a:tcPr marL="68580" marR="68580" marT="34290" marB="34290"/>
                </a:tc>
                <a:tc>
                  <a:txBody>
                    <a:bodyPr/>
                    <a:lstStyle/>
                    <a:p>
                      <a:r>
                        <a:rPr lang="id-ID" sz="1800" dirty="0"/>
                        <a:t>Selesai</a:t>
                      </a:r>
                      <a:endParaRPr lang="en-US" sz="1800" dirty="0">
                        <a:latin typeface="Arial" pitchFamily="34" charset="0"/>
                        <a:cs typeface="Arial" pitchFamily="34" charset="0"/>
                      </a:endParaRPr>
                    </a:p>
                  </a:txBody>
                  <a:tcPr marL="68580" marR="68580" marT="34290" marB="34290"/>
                </a:tc>
                <a:tc>
                  <a:txBody>
                    <a:bodyPr/>
                    <a:lstStyle/>
                    <a:p>
                      <a:r>
                        <a:rPr lang="id-ID" sz="1800" dirty="0"/>
                        <a:t>Belum diperoleh</a:t>
                      </a:r>
                      <a:endParaRPr lang="en-US" sz="1800" dirty="0">
                        <a:latin typeface="Arial" pitchFamily="34" charset="0"/>
                        <a:cs typeface="Arial" pitchFamily="34" charset="0"/>
                      </a:endParaRPr>
                    </a:p>
                  </a:txBody>
                  <a:tcPr marL="68580" marR="68580" marT="34290" marB="34290"/>
                </a:tc>
                <a:tc>
                  <a:txBody>
                    <a:bodyPr/>
                    <a:lstStyle/>
                    <a:p>
                      <a:r>
                        <a:rPr lang="id-ID" sz="1800" dirty="0"/>
                        <a:t>Sudah dimanfaatkan</a:t>
                      </a:r>
                      <a:endParaRPr lang="en-US" sz="1800" dirty="0">
                        <a:latin typeface="Arial" pitchFamily="34" charset="0"/>
                        <a:cs typeface="Arial" pitchFamily="34" charset="0"/>
                      </a:endParaRPr>
                    </a:p>
                  </a:txBody>
                  <a:tcPr marL="68580" marR="68580" marT="34290" marB="34290"/>
                </a:tc>
                <a:tc>
                  <a:txBody>
                    <a:bodyPr/>
                    <a:lstStyle/>
                    <a:p>
                      <a:r>
                        <a:rPr lang="id-ID" sz="1800" dirty="0"/>
                        <a:t>KDP</a:t>
                      </a:r>
                      <a:endParaRPr lang="en-US" sz="18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3"/>
                  </a:ext>
                </a:extLst>
              </a:tr>
              <a:tr h="525823">
                <a:tc>
                  <a:txBody>
                    <a:bodyPr/>
                    <a:lstStyle/>
                    <a:p>
                      <a:pPr algn="ctr"/>
                      <a:r>
                        <a:rPr lang="id-ID" sz="1800" dirty="0"/>
                        <a:t>4.</a:t>
                      </a:r>
                      <a:endParaRPr lang="en-US" sz="1800" dirty="0">
                        <a:latin typeface="Arial" pitchFamily="34" charset="0"/>
                        <a:cs typeface="Arial" pitchFamily="34" charset="0"/>
                      </a:endParaRPr>
                    </a:p>
                  </a:txBody>
                  <a:tcPr marL="68580" marR="68580" marT="34290" marB="34290"/>
                </a:tc>
                <a:tc>
                  <a:txBody>
                    <a:bodyPr/>
                    <a:lstStyle/>
                    <a:p>
                      <a:r>
                        <a:rPr lang="id-ID" sz="1800" dirty="0"/>
                        <a:t>Selesai sebagian</a:t>
                      </a:r>
                      <a:endParaRPr lang="en-US" sz="1800" dirty="0">
                        <a:latin typeface="Arial" pitchFamily="34" charset="0"/>
                        <a:cs typeface="Arial"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a:t>Belum diperoleh</a:t>
                      </a:r>
                      <a:endParaRPr lang="en-US" sz="1800" dirty="0"/>
                    </a:p>
                    <a:p>
                      <a:endParaRPr lang="en-US" sz="1800" dirty="0">
                        <a:latin typeface="Arial" pitchFamily="34" charset="0"/>
                        <a:cs typeface="Arial" pitchFamily="34" charset="0"/>
                      </a:endParaRPr>
                    </a:p>
                  </a:txBody>
                  <a:tcPr marL="68580" marR="68580" marT="34290" marB="34290"/>
                </a:tc>
                <a:tc>
                  <a:txBody>
                    <a:bodyPr/>
                    <a:lstStyle/>
                    <a:p>
                      <a:r>
                        <a:rPr lang="id-ID" sz="1800" dirty="0"/>
                        <a:t>Sebagian</a:t>
                      </a:r>
                      <a:r>
                        <a:rPr lang="id-ID" sz="1800" baseline="0" dirty="0"/>
                        <a:t> sudah dimanfaatkan</a:t>
                      </a:r>
                      <a:endParaRPr lang="en-US" sz="1800" dirty="0">
                        <a:latin typeface="Arial" pitchFamily="34" charset="0"/>
                        <a:cs typeface="Arial" pitchFamily="34" charset="0"/>
                      </a:endParaRPr>
                    </a:p>
                  </a:txBody>
                  <a:tcPr marL="68580" marR="68580" marT="34290" marB="34290"/>
                </a:tc>
                <a:tc>
                  <a:txBody>
                    <a:bodyPr/>
                    <a:lstStyle/>
                    <a:p>
                      <a:r>
                        <a:rPr lang="id-ID" sz="1800" dirty="0"/>
                        <a:t>KDP</a:t>
                      </a:r>
                      <a:endParaRPr lang="en-US" sz="18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4"/>
                  </a:ext>
                </a:extLst>
              </a:tr>
              <a:tr h="740933">
                <a:tc>
                  <a:txBody>
                    <a:bodyPr/>
                    <a:lstStyle/>
                    <a:p>
                      <a:pPr algn="ctr"/>
                      <a:r>
                        <a:rPr lang="id-ID" sz="1800" dirty="0"/>
                        <a:t>5.</a:t>
                      </a:r>
                      <a:endParaRPr lang="en-US" sz="1800" dirty="0">
                        <a:latin typeface="Arial" pitchFamily="34" charset="0"/>
                        <a:cs typeface="Arial" pitchFamily="34" charset="0"/>
                      </a:endParaRPr>
                    </a:p>
                  </a:txBody>
                  <a:tcPr marL="68580" marR="68580" marT="34290" marB="34290"/>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a:t>Selesai sebagian, karena sebab tertentu (misalnya terkena bencana alam/force majeur) aset tersebut hilang, maka penanggung jawab aset tersebut membuat pernyataan hilang </a:t>
                      </a:r>
                      <a:endParaRPr lang="en-US" sz="1800" dirty="0">
                        <a:latin typeface="Arial" pitchFamily="34" charset="0"/>
                        <a:cs typeface="Arial" pitchFamily="34" charset="0"/>
                      </a:endParaRPr>
                    </a:p>
                  </a:txBody>
                  <a:tcPr marL="68580" marR="68580" marT="34290" marB="34290"/>
                </a:tc>
                <a:tc hMerge="1">
                  <a:txBody>
                    <a:bodyPr/>
                    <a:lstStyle/>
                    <a:p>
                      <a:endParaRPr lang="en-US" dirty="0">
                        <a:latin typeface="Arial" pitchFamily="34" charset="0"/>
                        <a:cs typeface="Arial" pitchFamily="34" charset="0"/>
                      </a:endParaRPr>
                    </a:p>
                  </a:txBody>
                  <a:tcPr/>
                </a:tc>
                <a:tc hMerge="1">
                  <a:txBody>
                    <a:bodyPr/>
                    <a:lstStyle/>
                    <a:p>
                      <a:endParaRPr lang="en-US" dirty="0">
                        <a:latin typeface="Arial" pitchFamily="34" charset="0"/>
                        <a:cs typeface="Arial" pitchFamily="34" charset="0"/>
                      </a:endParaRPr>
                    </a:p>
                  </a:txBody>
                  <a:tcPr/>
                </a:tc>
                <a:tc>
                  <a:txBody>
                    <a:bodyPr/>
                    <a:lstStyle/>
                    <a:p>
                      <a:r>
                        <a:rPr lang="id-ID" sz="1800" dirty="0"/>
                        <a:t>KDP dapat dihapuskan</a:t>
                      </a:r>
                      <a:endParaRPr lang="en-US" sz="18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5"/>
                  </a:ext>
                </a:extLst>
              </a:tr>
              <a:tr h="387728">
                <a:tc>
                  <a:txBody>
                    <a:bodyPr/>
                    <a:lstStyle/>
                    <a:p>
                      <a:pPr algn="ctr"/>
                      <a:r>
                        <a:rPr lang="id-ID" sz="1800" dirty="0"/>
                        <a:t>6.</a:t>
                      </a:r>
                      <a:endParaRPr lang="en-US" sz="1800" dirty="0">
                        <a:latin typeface="Arial" pitchFamily="34" charset="0"/>
                        <a:cs typeface="Arial" pitchFamily="34" charset="0"/>
                      </a:endParaRPr>
                    </a:p>
                  </a:txBody>
                  <a:tcPr marL="68580" marR="68580" marT="34290" marB="34290"/>
                </a:tc>
                <a:tc>
                  <a:txBody>
                    <a:bodyPr/>
                    <a:lstStyle/>
                    <a:p>
                      <a:r>
                        <a:rPr lang="id-ID" sz="1800" dirty="0"/>
                        <a:t>Belum selesai</a:t>
                      </a:r>
                      <a:endParaRPr lang="en-US" sz="1800" dirty="0">
                        <a:latin typeface="Arial" pitchFamily="34" charset="0"/>
                        <a:cs typeface="Arial" pitchFamily="34" charset="0"/>
                      </a:endParaRPr>
                    </a:p>
                  </a:txBody>
                  <a:tcPr marL="68580" marR="68580" marT="34290" marB="34290"/>
                </a:tc>
                <a:tc>
                  <a:txBody>
                    <a:bodyPr/>
                    <a:lstStyle/>
                    <a:p>
                      <a:r>
                        <a:rPr lang="id-ID" sz="1800" dirty="0"/>
                        <a:t>BAST sudah</a:t>
                      </a:r>
                      <a:r>
                        <a:rPr lang="id-ID" sz="1800" baseline="0" dirty="0"/>
                        <a:t> ada</a:t>
                      </a:r>
                      <a:endParaRPr lang="en-US" sz="1800" dirty="0">
                        <a:latin typeface="Arial" pitchFamily="34" charset="0"/>
                        <a:cs typeface="Arial" pitchFamily="34" charset="0"/>
                      </a:endParaRPr>
                    </a:p>
                  </a:txBody>
                  <a:tcPr marL="68580" marR="68580" marT="34290" marB="34290"/>
                </a:tc>
                <a:tc>
                  <a:txBody>
                    <a:bodyPr/>
                    <a:lstStyle/>
                    <a:p>
                      <a:r>
                        <a:rPr lang="id-ID" sz="1800" dirty="0"/>
                        <a:t>-</a:t>
                      </a:r>
                      <a:endParaRPr lang="en-US" sz="1800" dirty="0">
                        <a:latin typeface="Arial" pitchFamily="34" charset="0"/>
                        <a:cs typeface="Arial" pitchFamily="34" charset="0"/>
                      </a:endParaRPr>
                    </a:p>
                  </a:txBody>
                  <a:tcPr marL="68580" marR="68580" marT="34290" marB="34290"/>
                </a:tc>
                <a:tc>
                  <a:txBody>
                    <a:bodyPr/>
                    <a:lstStyle/>
                    <a:p>
                      <a:r>
                        <a:rPr lang="id-ID" sz="1800" dirty="0"/>
                        <a:t>KDP</a:t>
                      </a:r>
                      <a:endParaRPr lang="en-US" sz="18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175572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PENGHENTIAN </a:t>
            </a:r>
            <a:r>
              <a:rPr lang="id-ID" sz="4300" b="1" spc="-150" dirty="0">
                <a:ln w="3175">
                  <a:noFill/>
                </a:ln>
                <a:latin typeface="Tw Cen MT" pitchFamily="34" charset="0"/>
                <a:cs typeface="Arial" charset="0"/>
              </a:rPr>
              <a:t>KDP</a:t>
            </a:r>
            <a:endParaRPr lang="en-US" sz="4300" b="1" spc="-150" dirty="0">
              <a:ln w="3175">
                <a:noFill/>
              </a:ln>
              <a:latin typeface="Tw Cen MT" pitchFamily="34"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5510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3823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noAutofit/>
          </a:bodyPr>
          <a:lstStyle/>
          <a:p>
            <a:pPr>
              <a:defRPr/>
            </a:pPr>
            <a:r>
              <a:rPr lang="id-ID" sz="4300" b="1" spc="-150" dirty="0">
                <a:ln w="3175">
                  <a:noFill/>
                </a:ln>
                <a:latin typeface="Tw Cen MT" pitchFamily="34" charset="0"/>
                <a:cs typeface="Arial" charset="0"/>
              </a:rPr>
              <a:t>JURNAL PENGELUARAN &amp; PENYELESAIAN KDP</a:t>
            </a:r>
            <a:endParaRPr lang="en-US" sz="4300" b="1" spc="-150" dirty="0">
              <a:ln w="3175">
                <a:noFill/>
              </a:ln>
              <a:latin typeface="Tw Cen MT" pitchFamily="34" charset="0"/>
              <a:cs typeface="Arial" charset="0"/>
            </a:endParaRPr>
          </a:p>
        </p:txBody>
      </p:sp>
      <p:sp>
        <p:nvSpPr>
          <p:cNvPr id="2" name="Content Placeholder 1"/>
          <p:cNvSpPr>
            <a:spLocks noGrp="1"/>
          </p:cNvSpPr>
          <p:nvPr>
            <p:ph idx="1"/>
          </p:nvPr>
        </p:nvSpPr>
        <p:spPr/>
        <p:txBody>
          <a:bodyPr/>
          <a:lstStyle/>
          <a:p>
            <a:r>
              <a:rPr lang="en-US" kern="0" dirty="0" err="1"/>
              <a:t>Pada</a:t>
            </a:r>
            <a:r>
              <a:rPr lang="en-US" kern="0" dirty="0"/>
              <a:t> </a:t>
            </a:r>
            <a:r>
              <a:rPr lang="id-ID" kern="0" dirty="0"/>
              <a:t>30 Desember 20X0 SKPD ABC melakukan pengeluaran untuk KDP berbentuk gedung sebesar 700juta. Pada 30 Desember 20X1 pengeluaran untuk pembangunan sebesar 500juta. Pada 30 Juni pengeluaran 300 juta dan gedung diserahterimakan dan mulai digunakan. Depresiasi 20 tahun.</a:t>
            </a:r>
          </a:p>
          <a:p>
            <a:endParaRPr lang="id-ID" dirty="0"/>
          </a:p>
        </p:txBody>
      </p:sp>
      <p:graphicFrame>
        <p:nvGraphicFramePr>
          <p:cNvPr id="9" name="Table 8"/>
          <p:cNvGraphicFramePr>
            <a:graphicFrameLocks noGrp="1"/>
          </p:cNvGraphicFramePr>
          <p:nvPr>
            <p:extLst>
              <p:ext uri="{D42A27DB-BD31-4B8C-83A1-F6EECF244321}">
                <p14:modId xmlns:p14="http://schemas.microsoft.com/office/powerpoint/2010/main" val="1907258030"/>
              </p:ext>
            </p:extLst>
          </p:nvPr>
        </p:nvGraphicFramePr>
        <p:xfrm>
          <a:off x="324854" y="2815391"/>
          <a:ext cx="8578514" cy="3436620"/>
        </p:xfrm>
        <a:graphic>
          <a:graphicData uri="http://schemas.openxmlformats.org/drawingml/2006/table">
            <a:tbl>
              <a:tblPr firstRow="1" bandRow="1">
                <a:tableStyleId>{7DF18680-E054-41AD-8BC1-D1AEF772440D}</a:tableStyleId>
              </a:tblPr>
              <a:tblGrid>
                <a:gridCol w="1191125">
                  <a:extLst>
                    <a:ext uri="{9D8B030D-6E8A-4147-A177-3AD203B41FA5}">
                      <a16:colId xmlns:a16="http://schemas.microsoft.com/office/drawing/2014/main" val="20000"/>
                    </a:ext>
                  </a:extLst>
                </a:gridCol>
                <a:gridCol w="1596890">
                  <a:extLst>
                    <a:ext uri="{9D8B030D-6E8A-4147-A177-3AD203B41FA5}">
                      <a16:colId xmlns:a16="http://schemas.microsoft.com/office/drawing/2014/main" val="20001"/>
                    </a:ext>
                  </a:extLst>
                </a:gridCol>
                <a:gridCol w="1554854">
                  <a:extLst>
                    <a:ext uri="{9D8B030D-6E8A-4147-A177-3AD203B41FA5}">
                      <a16:colId xmlns:a16="http://schemas.microsoft.com/office/drawing/2014/main" val="20002"/>
                    </a:ext>
                  </a:extLst>
                </a:gridCol>
                <a:gridCol w="2662912">
                  <a:extLst>
                    <a:ext uri="{9D8B030D-6E8A-4147-A177-3AD203B41FA5}">
                      <a16:colId xmlns:a16="http://schemas.microsoft.com/office/drawing/2014/main" val="20003"/>
                    </a:ext>
                  </a:extLst>
                </a:gridCol>
                <a:gridCol w="1572733">
                  <a:extLst>
                    <a:ext uri="{9D8B030D-6E8A-4147-A177-3AD203B41FA5}">
                      <a16:colId xmlns:a16="http://schemas.microsoft.com/office/drawing/2014/main" val="20004"/>
                    </a:ext>
                  </a:extLst>
                </a:gridCol>
              </a:tblGrid>
              <a:tr h="270205">
                <a:tc>
                  <a:txBody>
                    <a:bodyPr/>
                    <a:lstStyle/>
                    <a:p>
                      <a:r>
                        <a:rPr lang="id-ID" sz="1600" dirty="0"/>
                        <a:t>Tanggal</a:t>
                      </a:r>
                    </a:p>
                  </a:txBody>
                  <a:tcPr marL="68580" marR="68580" marT="34290" marB="34290">
                    <a:solidFill>
                      <a:srgbClr val="C00000"/>
                    </a:solidFill>
                  </a:tcPr>
                </a:tc>
                <a:tc gridSpan="2">
                  <a:txBody>
                    <a:bodyPr/>
                    <a:lstStyle/>
                    <a:p>
                      <a:pPr algn="ctr"/>
                      <a:r>
                        <a:rPr lang="id-ID" sz="16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6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270205">
                <a:tc>
                  <a:txBody>
                    <a:bodyPr/>
                    <a:lstStyle/>
                    <a:p>
                      <a:r>
                        <a:rPr lang="id-ID" sz="1600" dirty="0"/>
                        <a:t>30/12/20X0</a:t>
                      </a:r>
                    </a:p>
                  </a:txBody>
                  <a:tcPr marL="68580" marR="68580" marT="34290" marB="34290"/>
                </a:tc>
                <a:tc>
                  <a:txBody>
                    <a:bodyPr/>
                    <a:lstStyle/>
                    <a:p>
                      <a:pPr marL="6350" lvl="1" indent="0"/>
                      <a:r>
                        <a:rPr lang="id-ID" sz="1600" dirty="0"/>
                        <a:t>KDP</a:t>
                      </a:r>
                    </a:p>
                  </a:txBody>
                  <a:tcPr marL="68580" marR="68580" marT="34290" marB="34290"/>
                </a:tc>
                <a:tc>
                  <a:txBody>
                    <a:bodyPr/>
                    <a:lstStyle/>
                    <a:p>
                      <a:pPr algn="l"/>
                      <a:r>
                        <a:rPr lang="id-ID" sz="1600" dirty="0"/>
                        <a:t>700.000.000</a:t>
                      </a:r>
                    </a:p>
                  </a:txBody>
                  <a:tcPr marL="68580" marR="68580" marT="34290" marB="34290"/>
                </a:tc>
                <a:tc>
                  <a:txBody>
                    <a:bodyPr/>
                    <a:lstStyle/>
                    <a:p>
                      <a:r>
                        <a:rPr lang="id-ID" sz="1600" dirty="0"/>
                        <a:t>Belanja Modal</a:t>
                      </a:r>
                    </a:p>
                  </a:txBody>
                  <a:tcPr marL="68580" marR="68580" marT="34290" marB="34290"/>
                </a:tc>
                <a:tc>
                  <a:txBody>
                    <a:bodyPr/>
                    <a:lstStyle/>
                    <a:p>
                      <a:pPr algn="l"/>
                      <a:r>
                        <a:rPr lang="id-ID" sz="1600" dirty="0"/>
                        <a:t>700.000.000</a:t>
                      </a:r>
                    </a:p>
                  </a:txBody>
                  <a:tcPr marL="68580" marR="68580" marT="34290" marB="34290"/>
                </a:tc>
                <a:extLst>
                  <a:ext uri="{0D108BD9-81ED-4DB2-BD59-A6C34878D82A}">
                    <a16:rowId xmlns:a16="http://schemas.microsoft.com/office/drawing/2014/main" val="10001"/>
                  </a:ext>
                </a:extLst>
              </a:tr>
              <a:tr h="257719">
                <a:tc>
                  <a:txBody>
                    <a:bodyPr/>
                    <a:lstStyle/>
                    <a:p>
                      <a:endParaRPr lang="id-ID" sz="1600" dirty="0"/>
                    </a:p>
                  </a:txBody>
                  <a:tcPr marL="68580" marR="68580" marT="34290" marB="34290"/>
                </a:tc>
                <a:tc>
                  <a:txBody>
                    <a:bodyPr/>
                    <a:lstStyle/>
                    <a:p>
                      <a:pPr marL="6350" lvl="1" indent="0"/>
                      <a:r>
                        <a:rPr lang="id-ID" sz="1600" dirty="0"/>
                        <a:t>    Kas</a:t>
                      </a:r>
                    </a:p>
                  </a:txBody>
                  <a:tcPr marL="68580" marR="68580" marT="34290" marB="34290"/>
                </a:tc>
                <a:tc>
                  <a:txBody>
                    <a:bodyPr/>
                    <a:lstStyle/>
                    <a:p>
                      <a:pPr algn="r"/>
                      <a:r>
                        <a:rPr lang="id-ID" sz="1600" dirty="0"/>
                        <a:t>700.000.000</a:t>
                      </a:r>
                    </a:p>
                  </a:txBody>
                  <a:tcPr marL="68580" marR="68580" marT="34290" marB="34290"/>
                </a:tc>
                <a:tc>
                  <a:txBody>
                    <a:bodyPr/>
                    <a:lstStyle/>
                    <a:p>
                      <a:pPr marL="6350" lvl="1" indent="0"/>
                      <a:r>
                        <a:rPr lang="id-ID" sz="1600" dirty="0"/>
                        <a:t>   Estimasi Perubahan SAL</a:t>
                      </a:r>
                    </a:p>
                  </a:txBody>
                  <a:tcPr marL="68580" marR="68580" marT="34290" marB="34290"/>
                </a:tc>
                <a:tc>
                  <a:txBody>
                    <a:bodyPr/>
                    <a:lstStyle/>
                    <a:p>
                      <a:pPr algn="r"/>
                      <a:r>
                        <a:rPr lang="id-ID" sz="1600" dirty="0"/>
                        <a:t>700.000.000</a:t>
                      </a:r>
                    </a:p>
                  </a:txBody>
                  <a:tcPr marL="68580" marR="68580" marT="34290" marB="34290"/>
                </a:tc>
                <a:extLst>
                  <a:ext uri="{0D108BD9-81ED-4DB2-BD59-A6C34878D82A}">
                    <a16:rowId xmlns:a16="http://schemas.microsoft.com/office/drawing/2014/main" val="10002"/>
                  </a:ext>
                </a:extLst>
              </a:tr>
              <a:tr h="270205">
                <a:tc>
                  <a:txBody>
                    <a:bodyPr/>
                    <a:lstStyle/>
                    <a:p>
                      <a:r>
                        <a:rPr lang="id-ID" sz="1600" dirty="0"/>
                        <a:t>30/12/20X1</a:t>
                      </a:r>
                    </a:p>
                  </a:txBody>
                  <a:tcPr marL="68580" marR="68580" marT="34290" marB="34290"/>
                </a:tc>
                <a:tc>
                  <a:txBody>
                    <a:bodyPr/>
                    <a:lstStyle/>
                    <a:p>
                      <a:pPr marL="6350" lvl="1" indent="0"/>
                      <a:r>
                        <a:rPr lang="id-ID" sz="1600" dirty="0"/>
                        <a:t>KDP</a:t>
                      </a:r>
                    </a:p>
                  </a:txBody>
                  <a:tcPr marL="68580" marR="68580" marT="34290" marB="34290"/>
                </a:tc>
                <a:tc>
                  <a:txBody>
                    <a:bodyPr/>
                    <a:lstStyle/>
                    <a:p>
                      <a:pPr algn="l"/>
                      <a:r>
                        <a:rPr lang="id-ID" sz="1600" dirty="0"/>
                        <a:t>500.000.000</a:t>
                      </a:r>
                    </a:p>
                  </a:txBody>
                  <a:tcPr marL="68580" marR="68580" marT="34290" marB="34290"/>
                </a:tc>
                <a:tc>
                  <a:txBody>
                    <a:bodyPr/>
                    <a:lstStyle/>
                    <a:p>
                      <a:r>
                        <a:rPr lang="id-ID" sz="1600" dirty="0"/>
                        <a:t>Belanja Modal</a:t>
                      </a:r>
                    </a:p>
                  </a:txBody>
                  <a:tcPr marL="68580" marR="68580" marT="34290" marB="34290"/>
                </a:tc>
                <a:tc>
                  <a:txBody>
                    <a:bodyPr/>
                    <a:lstStyle/>
                    <a:p>
                      <a:pPr algn="l"/>
                      <a:r>
                        <a:rPr lang="id-ID" sz="1600" dirty="0"/>
                        <a:t>500.000.000</a:t>
                      </a:r>
                    </a:p>
                  </a:txBody>
                  <a:tcPr marL="68580" marR="68580" marT="34290" marB="34290"/>
                </a:tc>
                <a:extLst>
                  <a:ext uri="{0D108BD9-81ED-4DB2-BD59-A6C34878D82A}">
                    <a16:rowId xmlns:a16="http://schemas.microsoft.com/office/drawing/2014/main" val="10003"/>
                  </a:ext>
                </a:extLst>
              </a:tr>
              <a:tr h="270205">
                <a:tc>
                  <a:txBody>
                    <a:bodyPr/>
                    <a:lstStyle/>
                    <a:p>
                      <a:endParaRPr lang="id-ID" sz="1600" dirty="0"/>
                    </a:p>
                  </a:txBody>
                  <a:tcPr marL="68580" marR="68580" marT="34290" marB="34290"/>
                </a:tc>
                <a:tc>
                  <a:txBody>
                    <a:bodyPr/>
                    <a:lstStyle/>
                    <a:p>
                      <a:pPr marL="6350" lvl="1" indent="0"/>
                      <a:r>
                        <a:rPr lang="id-ID" sz="1600" dirty="0"/>
                        <a:t>    Kas</a:t>
                      </a:r>
                    </a:p>
                  </a:txBody>
                  <a:tcPr marL="68580" marR="68580" marT="34290" marB="34290"/>
                </a:tc>
                <a:tc>
                  <a:txBody>
                    <a:bodyPr/>
                    <a:lstStyle/>
                    <a:p>
                      <a:pPr algn="r"/>
                      <a:r>
                        <a:rPr lang="id-ID" sz="1600" dirty="0"/>
                        <a:t>500.000.000</a:t>
                      </a:r>
                    </a:p>
                  </a:txBody>
                  <a:tcPr marL="68580" marR="68580" marT="34290" marB="34290"/>
                </a:tc>
                <a:tc>
                  <a:txBody>
                    <a:bodyPr/>
                    <a:lstStyle/>
                    <a:p>
                      <a:pPr marL="6350" lvl="1" indent="0"/>
                      <a:r>
                        <a:rPr lang="id-ID" sz="1600" dirty="0"/>
                        <a:t>   Estimasi Perubahan SAL</a:t>
                      </a:r>
                    </a:p>
                  </a:txBody>
                  <a:tcPr marL="68580" marR="68580" marT="34290" marB="34290"/>
                </a:tc>
                <a:tc>
                  <a:txBody>
                    <a:bodyPr/>
                    <a:lstStyle/>
                    <a:p>
                      <a:pPr algn="r"/>
                      <a:r>
                        <a:rPr lang="id-ID" sz="1600" dirty="0"/>
                        <a:t>500.000.000</a:t>
                      </a:r>
                    </a:p>
                  </a:txBody>
                  <a:tcPr marL="68580" marR="68580" marT="34290" marB="34290"/>
                </a:tc>
                <a:extLst>
                  <a:ext uri="{0D108BD9-81ED-4DB2-BD59-A6C34878D82A}">
                    <a16:rowId xmlns:a16="http://schemas.microsoft.com/office/drawing/2014/main" val="10004"/>
                  </a:ext>
                </a:extLst>
              </a:tr>
              <a:tr h="270205">
                <a:tc>
                  <a:txBody>
                    <a:bodyPr/>
                    <a:lstStyle/>
                    <a:p>
                      <a:r>
                        <a:rPr lang="id-ID" sz="1600" dirty="0"/>
                        <a:t>30/6/20X2</a:t>
                      </a:r>
                    </a:p>
                  </a:txBody>
                  <a:tcPr marL="68580" marR="68580" marT="34290" marB="34290"/>
                </a:tc>
                <a:tc>
                  <a:txBody>
                    <a:bodyPr/>
                    <a:lstStyle/>
                    <a:p>
                      <a:pPr marL="6350" lvl="1" indent="0"/>
                      <a:r>
                        <a:rPr lang="id-ID" sz="1600" dirty="0"/>
                        <a:t>KDP</a:t>
                      </a:r>
                    </a:p>
                  </a:txBody>
                  <a:tcPr marL="68580" marR="68580" marT="34290" marB="34290"/>
                </a:tc>
                <a:tc>
                  <a:txBody>
                    <a:bodyPr/>
                    <a:lstStyle/>
                    <a:p>
                      <a:pPr algn="l"/>
                      <a:r>
                        <a:rPr lang="id-ID" sz="1600" dirty="0"/>
                        <a:t>300.000.000</a:t>
                      </a:r>
                    </a:p>
                  </a:txBody>
                  <a:tcPr marL="68580" marR="68580" marT="34290" marB="34290"/>
                </a:tc>
                <a:tc>
                  <a:txBody>
                    <a:bodyPr/>
                    <a:lstStyle/>
                    <a:p>
                      <a:r>
                        <a:rPr lang="id-ID" sz="1600" dirty="0"/>
                        <a:t>Belanja Modal</a:t>
                      </a:r>
                    </a:p>
                  </a:txBody>
                  <a:tcPr marL="68580" marR="68580" marT="34290" marB="34290"/>
                </a:tc>
                <a:tc>
                  <a:txBody>
                    <a:bodyPr/>
                    <a:lstStyle/>
                    <a:p>
                      <a:pPr algn="l"/>
                      <a:r>
                        <a:rPr lang="id-ID" sz="1600" dirty="0"/>
                        <a:t>300.000.000</a:t>
                      </a:r>
                    </a:p>
                  </a:txBody>
                  <a:tcPr marL="68580" marR="68580" marT="34290" marB="34290"/>
                </a:tc>
                <a:extLst>
                  <a:ext uri="{0D108BD9-81ED-4DB2-BD59-A6C34878D82A}">
                    <a16:rowId xmlns:a16="http://schemas.microsoft.com/office/drawing/2014/main" val="10005"/>
                  </a:ext>
                </a:extLst>
              </a:tr>
              <a:tr h="270205">
                <a:tc>
                  <a:txBody>
                    <a:bodyPr/>
                    <a:lstStyle/>
                    <a:p>
                      <a:endParaRPr lang="id-ID" sz="1600" dirty="0"/>
                    </a:p>
                  </a:txBody>
                  <a:tcPr marL="68580" marR="68580" marT="34290" marB="34290"/>
                </a:tc>
                <a:tc>
                  <a:txBody>
                    <a:bodyPr/>
                    <a:lstStyle/>
                    <a:p>
                      <a:pPr marL="6350" lvl="1" indent="0"/>
                      <a:r>
                        <a:rPr lang="id-ID" sz="1600" dirty="0"/>
                        <a:t>    Kas</a:t>
                      </a:r>
                    </a:p>
                  </a:txBody>
                  <a:tcPr marL="68580" marR="68580" marT="34290" marB="34290"/>
                </a:tc>
                <a:tc>
                  <a:txBody>
                    <a:bodyPr/>
                    <a:lstStyle/>
                    <a:p>
                      <a:pPr algn="r"/>
                      <a:r>
                        <a:rPr lang="id-ID" sz="1600" dirty="0"/>
                        <a:t>300.000.000</a:t>
                      </a:r>
                    </a:p>
                  </a:txBody>
                  <a:tcPr marL="68580" marR="68580" marT="34290" marB="34290"/>
                </a:tc>
                <a:tc>
                  <a:txBody>
                    <a:bodyPr/>
                    <a:lstStyle/>
                    <a:p>
                      <a:pPr marL="6350" lvl="1" indent="0"/>
                      <a:r>
                        <a:rPr lang="id-ID" sz="1600" dirty="0"/>
                        <a:t>   Estimasi Perubahan SAL</a:t>
                      </a:r>
                    </a:p>
                  </a:txBody>
                  <a:tcPr marL="68580" marR="68580" marT="34290" marB="34290"/>
                </a:tc>
                <a:tc>
                  <a:txBody>
                    <a:bodyPr/>
                    <a:lstStyle/>
                    <a:p>
                      <a:pPr algn="r"/>
                      <a:r>
                        <a:rPr lang="id-ID" sz="1600" dirty="0"/>
                        <a:t>300.000.000</a:t>
                      </a:r>
                    </a:p>
                  </a:txBody>
                  <a:tcPr marL="68580" marR="68580" marT="34290" marB="34290"/>
                </a:tc>
                <a:extLst>
                  <a:ext uri="{0D108BD9-81ED-4DB2-BD59-A6C34878D82A}">
                    <a16:rowId xmlns:a16="http://schemas.microsoft.com/office/drawing/2014/main" val="10006"/>
                  </a:ext>
                </a:extLst>
              </a:tr>
              <a:tr h="270205">
                <a:tc>
                  <a:txBody>
                    <a:bodyPr/>
                    <a:lstStyle/>
                    <a:p>
                      <a:r>
                        <a:rPr lang="id-ID" sz="1600" dirty="0"/>
                        <a:t>30/6/20X2</a:t>
                      </a:r>
                    </a:p>
                  </a:txBody>
                  <a:tcPr marL="68580" marR="68580" marT="34290" marB="34290"/>
                </a:tc>
                <a:tc>
                  <a:txBody>
                    <a:bodyPr/>
                    <a:lstStyle/>
                    <a:p>
                      <a:pPr marL="6350" lvl="1" indent="0"/>
                      <a:r>
                        <a:rPr lang="id-ID" sz="1600" dirty="0"/>
                        <a:t>Aset Tetap</a:t>
                      </a:r>
                    </a:p>
                  </a:txBody>
                  <a:tcPr marL="68580" marR="68580" marT="34290" marB="34290"/>
                </a:tc>
                <a:tc>
                  <a:txBody>
                    <a:bodyPr/>
                    <a:lstStyle/>
                    <a:p>
                      <a:pPr algn="l"/>
                      <a:r>
                        <a:rPr lang="id-ID" sz="1600" dirty="0"/>
                        <a:t>1.400.000.000</a:t>
                      </a:r>
                    </a:p>
                  </a:txBody>
                  <a:tcPr marL="68580" marR="68580" marT="34290" marB="34290"/>
                </a:tc>
                <a:tc>
                  <a:txBody>
                    <a:bodyPr/>
                    <a:lstStyle/>
                    <a:p>
                      <a:r>
                        <a:rPr lang="id-ID" sz="16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600" dirty="0"/>
                    </a:p>
                  </a:txBody>
                  <a:tcPr marL="68580" marR="68580" marT="34290" marB="34290"/>
                </a:tc>
                <a:extLst>
                  <a:ext uri="{0D108BD9-81ED-4DB2-BD59-A6C34878D82A}">
                    <a16:rowId xmlns:a16="http://schemas.microsoft.com/office/drawing/2014/main" val="10007"/>
                  </a:ext>
                </a:extLst>
              </a:tr>
              <a:tr h="270205">
                <a:tc>
                  <a:txBody>
                    <a:bodyPr/>
                    <a:lstStyle/>
                    <a:p>
                      <a:endParaRPr lang="id-ID" sz="1600" dirty="0"/>
                    </a:p>
                  </a:txBody>
                  <a:tcPr marL="68580" marR="68580" marT="34290" marB="34290"/>
                </a:tc>
                <a:tc>
                  <a:txBody>
                    <a:bodyPr/>
                    <a:lstStyle/>
                    <a:p>
                      <a:pPr marL="6350" lvl="1" indent="0"/>
                      <a:r>
                        <a:rPr lang="id-ID" sz="1600" dirty="0"/>
                        <a:t>    KDP</a:t>
                      </a:r>
                    </a:p>
                  </a:txBody>
                  <a:tcPr marL="68580" marR="68580" marT="34290" marB="34290"/>
                </a:tc>
                <a:tc>
                  <a:txBody>
                    <a:bodyPr/>
                    <a:lstStyle/>
                    <a:p>
                      <a:pPr algn="r"/>
                      <a:r>
                        <a:rPr lang="id-ID" sz="1600" dirty="0"/>
                        <a:t>1.400.000.000</a:t>
                      </a:r>
                    </a:p>
                  </a:txBody>
                  <a:tcPr marL="68580" marR="68580" marT="34290" marB="34290"/>
                </a:tc>
                <a:tc>
                  <a:txBody>
                    <a:bodyPr/>
                    <a:lstStyle/>
                    <a:p>
                      <a:pPr marL="6350" lvl="1" indent="0"/>
                      <a:endParaRPr lang="id-ID" sz="1600" dirty="0"/>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08"/>
                  </a:ext>
                </a:extLst>
              </a:tr>
              <a:tr h="270205">
                <a:tc>
                  <a:txBody>
                    <a:bodyPr/>
                    <a:lstStyle/>
                    <a:p>
                      <a:r>
                        <a:rPr lang="id-ID" sz="1600" dirty="0"/>
                        <a:t>31/12/20X2</a:t>
                      </a:r>
                    </a:p>
                  </a:txBody>
                  <a:tcPr marL="68580" marR="68580" marT="34290" marB="34290"/>
                </a:tc>
                <a:tc>
                  <a:txBody>
                    <a:bodyPr/>
                    <a:lstStyle/>
                    <a:p>
                      <a:pPr marL="6350" lvl="1" indent="0"/>
                      <a:r>
                        <a:rPr lang="id-ID" sz="1600" dirty="0"/>
                        <a:t>Beban</a:t>
                      </a:r>
                      <a:r>
                        <a:rPr lang="id-ID" sz="1600" baseline="0" dirty="0"/>
                        <a:t> dep.</a:t>
                      </a:r>
                      <a:endParaRPr lang="id-ID" sz="1600" dirty="0"/>
                    </a:p>
                  </a:txBody>
                  <a:tcPr marL="68580" marR="68580" marT="34290" marB="34290"/>
                </a:tc>
                <a:tc>
                  <a:txBody>
                    <a:bodyPr/>
                    <a:lstStyle/>
                    <a:p>
                      <a:pPr algn="l"/>
                      <a:r>
                        <a:rPr lang="id-ID" sz="1600" dirty="0"/>
                        <a:t>75.000.000</a:t>
                      </a:r>
                    </a:p>
                  </a:txBody>
                  <a:tcPr marL="68580" marR="68580" marT="34290" marB="34290"/>
                </a:tc>
                <a:tc>
                  <a:txBody>
                    <a:bodyPr/>
                    <a:lstStyle/>
                    <a:p>
                      <a:r>
                        <a:rPr lang="id-ID" sz="1600" dirty="0"/>
                        <a:t>Tidak ada jurnal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600" dirty="0"/>
                    </a:p>
                  </a:txBody>
                  <a:tcPr marL="68580" marR="68580" marT="34290" marB="34290"/>
                </a:tc>
                <a:extLst>
                  <a:ext uri="{0D108BD9-81ED-4DB2-BD59-A6C34878D82A}">
                    <a16:rowId xmlns:a16="http://schemas.microsoft.com/office/drawing/2014/main" val="10009"/>
                  </a:ext>
                </a:extLst>
              </a:tr>
              <a:tr h="270205">
                <a:tc>
                  <a:txBody>
                    <a:bodyPr/>
                    <a:lstStyle/>
                    <a:p>
                      <a:endParaRPr lang="id-ID" sz="1600" dirty="0"/>
                    </a:p>
                  </a:txBody>
                  <a:tcPr marL="68580" marR="68580" marT="34290" marB="34290"/>
                </a:tc>
                <a:tc>
                  <a:txBody>
                    <a:bodyPr/>
                    <a:lstStyle/>
                    <a:p>
                      <a:pPr marL="6350" lvl="1" indent="0"/>
                      <a:r>
                        <a:rPr lang="id-ID" sz="1600" dirty="0"/>
                        <a:t>    Ak. Dep</a:t>
                      </a:r>
                    </a:p>
                  </a:txBody>
                  <a:tcPr marL="68580" marR="68580" marT="34290" marB="34290"/>
                </a:tc>
                <a:tc>
                  <a:txBody>
                    <a:bodyPr/>
                    <a:lstStyle/>
                    <a:p>
                      <a:pPr algn="r"/>
                      <a:r>
                        <a:rPr lang="id-ID" sz="1600" dirty="0"/>
                        <a:t>75.000.000</a:t>
                      </a:r>
                    </a:p>
                  </a:txBody>
                  <a:tcPr marL="68580" marR="68580" marT="34290" marB="34290"/>
                </a:tc>
                <a:tc>
                  <a:txBody>
                    <a:bodyPr/>
                    <a:lstStyle/>
                    <a:p>
                      <a:pPr marL="6350" lvl="1" indent="0"/>
                      <a:endParaRPr lang="id-ID" sz="1600" dirty="0"/>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415588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2400" b="1" dirty="0">
                <a:solidFill>
                  <a:srgbClr val="002060"/>
                </a:solidFill>
                <a:latin typeface="Arial Rounded MT Bold" pitchFamily="34" charset="0"/>
              </a:rPr>
              <a:t>PSAP NO. 09</a:t>
            </a:r>
            <a:br>
              <a:rPr lang="en-US" sz="2400" b="1" dirty="0">
                <a:solidFill>
                  <a:srgbClr val="002060"/>
                </a:solidFill>
                <a:latin typeface="Arial Rounded MT Bold" pitchFamily="34" charset="0"/>
              </a:rPr>
            </a:br>
            <a:r>
              <a:rPr lang="en-US" sz="2400" b="1" dirty="0">
                <a:solidFill>
                  <a:srgbClr val="002060"/>
                </a:solidFill>
                <a:latin typeface="Arial Rounded MT Bold" pitchFamily="34" charset="0"/>
              </a:rPr>
              <a:t>AKUNTANSI KEWAJIBAN</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6290416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KEWAJIBAN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0760040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FBB468D1-E2F8-4D74-9B2B-DEC5626CB468}" type="slidenum">
              <a:rPr lang="en-US"/>
              <a:pPr>
                <a:defRPr/>
              </a:pPr>
              <a:t>126</a:t>
            </a:fld>
            <a:endParaRPr lang="en-US"/>
          </a:p>
        </p:txBody>
      </p:sp>
    </p:spTree>
    <p:extLst>
      <p:ext uri="{BB962C8B-B14F-4D97-AF65-F5344CB8AC3E}">
        <p14:creationId xmlns:p14="http://schemas.microsoft.com/office/powerpoint/2010/main" val="27998318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KLASIFIKASI KEWAJIBAN</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1253530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5400192F-76C5-47CB-A16A-DAED82544DFF}" type="slidenum">
              <a:rPr lang="en-US"/>
              <a:pPr>
                <a:defRPr/>
              </a:pPr>
              <a:t>127</a:t>
            </a:fld>
            <a:endParaRPr lang="en-US"/>
          </a:p>
        </p:txBody>
      </p:sp>
    </p:spTree>
    <p:extLst>
      <p:ext uri="{BB962C8B-B14F-4D97-AF65-F5344CB8AC3E}">
        <p14:creationId xmlns:p14="http://schemas.microsoft.com/office/powerpoint/2010/main" val="1654219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defRPr/>
            </a:pPr>
            <a:r>
              <a:rPr lang="id-ID" sz="4400" dirty="0"/>
              <a:t> </a:t>
            </a:r>
            <a:r>
              <a:rPr lang="en-US" sz="3100" b="1" spc="-150" dirty="0" err="1">
                <a:ln w="3175">
                  <a:noFill/>
                </a:ln>
                <a:latin typeface="Tw Cen MT" pitchFamily="34" charset="0"/>
                <a:cs typeface="Arial" charset="0"/>
              </a:rPr>
              <a:t>Kewajiban</a:t>
            </a:r>
            <a:r>
              <a:rPr lang="en-US" sz="3100" b="1" spc="-150" dirty="0">
                <a:ln w="3175">
                  <a:noFill/>
                </a:ln>
                <a:latin typeface="Tw Cen MT" pitchFamily="34" charset="0"/>
                <a:cs typeface="Arial" charset="0"/>
              </a:rPr>
              <a:t> yang </a:t>
            </a:r>
            <a:r>
              <a:rPr lang="en-US" sz="3100" b="1" spc="-150" dirty="0" err="1">
                <a:ln w="3175">
                  <a:noFill/>
                </a:ln>
                <a:latin typeface="Tw Cen MT" pitchFamily="34" charset="0"/>
                <a:cs typeface="Arial" charset="0"/>
              </a:rPr>
              <a:t>jatuh</a:t>
            </a:r>
            <a:r>
              <a:rPr lang="en-US" sz="3100" b="1" spc="-150" dirty="0">
                <a:ln w="3175">
                  <a:noFill/>
                </a:ln>
                <a:latin typeface="Tw Cen MT" pitchFamily="34" charset="0"/>
                <a:cs typeface="Arial" charset="0"/>
              </a:rPr>
              <a:t> tempo </a:t>
            </a:r>
            <a:r>
              <a:rPr lang="en-US" sz="3100" b="1" spc="-150" dirty="0" err="1">
                <a:ln w="3175">
                  <a:noFill/>
                </a:ln>
                <a:latin typeface="Tw Cen MT" pitchFamily="34" charset="0"/>
                <a:cs typeface="Arial" charset="0"/>
              </a:rPr>
              <a:t>dalam</a:t>
            </a:r>
            <a:r>
              <a:rPr lang="en-US"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waktu</a:t>
            </a:r>
            <a:r>
              <a:rPr lang="en-US" sz="3100" b="1" spc="-150" dirty="0">
                <a:ln w="3175">
                  <a:noFill/>
                </a:ln>
                <a:latin typeface="Tw Cen MT" pitchFamily="34" charset="0"/>
                <a:cs typeface="Arial" charset="0"/>
              </a:rPr>
              <a:t> 12 </a:t>
            </a:r>
            <a:r>
              <a:rPr lang="en-US" sz="3100" b="1" spc="-150" dirty="0" err="1">
                <a:ln w="3175">
                  <a:noFill/>
                </a:ln>
                <a:latin typeface="Tw Cen MT" pitchFamily="34" charset="0"/>
                <a:cs typeface="Arial" charset="0"/>
              </a:rPr>
              <a:t>bulan</a:t>
            </a:r>
            <a:r>
              <a:rPr lang="en-US"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berikutnya</a:t>
            </a:r>
            <a:r>
              <a:rPr lang="en-US"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tetap</a:t>
            </a:r>
            <a:r>
              <a:rPr lang="en-US"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diklasifikasikan</a:t>
            </a:r>
            <a:r>
              <a:rPr lang="en-US"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sebagai</a:t>
            </a:r>
            <a:r>
              <a:rPr lang="en-US" sz="3100" b="1" spc="-150" dirty="0">
                <a:ln w="3175">
                  <a:noFill/>
                </a:ln>
                <a:latin typeface="Tw Cen MT" pitchFamily="34" charset="0"/>
                <a:cs typeface="Arial" charset="0"/>
              </a:rPr>
              <a:t> </a:t>
            </a:r>
            <a:r>
              <a:rPr lang="id-ID" sz="3100" b="1" spc="-150" dirty="0">
                <a:ln w="3175">
                  <a:noFill/>
                </a:ln>
                <a:latin typeface="Tw Cen MT" pitchFamily="34" charset="0"/>
                <a:cs typeface="Arial" charset="0"/>
              </a:rPr>
              <a:t>kewajiban j</a:t>
            </a:r>
            <a:r>
              <a:rPr lang="en-US" sz="3100" b="1" spc="-150" dirty="0" err="1">
                <a:ln w="3175">
                  <a:noFill/>
                </a:ln>
                <a:latin typeface="Tw Cen MT" pitchFamily="34" charset="0"/>
                <a:cs typeface="Arial" charset="0"/>
              </a:rPr>
              <a:t>angka</a:t>
            </a:r>
            <a:r>
              <a:rPr lang="id-ID"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panjang</a:t>
            </a:r>
            <a:r>
              <a:rPr lang="en-US" sz="3100" b="1" spc="-150" dirty="0">
                <a:ln w="3175">
                  <a:noFill/>
                </a:ln>
                <a:latin typeface="Tw Cen MT" pitchFamily="34" charset="0"/>
                <a:cs typeface="Arial" charset="0"/>
              </a:rPr>
              <a:t> </a:t>
            </a:r>
            <a:r>
              <a:rPr lang="en-US" sz="3100" b="1" spc="-150" dirty="0" err="1">
                <a:ln w="3175">
                  <a:noFill/>
                </a:ln>
                <a:latin typeface="Tw Cen MT" pitchFamily="34" charset="0"/>
                <a:cs typeface="Arial" charset="0"/>
              </a:rPr>
              <a:t>jika</a:t>
            </a:r>
            <a:endParaRPr lang="en-US" sz="31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8751918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5966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PENGAKUAN KEWAJIBAN</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9105353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B19B1FA3-E83B-4613-A10D-9B88618DE6FD}" type="slidenum">
              <a:rPr lang="en-US"/>
              <a:pPr>
                <a:defRPr/>
              </a:pPr>
              <a:t>129</a:t>
            </a:fld>
            <a:endParaRPr lang="en-US"/>
          </a:p>
        </p:txBody>
      </p:sp>
    </p:spTree>
    <p:extLst>
      <p:ext uri="{BB962C8B-B14F-4D97-AF65-F5344CB8AC3E}">
        <p14:creationId xmlns:p14="http://schemas.microsoft.com/office/powerpoint/2010/main" val="236007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LAPORAN PERUBAHAN EKUITAS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6630891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879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PENGUKURAN KEWAJIBAN</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7979279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A8E4CF29-FE68-4129-9047-9FAAEE9F8050}" type="slidenum">
              <a:rPr lang="en-US"/>
              <a:pPr>
                <a:defRPr/>
              </a:pPr>
              <a:t>130</a:t>
            </a:fld>
            <a:endParaRPr lang="en-US"/>
          </a:p>
        </p:txBody>
      </p:sp>
    </p:spTree>
    <p:extLst>
      <p:ext uri="{BB962C8B-B14F-4D97-AF65-F5344CB8AC3E}">
        <p14:creationId xmlns:p14="http://schemas.microsoft.com/office/powerpoint/2010/main" val="23262365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UTANG KEPADA PIHAK KETIGA</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9504591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712C0DA3-22E1-47B8-A087-4B87C76B14B3}" type="slidenum">
              <a:rPr lang="en-US"/>
              <a:pPr>
                <a:defRPr/>
              </a:pPr>
              <a:t>131</a:t>
            </a:fld>
            <a:endParaRPr lang="en-US"/>
          </a:p>
        </p:txBody>
      </p:sp>
    </p:spTree>
    <p:extLst>
      <p:ext uri="{BB962C8B-B14F-4D97-AF65-F5344CB8AC3E}">
        <p14:creationId xmlns:p14="http://schemas.microsoft.com/office/powerpoint/2010/main" val="29006387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UTANG TRANSFER</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5558894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320679EE-4034-42E0-B7A2-351B02B75CF3}" type="slidenum">
              <a:rPr lang="en-US"/>
              <a:pPr>
                <a:defRPr/>
              </a:pPr>
              <a:t>132</a:t>
            </a:fld>
            <a:endParaRPr lang="en-US"/>
          </a:p>
        </p:txBody>
      </p:sp>
    </p:spTree>
    <p:extLst>
      <p:ext uri="{BB962C8B-B14F-4D97-AF65-F5344CB8AC3E}">
        <p14:creationId xmlns:p14="http://schemas.microsoft.com/office/powerpoint/2010/main" val="15650260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UTANG BUNGA</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162509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6DFAE58A-0EE0-462A-B8C2-4630ED34E08B}" type="slidenum">
              <a:rPr lang="en-US"/>
              <a:pPr>
                <a:defRPr/>
              </a:pPr>
              <a:t>133</a:t>
            </a:fld>
            <a:endParaRPr lang="en-US"/>
          </a:p>
        </p:txBody>
      </p:sp>
    </p:spTree>
    <p:extLst>
      <p:ext uri="{BB962C8B-B14F-4D97-AF65-F5344CB8AC3E}">
        <p14:creationId xmlns:p14="http://schemas.microsoft.com/office/powerpoint/2010/main" val="10226381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defRPr/>
            </a:pPr>
            <a:r>
              <a:rPr lang="id-ID" sz="4300" b="1" spc="-150" dirty="0">
                <a:ln w="3175">
                  <a:noFill/>
                </a:ln>
                <a:latin typeface="Tw Cen MT" pitchFamily="34" charset="0"/>
                <a:cs typeface="Arial" charset="0"/>
              </a:rPr>
              <a:t>UTANG PFK</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7292415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F1B14AB4-C150-404D-BCB9-7C91CE29F554}" type="slidenum">
              <a:rPr lang="en-US"/>
              <a:pPr>
                <a:defRPr/>
              </a:pPr>
              <a:t>134</a:t>
            </a:fld>
            <a:endParaRPr lang="en-US"/>
          </a:p>
        </p:txBody>
      </p:sp>
    </p:spTree>
    <p:extLst>
      <p:ext uri="{BB962C8B-B14F-4D97-AF65-F5344CB8AC3E}">
        <p14:creationId xmlns:p14="http://schemas.microsoft.com/office/powerpoint/2010/main" val="15426215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a:defRPr/>
            </a:pPr>
            <a:r>
              <a:rPr lang="id-ID" sz="4300" b="1" spc="-150" dirty="0">
                <a:ln w="3175">
                  <a:noFill/>
                </a:ln>
                <a:latin typeface="Tw Cen MT" pitchFamily="34" charset="0"/>
                <a:cs typeface="Arial" charset="0"/>
              </a:rPr>
              <a:t>BAGIAN LANCAR UTANG JANGKA PANJANG</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6015184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p:cNvSpPr>
          <p:nvPr>
            <p:ph type="sldNum" sz="quarter" idx="12"/>
          </p:nvPr>
        </p:nvSpPr>
        <p:spPr/>
        <p:txBody>
          <a:bodyPr/>
          <a:lstStyle/>
          <a:p>
            <a:pPr>
              <a:defRPr/>
            </a:pPr>
            <a:fld id="{75A5E48D-7149-453F-8690-A3914F95A4F4}" type="slidenum">
              <a:rPr lang="en-US"/>
              <a:pPr>
                <a:defRPr/>
              </a:pPr>
              <a:t>135</a:t>
            </a:fld>
            <a:endParaRPr lang="en-US"/>
          </a:p>
        </p:txBody>
      </p:sp>
    </p:spTree>
    <p:extLst>
      <p:ext uri="{BB962C8B-B14F-4D97-AF65-F5344CB8AC3E}">
        <p14:creationId xmlns:p14="http://schemas.microsoft.com/office/powerpoint/2010/main" val="24034412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PENYAJIAN DAN PENGUNGKAPAN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2306143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p:cNvSpPr>
            <a:spLocks noGrp="1"/>
          </p:cNvSpPr>
          <p:nvPr>
            <p:ph type="sldNum" sz="quarter" idx="12"/>
          </p:nvPr>
        </p:nvSpPr>
        <p:spPr/>
        <p:txBody>
          <a:bodyPr/>
          <a:lstStyle/>
          <a:p>
            <a:pPr>
              <a:defRPr/>
            </a:pPr>
            <a:fld id="{A55E850E-8868-486B-9214-A321E47ACB0E}" type="slidenum">
              <a:rPr lang="en-US"/>
              <a:pPr>
                <a:defRPr/>
              </a:pPr>
              <a:t>136</a:t>
            </a:fld>
            <a:endParaRPr lang="en-US"/>
          </a:p>
        </p:txBody>
      </p:sp>
    </p:spTree>
    <p:extLst>
      <p:ext uri="{BB962C8B-B14F-4D97-AF65-F5344CB8AC3E}">
        <p14:creationId xmlns:p14="http://schemas.microsoft.com/office/powerpoint/2010/main" val="20983183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pPr eaLnBrk="1" hangingPunct="1">
              <a:lnSpc>
                <a:spcPct val="90000"/>
              </a:lnSpc>
            </a:pPr>
            <a:r>
              <a:rPr lang="en-US" sz="2400" b="1" dirty="0">
                <a:latin typeface="Arial Rounded MT Bold" pitchFamily="34" charset="0"/>
                <a:ea typeface="Arial Unicode MS" pitchFamily="34" charset="-128"/>
                <a:cs typeface="Arial Unicode MS" pitchFamily="34" charset="-128"/>
              </a:rPr>
              <a:t>PSAP NO. 10</a:t>
            </a:r>
            <a:br>
              <a:rPr lang="en-US" sz="2400" b="1" dirty="0">
                <a:latin typeface="Arial Rounded MT Bold" pitchFamily="34" charset="0"/>
                <a:ea typeface="Arial Unicode MS" pitchFamily="34" charset="-128"/>
                <a:cs typeface="Arial Unicode MS" pitchFamily="34" charset="-128"/>
              </a:rPr>
            </a:br>
            <a:r>
              <a:rPr lang="fi-FI" sz="2400" b="1" dirty="0">
                <a:latin typeface="Arial Rounded MT Bold" pitchFamily="34" charset="0"/>
                <a:ea typeface="Arial Unicode MS" pitchFamily="34" charset="-128"/>
                <a:cs typeface="Arial Unicode MS" pitchFamily="34" charset="-128"/>
              </a:rPr>
              <a:t>KOREKSI KESALAHAN, PERUBAHAN KEBIJAKAN AKUNTANSI</a:t>
            </a:r>
            <a:r>
              <a:rPr lang="id-ID" sz="2400" b="1" dirty="0">
                <a:latin typeface="Arial Rounded MT Bold" pitchFamily="34" charset="0"/>
                <a:ea typeface="Arial Unicode MS" pitchFamily="34" charset="-128"/>
                <a:cs typeface="Arial Unicode MS" pitchFamily="34" charset="-128"/>
              </a:rPr>
              <a:t>,</a:t>
            </a:r>
            <a:r>
              <a:rPr lang="fi-FI" sz="2400" b="1" dirty="0">
                <a:latin typeface="Arial Rounded MT Bold" pitchFamily="34" charset="0"/>
                <a:ea typeface="Arial Unicode MS" pitchFamily="34" charset="-128"/>
                <a:cs typeface="Arial Unicode MS" pitchFamily="34" charset="-128"/>
              </a:rPr>
              <a:t> PERUBAHAN ESTIMASI AKUNTANSI, DAN OPERASI YANG TIDAK DILANJUTKAN</a:t>
            </a:r>
            <a:endParaRPr lang="fi-FI" sz="2700" b="1" dirty="0">
              <a:latin typeface="Arial Rounded MT Bold" pitchFamily="34" charset="0"/>
              <a:ea typeface="Arial Unicode MS" pitchFamily="34" charset="-128"/>
              <a:cs typeface="Arial Unicode MS" pitchFamily="34" charset="-128"/>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1952809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KOREKSI KESALAHAN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8075301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p:cNvSpPr>
            <a:spLocks noGrp="1"/>
          </p:cNvSpPr>
          <p:nvPr>
            <p:ph type="sldNum" sz="quarter" idx="12"/>
          </p:nvPr>
        </p:nvSpPr>
        <p:spPr/>
        <p:txBody>
          <a:bodyPr/>
          <a:lstStyle/>
          <a:p>
            <a:pPr>
              <a:defRPr/>
            </a:pPr>
            <a:fld id="{DCF18328-149E-46FB-8456-4FC3291CC108}" type="slidenum">
              <a:rPr lang="en-US"/>
              <a:pPr>
                <a:defRPr/>
              </a:pPr>
              <a:t>138</a:t>
            </a:fld>
            <a:endParaRPr lang="en-US" dirty="0"/>
          </a:p>
        </p:txBody>
      </p:sp>
    </p:spTree>
    <p:extLst>
      <p:ext uri="{BB962C8B-B14F-4D97-AF65-F5344CB8AC3E}">
        <p14:creationId xmlns:p14="http://schemas.microsoft.com/office/powerpoint/2010/main" val="17946376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KOREKSI KESALAHAN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6971523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p:cNvSpPr>
            <a:spLocks noGrp="1"/>
          </p:cNvSpPr>
          <p:nvPr>
            <p:ph type="sldNum" sz="quarter" idx="12"/>
          </p:nvPr>
        </p:nvSpPr>
        <p:spPr/>
        <p:txBody>
          <a:bodyPr/>
          <a:lstStyle/>
          <a:p>
            <a:pPr>
              <a:defRPr/>
            </a:pPr>
            <a:fld id="{356E9A81-F120-4C12-8133-0293D44A17B8}" type="slidenum">
              <a:rPr lang="en-US"/>
              <a:pPr>
                <a:defRPr/>
              </a:pPr>
              <a:t>139</a:t>
            </a:fld>
            <a:endParaRPr lang="en-US"/>
          </a:p>
        </p:txBody>
      </p:sp>
    </p:spTree>
    <p:extLst>
      <p:ext uri="{BB962C8B-B14F-4D97-AF65-F5344CB8AC3E}">
        <p14:creationId xmlns:p14="http://schemas.microsoft.com/office/powerpoint/2010/main" val="66175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CATATAN ATAS LAPORAN KEUANGAN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6150589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4213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rtlCol="0">
            <a:noAutofit/>
          </a:bodyPr>
          <a:lstStyle/>
          <a:p>
            <a:pPr>
              <a:defRPr/>
            </a:pPr>
            <a:r>
              <a:rPr lang="en-US" sz="4300" b="1" spc="-150" dirty="0">
                <a:ln w="3175">
                  <a:noFill/>
                </a:ln>
                <a:latin typeface="Tw Cen MT" pitchFamily="34" charset="0"/>
                <a:cs typeface="Arial" charset="0"/>
              </a:rPr>
              <a:t>KOREKSI KESALAHAN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6154738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4"/>
          <p:cNvSpPr>
            <a:spLocks noGrp="1"/>
          </p:cNvSpPr>
          <p:nvPr>
            <p:ph type="sldNum" sz="quarter" idx="12"/>
          </p:nvPr>
        </p:nvSpPr>
        <p:spPr/>
        <p:txBody>
          <a:bodyPr/>
          <a:lstStyle/>
          <a:p>
            <a:pPr>
              <a:defRPr/>
            </a:pPr>
            <a:fld id="{8CAE55D0-9EA4-4E0E-A37B-3D8E52BA1EF2}" type="slidenum">
              <a:rPr lang="en-US"/>
              <a:pPr>
                <a:defRPr/>
              </a:pPr>
              <a:t>140</a:t>
            </a:fld>
            <a:endParaRPr lang="en-US" dirty="0"/>
          </a:p>
        </p:txBody>
      </p:sp>
      <p:sp>
        <p:nvSpPr>
          <p:cNvPr id="1025028"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13205080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rtlCol="0">
            <a:noAutofit/>
          </a:bodyPr>
          <a:lstStyle/>
          <a:p>
            <a:pPr>
              <a:defRPr/>
            </a:pPr>
            <a:r>
              <a:rPr lang="en-US" sz="4300" b="1" spc="-150" dirty="0">
                <a:ln w="3175">
                  <a:noFill/>
                </a:ln>
                <a:latin typeface="Tw Cen MT" pitchFamily="34" charset="0"/>
                <a:cs typeface="Arial" charset="0"/>
              </a:rPr>
              <a:t>KOREKSI KESALAHAN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7864717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4"/>
          <p:cNvSpPr>
            <a:spLocks noGrp="1"/>
          </p:cNvSpPr>
          <p:nvPr>
            <p:ph type="sldNum" sz="quarter" idx="12"/>
          </p:nvPr>
        </p:nvSpPr>
        <p:spPr/>
        <p:txBody>
          <a:bodyPr/>
          <a:lstStyle/>
          <a:p>
            <a:pPr>
              <a:defRPr/>
            </a:pPr>
            <a:fld id="{118525F6-3C31-40BB-81E7-163AF09CD84D}" type="slidenum">
              <a:rPr lang="en-US"/>
              <a:pPr>
                <a:defRPr/>
              </a:pPr>
              <a:t>141</a:t>
            </a:fld>
            <a:endParaRPr lang="en-US"/>
          </a:p>
        </p:txBody>
      </p:sp>
      <p:sp>
        <p:nvSpPr>
          <p:cNvPr id="1026052"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29584008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noAutofit/>
          </a:bodyPr>
          <a:lstStyle/>
          <a:p>
            <a:pPr>
              <a:defRPr/>
            </a:pPr>
            <a:r>
              <a:rPr lang="en-US" sz="4300" b="1" spc="-150" dirty="0">
                <a:ln w="3175">
                  <a:noFill/>
                </a:ln>
                <a:latin typeface="Tw Cen MT" pitchFamily="34" charset="0"/>
                <a:cs typeface="Arial" charset="0"/>
              </a:rPr>
              <a:t>KOREKSI KESALAHAN ATAS BELANJA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7060912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4"/>
          <p:cNvSpPr>
            <a:spLocks noGrp="1"/>
          </p:cNvSpPr>
          <p:nvPr>
            <p:ph type="sldNum" sz="quarter" idx="12"/>
          </p:nvPr>
        </p:nvSpPr>
        <p:spPr/>
        <p:txBody>
          <a:bodyPr/>
          <a:lstStyle/>
          <a:p>
            <a:pPr algn="ctr">
              <a:defRPr/>
            </a:pPr>
            <a:fld id="{BFAB2E47-6857-408D-8CC5-A00BBDDCE680}" type="slidenum">
              <a:rPr lang="en-US"/>
              <a:pPr algn="ctr">
                <a:defRPr/>
              </a:pPr>
              <a:t>142</a:t>
            </a:fld>
            <a:endParaRPr lang="en-US"/>
          </a:p>
        </p:txBody>
      </p:sp>
      <p:sp>
        <p:nvSpPr>
          <p:cNvPr id="1024005" name="Rectangle 5"/>
          <p:cNvSpPr>
            <a:spLocks noChangeArrowheads="1"/>
          </p:cNvSpPr>
          <p:nvPr/>
        </p:nvSpPr>
        <p:spPr bwMode="auto">
          <a:xfrm>
            <a:off x="1543050" y="405765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6070405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a:defRPr/>
            </a:pPr>
            <a:r>
              <a:rPr lang="en-US" sz="4300" b="1" spc="-150" dirty="0">
                <a:ln w="3175">
                  <a:noFill/>
                </a:ln>
                <a:latin typeface="Tw Cen MT" pitchFamily="34" charset="0"/>
                <a:cs typeface="Arial" charset="0"/>
              </a:rPr>
              <a:t>KOREKSI KESALAHAN ATAS </a:t>
            </a:r>
            <a:br>
              <a:rPr lang="en-US" sz="4300" b="1" spc="-150" dirty="0">
                <a:ln w="3175">
                  <a:noFill/>
                </a:ln>
                <a:latin typeface="Tw Cen MT" pitchFamily="34" charset="0"/>
                <a:cs typeface="Arial" charset="0"/>
              </a:rPr>
            </a:br>
            <a:r>
              <a:rPr lang="en-US" sz="4300" b="1" spc="-150" dirty="0">
                <a:ln w="3175">
                  <a:noFill/>
                </a:ln>
                <a:latin typeface="Tw Cen MT" pitchFamily="34" charset="0"/>
                <a:cs typeface="Arial" charset="0"/>
              </a:rPr>
              <a:t>PEROLEHAN ASET SELAIN KAS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0404523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2980"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790598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noAutofit/>
          </a:bodyPr>
          <a:lstStyle/>
          <a:p>
            <a:pPr>
              <a:defRPr/>
            </a:pPr>
            <a:r>
              <a:rPr lang="en-US" sz="4300" b="1" spc="-150" dirty="0">
                <a:ln w="3175">
                  <a:noFill/>
                </a:ln>
                <a:latin typeface="Tw Cen MT" pitchFamily="34" charset="0"/>
                <a:cs typeface="Arial" charset="0"/>
              </a:rPr>
              <a:t>KOREKSI KESALAHAN ATAS BEBAN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0226284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05" name="Rectangle 5"/>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1282351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a:defRPr/>
            </a:pPr>
            <a:r>
              <a:rPr lang="en-US" sz="4300" b="1" spc="-150" dirty="0">
                <a:ln w="3175">
                  <a:noFill/>
                </a:ln>
                <a:latin typeface="Tw Cen MT" pitchFamily="34" charset="0"/>
                <a:cs typeface="Arial" charset="0"/>
              </a:rPr>
              <a:t>KOREKSI KESALAHAN ATAS PENDAPATAN-LRA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9983186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4"/>
          <p:cNvSpPr>
            <a:spLocks noGrp="1"/>
          </p:cNvSpPr>
          <p:nvPr>
            <p:ph type="sldNum" sz="quarter" idx="12"/>
          </p:nvPr>
        </p:nvSpPr>
        <p:spPr/>
        <p:txBody>
          <a:bodyPr/>
          <a:lstStyle/>
          <a:p>
            <a:pPr>
              <a:defRPr/>
            </a:pPr>
            <a:fld id="{C550C9BA-D74D-487E-A896-66A981553B66}" type="slidenum">
              <a:rPr lang="en-US"/>
              <a:pPr>
                <a:defRPr/>
              </a:pPr>
              <a:t>145</a:t>
            </a:fld>
            <a:endParaRPr lang="en-US" dirty="0"/>
          </a:p>
        </p:txBody>
      </p:sp>
      <p:sp>
        <p:nvSpPr>
          <p:cNvPr id="1022980"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27432693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rtlCol="0">
            <a:noAutofit/>
          </a:bodyPr>
          <a:lstStyle/>
          <a:p>
            <a:pPr>
              <a:defRPr/>
            </a:pPr>
            <a:r>
              <a:rPr lang="en-US" sz="3600" b="1" spc="-150" dirty="0">
                <a:ln w="3175">
                  <a:noFill/>
                </a:ln>
                <a:latin typeface="Tw Cen MT" pitchFamily="34" charset="0"/>
                <a:cs typeface="Arial" charset="0"/>
              </a:rPr>
              <a:t>KOREKSI KESALAHAN ATAS PENERIMAAN </a:t>
            </a:r>
            <a:br>
              <a:rPr lang="en-US" sz="3600" b="1" spc="-150" dirty="0">
                <a:ln w="3175">
                  <a:noFill/>
                </a:ln>
                <a:latin typeface="Tw Cen MT" pitchFamily="34" charset="0"/>
                <a:cs typeface="Arial" charset="0"/>
              </a:rPr>
            </a:br>
            <a:r>
              <a:rPr lang="en-US" sz="3600" b="1" spc="-150" dirty="0">
                <a:ln w="3175">
                  <a:noFill/>
                </a:ln>
                <a:latin typeface="Tw Cen MT" pitchFamily="34" charset="0"/>
                <a:cs typeface="Arial" charset="0"/>
              </a:rPr>
              <a:t>PENDAPATAN-LO</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0563512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2980"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23715590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rtlCol="0">
            <a:noAutofit/>
          </a:bodyPr>
          <a:lstStyle/>
          <a:p>
            <a:pPr>
              <a:defRPr/>
            </a:pPr>
            <a:r>
              <a:rPr lang="en-US" sz="3600" b="1" spc="-150" dirty="0">
                <a:ln w="3175">
                  <a:noFill/>
                </a:ln>
                <a:latin typeface="Tw Cen MT" pitchFamily="34" charset="0"/>
                <a:cs typeface="Arial" charset="0"/>
              </a:rPr>
              <a:t>KOREKSI KESALAHAN ATAS PENERIMAAN &amp; PENGELUARAN PEMBIAYAAN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5550126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2980"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40135735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a:defRPr/>
            </a:pPr>
            <a:r>
              <a:rPr lang="en-US" sz="4300" b="1" spc="-150" dirty="0">
                <a:ln w="3175">
                  <a:noFill/>
                </a:ln>
                <a:latin typeface="Tw Cen MT" pitchFamily="34" charset="0"/>
                <a:cs typeface="Arial" charset="0"/>
              </a:rPr>
              <a:t>KOREKSI KESALAHAN ATAS PENCATATAN KEWAJIBAN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6013431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2980"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9657069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rtlCol="0">
            <a:noAutofit/>
          </a:bodyPr>
          <a:lstStyle/>
          <a:p>
            <a:pPr>
              <a:defRPr/>
            </a:pPr>
            <a:r>
              <a:rPr lang="en-US" sz="4300" b="1" spc="-150" dirty="0">
                <a:ln w="3175">
                  <a:noFill/>
                </a:ln>
                <a:latin typeface="Tw Cen MT" pitchFamily="34" charset="0"/>
                <a:cs typeface="Arial" charset="0"/>
              </a:rPr>
              <a:t>KOREKSI KESALAHAN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7690832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028"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99340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CATATAN ATAS LAPORAN KEUANGAN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9386881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7611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rtlCol="0">
            <a:noAutofit/>
          </a:bodyPr>
          <a:lstStyle/>
          <a:p>
            <a:pPr>
              <a:defRPr/>
            </a:pPr>
            <a:r>
              <a:rPr lang="en-US" sz="4300" b="1" spc="-150" dirty="0">
                <a:ln w="3175">
                  <a:noFill/>
                </a:ln>
                <a:latin typeface="Tw Cen MT" pitchFamily="34" charset="0"/>
                <a:cs typeface="Arial" charset="0"/>
              </a:rPr>
              <a:t>KOREKSI KESALAHAN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5625928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028" name="Rectangle 4"/>
          <p:cNvSpPr>
            <a:spLocks noChangeArrowheads="1"/>
          </p:cNvSpPr>
          <p:nvPr/>
        </p:nvSpPr>
        <p:spPr bwMode="auto">
          <a:xfrm>
            <a:off x="1543050" y="4229100"/>
            <a:ext cx="6172200" cy="1428750"/>
          </a:xfrm>
          <a:prstGeom prst="rect">
            <a:avLst/>
          </a:prstGeom>
          <a:noFill/>
          <a:ln w="9525">
            <a:noFill/>
            <a:miter lim="800000"/>
            <a:headEnd/>
            <a:tailEnd/>
          </a:ln>
          <a:effectLst/>
        </p:spPr>
        <p:txBody>
          <a:bodyPr/>
          <a:lstStyle/>
          <a:p>
            <a:pPr marL="1200150" lvl="3" indent="-171450">
              <a:spcBef>
                <a:spcPct val="20000"/>
              </a:spcBef>
              <a:buClr>
                <a:schemeClr val="tx2"/>
              </a:buClr>
              <a:defRPr/>
            </a:pPr>
            <a:endParaRPr lang="en-GB" sz="150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2154513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PERUBAHAN KEBIJAKAN AKUNTANSI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9101452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6993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PERUBAHAN ESTIMASI AKUNTANSI</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5831984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37040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OPERASI YANG TIDAK DILANJUTKAN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2564040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9365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OPERASI YANG TIDAK DILANJUTKAN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649404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9291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defRPr/>
            </a:pPr>
            <a:r>
              <a:rPr lang="sv-SE" sz="4300" b="1" spc="-150" dirty="0">
                <a:ln w="3175">
                  <a:noFill/>
                </a:ln>
                <a:latin typeface="Tw Cen MT" pitchFamily="34" charset="0"/>
                <a:cs typeface="Arial" charset="0"/>
              </a:rPr>
              <a:t>Bukan Penghentian Operasi bila</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0386901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1393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WordArt 6">
            <a:extLst>
              <a:ext uri="{FF2B5EF4-FFF2-40B4-BE49-F238E27FC236}">
                <a16:creationId xmlns:a16="http://schemas.microsoft.com/office/drawing/2014/main" id="{C74359BA-E742-4D67-B0BF-EE9EC0FAE50B}"/>
              </a:ext>
            </a:extLst>
          </p:cNvPr>
          <p:cNvSpPr>
            <a:spLocks noChangeArrowheads="1" noChangeShapeType="1" noTextEdit="1"/>
          </p:cNvSpPr>
          <p:nvPr/>
        </p:nvSpPr>
        <p:spPr bwMode="gray">
          <a:xfrm>
            <a:off x="1752600" y="2971800"/>
            <a:ext cx="5759450" cy="762000"/>
          </a:xfrm>
          <a:prstGeom prst="rect">
            <a:avLst/>
          </a:prstGeom>
        </p:spPr>
        <p:txBody>
          <a:bodyPr wrap="none" fromWordArt="1">
            <a:prstTxWarp prst="textDeflate">
              <a:avLst>
                <a:gd name="adj" fmla="val 0"/>
              </a:avLst>
            </a:prstTxWarp>
          </a:bodyPr>
          <a:lstStyle/>
          <a:p>
            <a:pPr algn="ctr"/>
            <a:r>
              <a:rPr lang="id-ID" sz="3600" b="1" kern="1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cs typeface="Arial" panose="020B0604020202020204" pitchFamily="34" charset="0"/>
              </a:rPr>
              <a:t>Terima Kasih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p:cTn id="7" dur="500" fill="hold"/>
                                        <p:tgtEl>
                                          <p:spTgt spid="87046"/>
                                        </p:tgtEl>
                                        <p:attrNameLst>
                                          <p:attrName>ppt_w</p:attrName>
                                        </p:attrNameLst>
                                      </p:cBhvr>
                                      <p:tavLst>
                                        <p:tav tm="0">
                                          <p:val>
                                            <p:fltVal val="0"/>
                                          </p:val>
                                        </p:tav>
                                        <p:tav tm="100000">
                                          <p:val>
                                            <p:strVal val="#ppt_w"/>
                                          </p:val>
                                        </p:tav>
                                      </p:tavLst>
                                    </p:anim>
                                    <p:anim calcmode="lin" valueType="num">
                                      <p:cBhvr>
                                        <p:cTn id="8" dur="500" fill="hold"/>
                                        <p:tgtEl>
                                          <p:spTgt spid="87046"/>
                                        </p:tgtEl>
                                        <p:attrNameLst>
                                          <p:attrName>ppt_h</p:attrName>
                                        </p:attrNameLst>
                                      </p:cBhvr>
                                      <p:tavLst>
                                        <p:tav tm="0">
                                          <p:val>
                                            <p:fltVal val="0"/>
                                          </p:val>
                                        </p:tav>
                                        <p:tav tm="100000">
                                          <p:val>
                                            <p:strVal val="#ppt_h"/>
                                          </p:val>
                                        </p:tav>
                                      </p:tavLst>
                                    </p:anim>
                                    <p:animEffect transition="in" filter="fade">
                                      <p:cBhvr>
                                        <p:cTn id="9" dur="5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rtlCol="0">
            <a:normAutofit/>
          </a:bodyPr>
          <a:lstStyle/>
          <a:p>
            <a:pPr>
              <a:defRPr/>
            </a:pPr>
            <a:r>
              <a:rPr lang="en-US" sz="2625" b="1" dirty="0">
                <a:latin typeface="Arial Rounded MT Bold" pitchFamily="34" charset="0"/>
              </a:rPr>
              <a:t>PSAP NO. 0</a:t>
            </a:r>
            <a:r>
              <a:rPr lang="id-ID" sz="2625" b="1" dirty="0">
                <a:latin typeface="Arial Rounded MT Bold" pitchFamily="34" charset="0"/>
              </a:rPr>
              <a:t>2</a:t>
            </a:r>
            <a:br>
              <a:rPr lang="en-US" sz="2625" b="1" dirty="0">
                <a:latin typeface="Arial Rounded MT Bold" pitchFamily="34" charset="0"/>
              </a:rPr>
            </a:br>
            <a:r>
              <a:rPr lang="id-ID" sz="2625" b="1" dirty="0">
                <a:latin typeface="Arial Rounded MT Bold" pitchFamily="34" charset="0"/>
              </a:rPr>
              <a:t>LAPORAN REALISASI ANGGARAN</a:t>
            </a:r>
            <a:endParaRPr lang="en-US" sz="3000"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79574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sv-SE" sz="4300" b="1" spc="-150" dirty="0">
                <a:ln w="3175">
                  <a:noFill/>
                </a:ln>
                <a:latin typeface="Tw Cen MT" pitchFamily="34" charset="0"/>
                <a:cs typeface="Arial" charset="0"/>
              </a:rPr>
              <a:t>Laporan Realisasi Anggaran (LRA)</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7287307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530193"/>
      </p:ext>
    </p:extLst>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id-ID" sz="4300" b="1" spc="-150" dirty="0">
                <a:ln w="3175">
                  <a:noFill/>
                </a:ln>
                <a:latin typeface="Tw Cen MT" pitchFamily="34" charset="0"/>
                <a:cs typeface="Arial" charset="0"/>
              </a:rPr>
              <a:t>MENGGUNAKAN</a:t>
            </a:r>
            <a:r>
              <a:rPr lang="en-US" sz="4300" b="1" spc="-150" dirty="0">
                <a:ln w="3175">
                  <a:noFill/>
                </a:ln>
                <a:latin typeface="Tw Cen MT" pitchFamily="34" charset="0"/>
                <a:cs typeface="Arial" charset="0"/>
              </a:rPr>
              <a:t> “BASIS KAS”</a:t>
            </a:r>
            <a:r>
              <a:rPr lang="id-ID" sz="4300" b="1" spc="-150" dirty="0">
                <a:ln w="3175">
                  <a:noFill/>
                </a:ln>
                <a:latin typeface="Tw Cen MT" pitchFamily="34" charset="0"/>
                <a:cs typeface="Arial" charset="0"/>
              </a:rPr>
              <a:t> mengakui</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6771850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380392"/>
      </p:ext>
    </p:extLst>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Autofit/>
          </a:bodyPr>
          <a:lstStyle/>
          <a:p>
            <a:r>
              <a:rPr lang="id-ID" sz="4300" b="1" spc="-150" dirty="0">
                <a:ln w="3175">
                  <a:noFill/>
                </a:ln>
                <a:latin typeface="Tw Cen MT" pitchFamily="34" charset="0"/>
                <a:cs typeface="Arial" charset="0"/>
              </a:rPr>
              <a:t>INFORMASI YANG DISAJIKAN DALAM LRA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1747758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68240"/>
      </p:ext>
    </p:extLst>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214D5A-5BF6-4AAF-B3BD-ACDE96C8BE04}"/>
              </a:ext>
            </a:extLst>
          </p:cNvPr>
          <p:cNvGraphicFramePr>
            <a:graphicFrameLocks noGrp="1"/>
          </p:cNvGraphicFramePr>
          <p:nvPr>
            <p:ph idx="4294967295"/>
          </p:nvPr>
        </p:nvGraphicFramePr>
        <p:xfrm>
          <a:off x="0" y="1431925"/>
          <a:ext cx="8697912" cy="4798196"/>
        </p:xfrm>
        <a:graphic>
          <a:graphicData uri="http://schemas.openxmlformats.org/drawingml/2006/table">
            <a:tbl>
              <a:tblPr>
                <a:tableStyleId>{5C22544A-7EE6-4342-B048-85BDC9FD1C3A}</a:tableStyleId>
              </a:tblPr>
              <a:tblGrid>
                <a:gridCol w="211235">
                  <a:extLst>
                    <a:ext uri="{9D8B030D-6E8A-4147-A177-3AD203B41FA5}">
                      <a16:colId xmlns:a16="http://schemas.microsoft.com/office/drawing/2014/main" val="3497071474"/>
                    </a:ext>
                  </a:extLst>
                </a:gridCol>
                <a:gridCol w="4112870">
                  <a:extLst>
                    <a:ext uri="{9D8B030D-6E8A-4147-A177-3AD203B41FA5}">
                      <a16:colId xmlns:a16="http://schemas.microsoft.com/office/drawing/2014/main" val="3968188895"/>
                    </a:ext>
                  </a:extLst>
                </a:gridCol>
                <a:gridCol w="211235">
                  <a:extLst>
                    <a:ext uri="{9D8B030D-6E8A-4147-A177-3AD203B41FA5}">
                      <a16:colId xmlns:a16="http://schemas.microsoft.com/office/drawing/2014/main" val="541478907"/>
                    </a:ext>
                  </a:extLst>
                </a:gridCol>
                <a:gridCol w="4075593">
                  <a:extLst>
                    <a:ext uri="{9D8B030D-6E8A-4147-A177-3AD203B41FA5}">
                      <a16:colId xmlns:a16="http://schemas.microsoft.com/office/drawing/2014/main" val="2222349399"/>
                    </a:ext>
                  </a:extLst>
                </a:gridCol>
                <a:gridCol w="86979">
                  <a:extLst>
                    <a:ext uri="{9D8B030D-6E8A-4147-A177-3AD203B41FA5}">
                      <a16:colId xmlns:a16="http://schemas.microsoft.com/office/drawing/2014/main" val="313554476"/>
                    </a:ext>
                  </a:extLst>
                </a:gridCol>
              </a:tblGrid>
              <a:tr h="192597">
                <a:tc>
                  <a:txBody>
                    <a:bodyPr/>
                    <a:lstStyle/>
                    <a:p>
                      <a:pPr algn="ctr" fontAlgn="b"/>
                      <a:r>
                        <a:rPr lang="id-ID" sz="1200" u="none" strike="noStrike">
                          <a:effectLst/>
                        </a:rPr>
                        <a:t>1</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fi-FI" sz="1200" u="none" strike="noStrike">
                          <a:effectLst/>
                        </a:rPr>
                        <a:t>PSAP 01 Penyajian Laporan Keuangan;</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1</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id-ID" sz="1200" u="none" strike="noStrike">
                          <a:effectLst/>
                        </a:rPr>
                        <a:t>Buletin Teknis 01 tentang Neraca Awal Pemerintah Pusat</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990079656"/>
                  </a:ext>
                </a:extLst>
              </a:tr>
              <a:tr h="192597">
                <a:tc>
                  <a:txBody>
                    <a:bodyPr/>
                    <a:lstStyle/>
                    <a:p>
                      <a:pPr algn="ctr" fontAlgn="b"/>
                      <a:r>
                        <a:rPr lang="id-ID" sz="1200" u="none" strike="noStrike">
                          <a:effectLst/>
                        </a:rPr>
                        <a:t>2</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id-ID" sz="1200" u="none" strike="noStrike">
                          <a:effectLst/>
                        </a:rPr>
                        <a:t>PSAP 02 Laporan Realisasi Anggaran;</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2</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id-ID" sz="1200" u="none" strike="noStrike">
                          <a:effectLst/>
                        </a:rPr>
                        <a:t>Buletin Teknis 02 tentang Neraca Awal Pemerintah Daerah</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1584549864"/>
                  </a:ext>
                </a:extLst>
              </a:tr>
              <a:tr h="385193">
                <a:tc>
                  <a:txBody>
                    <a:bodyPr/>
                    <a:lstStyle/>
                    <a:p>
                      <a:pPr algn="ctr" fontAlgn="t"/>
                      <a:r>
                        <a:rPr lang="id-ID" sz="1200" u="none" strike="noStrike">
                          <a:effectLst/>
                        </a:rPr>
                        <a:t>3</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just" fontAlgn="ctr"/>
                      <a:r>
                        <a:rPr lang="fi-FI" sz="1200" u="none" strike="noStrike">
                          <a:effectLst/>
                        </a:rPr>
                        <a:t>PSAP 03 Laporan Arus Kas;</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3</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id-ID" sz="1200" u="none" strike="noStrike">
                          <a:effectLst/>
                        </a:rPr>
                        <a:t>Buletin Teknis 03 tentang Penyajian Laporan keuangan Pemerintah Daerah Sesuai Dengan SAP dengan Konversi</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848185708"/>
                  </a:ext>
                </a:extLst>
              </a:tr>
              <a:tr h="385193">
                <a:tc>
                  <a:txBody>
                    <a:bodyPr/>
                    <a:lstStyle/>
                    <a:p>
                      <a:pPr algn="ctr" fontAlgn="t"/>
                      <a:r>
                        <a:rPr lang="id-ID" sz="1200" u="none" strike="noStrike">
                          <a:effectLst/>
                        </a:rPr>
                        <a:t>4</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just" fontAlgn="t"/>
                      <a:r>
                        <a:rPr lang="id-ID" sz="1200" u="none" strike="noStrike">
                          <a:effectLst/>
                        </a:rPr>
                        <a:t>PSAP 04 Catatan atas Laporan Keuangan;</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ctr" fontAlgn="t"/>
                      <a:r>
                        <a:rPr lang="id-ID" sz="1200" u="none" strike="noStrike">
                          <a:effectLst/>
                        </a:rPr>
                        <a:t>4</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l" fontAlgn="ctr"/>
                      <a:r>
                        <a:rPr lang="sv-SE" sz="1200" u="none" strike="noStrike">
                          <a:effectLst/>
                        </a:rPr>
                        <a:t>Buletin Teknis 04 tentang Penyajian dan Pengungkapan Belanja Pemerintah</a:t>
                      </a:r>
                      <a:endParaRPr lang="sv-SE"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100901612"/>
                  </a:ext>
                </a:extLst>
              </a:tr>
              <a:tr h="192597">
                <a:tc>
                  <a:txBody>
                    <a:bodyPr/>
                    <a:lstStyle/>
                    <a:p>
                      <a:pPr algn="ctr" fontAlgn="b"/>
                      <a:r>
                        <a:rPr lang="id-ID" sz="1200" u="none" strike="noStrike">
                          <a:effectLst/>
                        </a:rPr>
                        <a:t>5</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id-ID" sz="1200" u="none" strike="noStrike">
                          <a:effectLst/>
                        </a:rPr>
                        <a:t>PSAP 05 Akuntansi Persediaan;</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5</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r>
                        <a:rPr lang="id-ID" sz="1200" u="none" strike="noStrike">
                          <a:effectLst/>
                        </a:rPr>
                        <a:t>Buletin Teknis 07 tentang Akuntansi Dana Bergulir</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717107779"/>
                  </a:ext>
                </a:extLst>
              </a:tr>
              <a:tr h="192597">
                <a:tc>
                  <a:txBody>
                    <a:bodyPr/>
                    <a:lstStyle/>
                    <a:p>
                      <a:pPr algn="ctr" fontAlgn="b"/>
                      <a:r>
                        <a:rPr lang="id-ID" sz="1200" u="none" strike="noStrike">
                          <a:effectLst/>
                        </a:rPr>
                        <a:t>6</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id-ID" sz="1200" u="none" strike="noStrike">
                          <a:effectLst/>
                        </a:rPr>
                        <a:t>PSAP 06 Akuntansi Investasi;</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6</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r>
                        <a:rPr lang="fi-FI" sz="1200" u="none" strike="noStrike">
                          <a:effectLst/>
                        </a:rPr>
                        <a:t>Buletin Teknis 10 tentang Akuntansi Belanja Bantuan Sosial</a:t>
                      </a:r>
                      <a:endParaRPr lang="fi-FI"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014194111"/>
                  </a:ext>
                </a:extLst>
              </a:tr>
              <a:tr h="192597">
                <a:tc>
                  <a:txBody>
                    <a:bodyPr/>
                    <a:lstStyle/>
                    <a:p>
                      <a:pPr algn="ctr" fontAlgn="b"/>
                      <a:r>
                        <a:rPr lang="id-ID" sz="1200" u="none" strike="noStrike">
                          <a:effectLst/>
                        </a:rPr>
                        <a:t>7</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fi-FI" sz="1200" u="none" strike="noStrike">
                          <a:effectLst/>
                        </a:rPr>
                        <a:t>PSAP 07 Akuntansi Aset Tetap;</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7</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id-ID" sz="1200" u="none" strike="noStrike">
                          <a:effectLst/>
                        </a:rPr>
                        <a:t>Buletin Teknis 12 tentang Transaksi Dalam Mata Uang Asing</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4063079240"/>
                  </a:ext>
                </a:extLst>
              </a:tr>
              <a:tr h="192597">
                <a:tc>
                  <a:txBody>
                    <a:bodyPr/>
                    <a:lstStyle/>
                    <a:p>
                      <a:pPr algn="ctr" fontAlgn="b"/>
                      <a:r>
                        <a:rPr lang="id-ID" sz="1200" u="none" strike="noStrike">
                          <a:effectLst/>
                        </a:rPr>
                        <a:t>8</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fi-FI" sz="1200" u="none" strike="noStrike">
                          <a:effectLst/>
                        </a:rPr>
                        <a:t>PSAP 08 Akuntansi Konstruksi Dalam Pengerjaan;</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8</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fi-FI" sz="1200" u="none" strike="noStrike">
                          <a:effectLst/>
                        </a:rPr>
                        <a:t>Buletin Teknis 13 tentang Akuntansi Hibah</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2354510995"/>
                  </a:ext>
                </a:extLst>
              </a:tr>
              <a:tr h="192597">
                <a:tc>
                  <a:txBody>
                    <a:bodyPr/>
                    <a:lstStyle/>
                    <a:p>
                      <a:pPr algn="ctr" fontAlgn="b"/>
                      <a:r>
                        <a:rPr lang="id-ID" sz="1200" u="none" strike="noStrike">
                          <a:effectLst/>
                        </a:rPr>
                        <a:t>9</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ctr"/>
                      <a:r>
                        <a:rPr lang="id-ID" sz="1200" u="none" strike="noStrike">
                          <a:effectLst/>
                        </a:rPr>
                        <a:t>PSAP 09 Akuntansi Kewajiban;</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id-ID" sz="1200" u="none" strike="noStrike">
                          <a:effectLst/>
                        </a:rPr>
                        <a:t>9</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fi-FI" sz="1200" u="none" strike="noStrike">
                          <a:effectLst/>
                        </a:rPr>
                        <a:t>Buletin Teknis 14 tentang Akuntansi Kas</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2653016452"/>
                  </a:ext>
                </a:extLst>
              </a:tr>
              <a:tr h="385193">
                <a:tc>
                  <a:txBody>
                    <a:bodyPr/>
                    <a:lstStyle/>
                    <a:p>
                      <a:pPr algn="ctr" fontAlgn="t"/>
                      <a:r>
                        <a:rPr lang="id-ID" sz="1200" u="none" strike="noStrike">
                          <a:effectLst/>
                        </a:rPr>
                        <a:t>10</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just" fontAlgn="ctr"/>
                      <a:r>
                        <a:rPr lang="id-ID" sz="1200" u="none" strike="noStrike">
                          <a:effectLst/>
                        </a:rPr>
                        <a:t>PSAP 10 Koreksi Kesalahan, Perubahan Kebijakan Akuntansi, dan Peristiwa Luar Biasa; dan</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t"/>
                      <a:r>
                        <a:rPr lang="id-ID" sz="1200" u="none" strike="noStrike">
                          <a:effectLst/>
                        </a:rPr>
                        <a:t>10</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just" fontAlgn="t"/>
                      <a:r>
                        <a:rPr lang="nn-NO" sz="1200" u="none" strike="noStrike">
                          <a:effectLst/>
                        </a:rPr>
                        <a:t>Buletin Teknis 15 tentang Akuntansi Aset Tetap Berbasis Akrual</a:t>
                      </a:r>
                      <a:endParaRPr lang="nn-NO" sz="1200" b="0" i="0" u="none" strike="noStrike">
                        <a:solidFill>
                          <a:srgbClr val="000000"/>
                        </a:solidFill>
                        <a:effectLst/>
                        <a:latin typeface="Calibri" panose="020F0502020204030204" pitchFamily="34" charset="0"/>
                      </a:endParaRPr>
                    </a:p>
                  </a:txBody>
                  <a:tcPr marL="6213" marR="6213" marT="6213" marB="0"/>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1246962432"/>
                  </a:ext>
                </a:extLst>
              </a:tr>
              <a:tr h="192597">
                <a:tc>
                  <a:txBody>
                    <a:bodyPr/>
                    <a:lstStyle/>
                    <a:p>
                      <a:pPr algn="ctr" fontAlgn="b"/>
                      <a:r>
                        <a:rPr lang="id-ID" sz="1200" u="none" strike="noStrike">
                          <a:effectLst/>
                        </a:rPr>
                        <a:t>11</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r>
                        <a:rPr lang="fi-FI" sz="1200" u="none" strike="noStrike">
                          <a:effectLst/>
                        </a:rPr>
                        <a:t>PSAP 11 Laporan Keuangan Konsolidasian</a:t>
                      </a:r>
                      <a:endParaRPr lang="fi-FI"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b"/>
                      <a:r>
                        <a:rPr lang="id-ID" sz="1200" u="none" strike="noStrike">
                          <a:effectLst/>
                        </a:rPr>
                        <a:t>11</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id-ID" sz="1200" u="none" strike="noStrike">
                          <a:effectLst/>
                        </a:rPr>
                        <a:t>Buletin Teknis 16 tentang Akuntansi Piutang Berbasis Akrual</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2258636480"/>
                  </a:ext>
                </a:extLst>
              </a:tr>
              <a:tr h="385193">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t"/>
                      <a:r>
                        <a:rPr lang="id-ID" sz="1200" u="none" strike="noStrike">
                          <a:effectLst/>
                        </a:rPr>
                        <a:t>12</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l" fontAlgn="t"/>
                      <a:r>
                        <a:rPr lang="nn-NO" sz="1200" u="none" strike="noStrike">
                          <a:effectLst/>
                        </a:rPr>
                        <a:t>Buletin Teknis 17 tentang Akuntansi Aset Tak Berwujud Berbasis Akrual</a:t>
                      </a:r>
                      <a:endParaRPr lang="nn-NO" sz="1200" b="0" i="0" u="none" strike="noStrike">
                        <a:solidFill>
                          <a:srgbClr val="000000"/>
                        </a:solidFill>
                        <a:effectLst/>
                        <a:latin typeface="Calibri" panose="020F0502020204030204" pitchFamily="34" charset="0"/>
                      </a:endParaRPr>
                    </a:p>
                  </a:txBody>
                  <a:tcPr marL="6213" marR="6213" marT="6213" marB="0"/>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777163205"/>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t"/>
                      <a:r>
                        <a:rPr lang="id-ID" sz="1200" u="none" strike="noStrike">
                          <a:effectLst/>
                        </a:rPr>
                        <a:t>13</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l" fontAlgn="ctr"/>
                      <a:r>
                        <a:rPr lang="id-ID" sz="1200" u="none" strike="noStrike">
                          <a:effectLst/>
                        </a:rPr>
                        <a:t>Buletin Teknis 18 tentang Akuntansi Penyusutan Berbasis Akrual</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471399454"/>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b"/>
                      <a:r>
                        <a:rPr lang="id-ID" sz="1200" u="none" strike="noStrike">
                          <a:effectLst/>
                        </a:rPr>
                        <a:t>14</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id-ID" sz="1200" u="none" strike="noStrike">
                          <a:effectLst/>
                        </a:rPr>
                        <a:t>Buletin Teknis 19 tentang Akuntansi Bantuan Sosial Berbasis Akrual</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933446368"/>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b"/>
                      <a:r>
                        <a:rPr lang="id-ID" sz="1200" u="none" strike="noStrike">
                          <a:effectLst/>
                        </a:rPr>
                        <a:t>15</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fi-FI" sz="1200" u="none" strike="noStrike">
                          <a:effectLst/>
                        </a:rPr>
                        <a:t>Buletin Teknis 20 tentang Akuntansi Kerugian Negara/Daerah</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3561626634"/>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t"/>
                      <a:r>
                        <a:rPr lang="id-ID" sz="1200" u="none" strike="noStrike">
                          <a:effectLst/>
                        </a:rPr>
                        <a:t>16</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l" fontAlgn="ctr"/>
                      <a:r>
                        <a:rPr lang="id-ID" sz="1200" u="none" strike="noStrike">
                          <a:effectLst/>
                        </a:rPr>
                        <a:t>Buletin Teknis 21 tentang Akuntansi Transfer Berbasis Akrual</a:t>
                      </a:r>
                      <a:endParaRPr lang="id-ID"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283706332"/>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b"/>
                      <a:r>
                        <a:rPr lang="id-ID" sz="1200" u="none" strike="noStrike">
                          <a:effectLst/>
                        </a:rPr>
                        <a:t>17</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nn-NO" sz="1200" u="none" strike="noStrike">
                          <a:effectLst/>
                        </a:rPr>
                        <a:t>Buletin Teknis 22 tentang Akuntansi Utang berbasis Akrual</a:t>
                      </a:r>
                      <a:endParaRPr lang="nn-NO"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4174245725"/>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ctr" fontAlgn="b"/>
                      <a:r>
                        <a:rPr lang="id-ID" sz="1200" u="none" strike="noStrike">
                          <a:effectLst/>
                        </a:rPr>
                        <a:t>18</a:t>
                      </a:r>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ctr"/>
                      <a:r>
                        <a:rPr lang="fi-FI" sz="1200" u="none" strike="noStrike">
                          <a:effectLst/>
                        </a:rPr>
                        <a:t>Buletin Teknis 23 tentang Akuntansi Pendapatan Nonperpajakan</a:t>
                      </a:r>
                      <a:endParaRPr lang="fi-FI" sz="1200" b="0" i="0" u="none" strike="noStrike">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2744454421"/>
                  </a:ext>
                </a:extLst>
              </a:tr>
              <a:tr h="192597">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just" fontAlgn="t"/>
                      <a:r>
                        <a:rPr lang="id-ID" sz="1200" u="none" strike="noStrike">
                          <a:effectLst/>
                        </a:rPr>
                        <a:t>19</a:t>
                      </a:r>
                      <a:endParaRPr lang="id-ID" sz="1200" b="0" i="0" u="none" strike="noStrike">
                        <a:solidFill>
                          <a:srgbClr val="000000"/>
                        </a:solidFill>
                        <a:effectLst/>
                        <a:latin typeface="Calibri" panose="020F0502020204030204" pitchFamily="34" charset="0"/>
                      </a:endParaRPr>
                    </a:p>
                  </a:txBody>
                  <a:tcPr marL="6213" marR="6213" marT="6213" marB="0"/>
                </a:tc>
                <a:tc>
                  <a:txBody>
                    <a:bodyPr/>
                    <a:lstStyle/>
                    <a:p>
                      <a:pPr algn="l" fontAlgn="ctr"/>
                      <a:r>
                        <a:rPr lang="fi-FI" sz="1200" u="none" strike="noStrike" dirty="0">
                          <a:effectLst/>
                        </a:rPr>
                        <a:t>Buletin Teknis 24 tentang Akuntansi Pendapatan Perpajakan</a:t>
                      </a:r>
                      <a:endParaRPr lang="fi-FI" sz="1200" b="0" i="0" u="none" strike="noStrike" dirty="0">
                        <a:solidFill>
                          <a:srgbClr val="000000"/>
                        </a:solidFill>
                        <a:effectLst/>
                        <a:latin typeface="Calibri" panose="020F0502020204030204" pitchFamily="34" charset="0"/>
                      </a:endParaRPr>
                    </a:p>
                  </a:txBody>
                  <a:tcPr marL="6213" marR="6213" marT="6213" marB="0" anchor="ctr"/>
                </a:tc>
                <a:tc>
                  <a:txBody>
                    <a:bodyPr/>
                    <a:lstStyle/>
                    <a:p>
                      <a:pPr algn="l" fontAlgn="b"/>
                      <a:endParaRPr lang="id-ID" sz="1100" b="0" i="0" u="none" strike="noStrike">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4236499530"/>
                  </a:ext>
                </a:extLst>
              </a:tr>
              <a:tr h="185141">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200" b="0" i="0" u="none" strike="noStrike">
                        <a:solidFill>
                          <a:srgbClr val="000000"/>
                        </a:solidFill>
                        <a:effectLst/>
                        <a:latin typeface="Calibri" panose="020F0502020204030204" pitchFamily="34" charset="0"/>
                      </a:endParaRPr>
                    </a:p>
                  </a:txBody>
                  <a:tcPr marL="6213" marR="6213" marT="6213" marB="0" anchor="b"/>
                </a:tc>
                <a:tc>
                  <a:txBody>
                    <a:bodyPr/>
                    <a:lstStyle/>
                    <a:p>
                      <a:pPr algn="l" fontAlgn="b"/>
                      <a:endParaRPr lang="id-ID" sz="1100" b="0" i="0" u="none" strike="noStrike" dirty="0">
                        <a:solidFill>
                          <a:srgbClr val="000000"/>
                        </a:solidFill>
                        <a:effectLst/>
                        <a:latin typeface="Calibri" panose="020F0502020204030204" pitchFamily="34" charset="0"/>
                      </a:endParaRPr>
                    </a:p>
                  </a:txBody>
                  <a:tcPr marL="6213" marR="6213" marT="6213" marB="0" anchor="b"/>
                </a:tc>
                <a:extLst>
                  <a:ext uri="{0D108BD9-81ED-4DB2-BD59-A6C34878D82A}">
                    <a16:rowId xmlns:a16="http://schemas.microsoft.com/office/drawing/2014/main" val="632574411"/>
                  </a:ext>
                </a:extLst>
              </a:tr>
            </a:tbl>
          </a:graphicData>
        </a:graphic>
      </p:graphicFrame>
      <p:sp>
        <p:nvSpPr>
          <p:cNvPr id="7" name="TextBox 6">
            <a:extLst>
              <a:ext uri="{FF2B5EF4-FFF2-40B4-BE49-F238E27FC236}">
                <a16:creationId xmlns:a16="http://schemas.microsoft.com/office/drawing/2014/main" id="{DF88F65A-3A55-4C92-9E44-E536ECB7316F}"/>
              </a:ext>
            </a:extLst>
          </p:cNvPr>
          <p:cNvSpPr txBox="1"/>
          <p:nvPr/>
        </p:nvSpPr>
        <p:spPr>
          <a:xfrm>
            <a:off x="258417" y="487017"/>
            <a:ext cx="4114800" cy="830997"/>
          </a:xfrm>
          <a:prstGeom prst="rect">
            <a:avLst/>
          </a:prstGeom>
          <a:noFill/>
        </p:spPr>
        <p:txBody>
          <a:bodyPr wrap="square" rtlCol="0">
            <a:spAutoFit/>
          </a:bodyPr>
          <a:lstStyle/>
          <a:p>
            <a:pPr algn="ctr"/>
            <a:r>
              <a:rPr lang="en-US" sz="2400" dirty="0"/>
              <a:t>PERNYATAAN STANDAR AKUNTANSI PEMERINTAHAN</a:t>
            </a:r>
            <a:endParaRPr lang="id-ID" sz="2400" dirty="0"/>
          </a:p>
        </p:txBody>
      </p:sp>
      <p:sp>
        <p:nvSpPr>
          <p:cNvPr id="8" name="TextBox 7">
            <a:extLst>
              <a:ext uri="{FF2B5EF4-FFF2-40B4-BE49-F238E27FC236}">
                <a16:creationId xmlns:a16="http://schemas.microsoft.com/office/drawing/2014/main" id="{E5FD990A-2063-4D7F-8CE5-E14FC7CD7ABF}"/>
              </a:ext>
            </a:extLst>
          </p:cNvPr>
          <p:cNvSpPr txBox="1"/>
          <p:nvPr/>
        </p:nvSpPr>
        <p:spPr>
          <a:xfrm>
            <a:off x="4502427" y="506895"/>
            <a:ext cx="4125912" cy="830997"/>
          </a:xfrm>
          <a:prstGeom prst="rect">
            <a:avLst/>
          </a:prstGeom>
          <a:noFill/>
        </p:spPr>
        <p:txBody>
          <a:bodyPr wrap="square" rtlCol="0">
            <a:spAutoFit/>
          </a:bodyPr>
          <a:lstStyle/>
          <a:p>
            <a:pPr algn="ctr"/>
            <a:r>
              <a:rPr lang="en-US" sz="2400" dirty="0"/>
              <a:t>BULETIN TEKNIS STANDAR AKUNTANSI PEMERINTAHAN</a:t>
            </a:r>
            <a:endParaRPr lang="id-ID" sz="2400" dirty="0"/>
          </a:p>
        </p:txBody>
      </p:sp>
    </p:spTree>
    <p:extLst>
      <p:ext uri="{BB962C8B-B14F-4D97-AF65-F5344CB8AC3E}">
        <p14:creationId xmlns:p14="http://schemas.microsoft.com/office/powerpoint/2010/main" val="94718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AKUNTANSI ANGGARAN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0366229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284297"/>
      </p:ext>
    </p:extLst>
  </p:cSld>
  <p:clrMapOvr>
    <a:masterClrMapping/>
  </p:clrMapOvr>
  <p:transition>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AKUNTANSI PENDAPATAN LRA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1401367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081907"/>
      </p:ext>
    </p:extLst>
  </p:cSld>
  <p:clrMapOvr>
    <a:masterClrMapping/>
  </p:clrMapOvr>
  <p:transition>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lvl="0"/>
            <a:r>
              <a:rPr lang="id-ID" sz="4300" b="1" spc="-150" dirty="0">
                <a:ln w="3175">
                  <a:noFill/>
                </a:ln>
                <a:latin typeface="Tw Cen MT" pitchFamily="34" charset="0"/>
                <a:cs typeface="Arial" charset="0"/>
              </a:rPr>
              <a:t>Pengembalian atas penerimaan </a:t>
            </a:r>
            <a:r>
              <a:rPr lang="id-ID" sz="4300" b="1" spc="-150" dirty="0" err="1">
                <a:ln w="3175">
                  <a:noFill/>
                </a:ln>
                <a:latin typeface="Tw Cen MT" pitchFamily="34" charset="0"/>
                <a:cs typeface="Arial" charset="0"/>
              </a:rPr>
              <a:t>pendapatan-LRA</a:t>
            </a:r>
            <a:r>
              <a:rPr lang="id-ID" sz="4300" b="1" spc="-150" dirty="0">
                <a:ln w="3175">
                  <a:noFill/>
                </a:ln>
                <a:latin typeface="Tw Cen MT" pitchFamily="34" charset="0"/>
                <a:cs typeface="Arial" charset="0"/>
              </a:rPr>
              <a:t>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5364815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81663"/>
      </p:ext>
    </p:extLst>
  </p:cSld>
  <p:clrMapOvr>
    <a:masterClrMapping/>
  </p:clrMapOvr>
  <p:transition>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AKUNTANSI BELANJA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2874535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7907455"/>
      </p:ext>
    </p:extLst>
  </p:cSld>
  <p:clrMapOvr>
    <a:masterClrMapping/>
  </p:clrMapOvr>
  <p:transition>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sz="4300" b="1" spc="-150" dirty="0">
                <a:ln w="3175">
                  <a:noFill/>
                </a:ln>
                <a:latin typeface="Tw Cen MT" pitchFamily="34" charset="0"/>
                <a:cs typeface="Arial" charset="0"/>
              </a:rPr>
              <a:t>AKUNTANSI PEMBIAYAAN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4397508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465068"/>
      </p:ext>
    </p:extLst>
  </p:cSld>
  <p:clrMapOvr>
    <a:masterClrMapping/>
  </p:clrMapOvr>
  <p:transition>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Autofit/>
          </a:bodyPr>
          <a:lstStyle/>
          <a:p>
            <a:r>
              <a:rPr lang="id-ID" sz="4300" b="1" spc="-150" dirty="0">
                <a:ln w="3175">
                  <a:noFill/>
                </a:ln>
                <a:latin typeface="Tw Cen MT" pitchFamily="34" charset="0"/>
                <a:cs typeface="Arial" charset="0"/>
              </a:rPr>
              <a:t>TRANSAKSI DALAM MATA UANG ASING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7482968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516098"/>
      </p:ext>
    </p:extLst>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Autofit/>
          </a:bodyPr>
          <a:lstStyle/>
          <a:p>
            <a:r>
              <a:rPr lang="id-ID" sz="4300" b="1" spc="-150" dirty="0">
                <a:ln w="3175">
                  <a:noFill/>
                </a:ln>
                <a:latin typeface="Tw Cen MT" pitchFamily="34" charset="0"/>
                <a:cs typeface="Arial" charset="0"/>
              </a:rPr>
              <a:t>LRA DALAM AKUNTANSI BERBASIS AKRUAL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6282988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627037"/>
      </p:ext>
    </p:extLst>
  </p:cSld>
  <p:clrMapOvr>
    <a:masterClrMapping/>
  </p:clrMapOvr>
  <p:transition>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pPr eaLnBrk="1" hangingPunct="1"/>
            <a:r>
              <a:rPr lang="en-US" sz="2625" b="1" dirty="0">
                <a:latin typeface="Arial Rounded MT Bold" pitchFamily="34" charset="0"/>
              </a:rPr>
              <a:t>PSAP 1</a:t>
            </a:r>
            <a:r>
              <a:rPr lang="id-ID" sz="2625" b="1" dirty="0">
                <a:latin typeface="Arial Rounded MT Bold" pitchFamily="34" charset="0"/>
              </a:rPr>
              <a:t>2</a:t>
            </a:r>
            <a:br>
              <a:rPr lang="id-ID" sz="2625" b="1" dirty="0">
                <a:latin typeface="Arial Rounded MT Bold" pitchFamily="34" charset="0"/>
              </a:rPr>
            </a:br>
            <a:r>
              <a:rPr lang="en-US" sz="2625" b="1" dirty="0">
                <a:latin typeface="Arial Rounded MT Bold" pitchFamily="34" charset="0"/>
              </a:rPr>
              <a:t>LAPORAN </a:t>
            </a:r>
            <a:r>
              <a:rPr lang="id-ID" sz="2625" b="1" dirty="0">
                <a:latin typeface="Arial Rounded MT Bold" pitchFamily="34" charset="0"/>
              </a:rPr>
              <a:t> OPERASIONAL</a:t>
            </a:r>
            <a:br>
              <a:rPr lang="en-US" sz="2625" b="1" dirty="0">
                <a:solidFill>
                  <a:srgbClr val="99FF33"/>
                </a:solidFill>
                <a:latin typeface="Arial Rounded MT Bold" pitchFamily="34" charset="0"/>
              </a:rPr>
            </a:br>
            <a:endParaRPr lang="en-US" sz="2625"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163125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normAutofit/>
          </a:bodyPr>
          <a:lstStyle/>
          <a:p>
            <a:pPr>
              <a:defRPr/>
            </a:pPr>
            <a:r>
              <a:rPr lang="en-US" sz="4300" b="1" spc="-150" dirty="0">
                <a:ln w="3175">
                  <a:noFill/>
                </a:ln>
                <a:latin typeface="Tw Cen MT" pitchFamily="34" charset="0"/>
                <a:cs typeface="Arial" charset="0"/>
              </a:rPr>
              <a:t>STRUKTUR LAPORAN OPERASIONAL</a:t>
            </a: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89446" y="1466465"/>
            <a:ext cx="6858000" cy="4407954"/>
          </a:xfrm>
          <a:prstGeom prst="rect">
            <a:avLst/>
          </a:prstGeom>
        </p:spPr>
        <p:txBody>
          <a:bodyPr/>
          <a:lstStyle/>
          <a:p>
            <a:pPr lvl="0">
              <a:buChar char="•"/>
            </a:pPr>
            <a:endParaRPr lang="en-US" sz="2000" b="1" dirty="0">
              <a:solidFill>
                <a:schemeClr val="tx1"/>
              </a:solidFill>
            </a:endParaRPr>
          </a:p>
          <a:p>
            <a:pPr lvl="0">
              <a:buChar char="•"/>
            </a:pPr>
            <a:endParaRPr lang="en-US" sz="2000" b="1" dirty="0">
              <a:solidFill>
                <a:schemeClr val="tx1"/>
              </a:solidFill>
            </a:endParaRPr>
          </a:p>
          <a:p>
            <a:pPr lvl="0">
              <a:buChar char="•"/>
            </a:pPr>
            <a:endParaRPr lang="en-US" sz="2000" b="1" dirty="0">
              <a:solidFill>
                <a:schemeClr val="tx1"/>
              </a:solidFill>
            </a:endParaRPr>
          </a:p>
        </p:txBody>
      </p:sp>
    </p:spTree>
    <p:extLst>
      <p:ext uri="{BB962C8B-B14F-4D97-AF65-F5344CB8AC3E}">
        <p14:creationId xmlns:p14="http://schemas.microsoft.com/office/powerpoint/2010/main" val="169736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lstStyle/>
          <a:p>
            <a:pPr>
              <a:defRPr/>
            </a:pPr>
            <a:r>
              <a:rPr lang="en-US" sz="4300" b="1" spc="-150" dirty="0">
                <a:ln w="3175">
                  <a:noFill/>
                </a:ln>
                <a:latin typeface="Tw Cen MT" pitchFamily="34" charset="0"/>
                <a:cs typeface="Arial" charset="0"/>
              </a:rPr>
              <a:t>S</a:t>
            </a:r>
            <a:r>
              <a:rPr lang="id-ID" sz="4300" b="1" spc="-150" dirty="0">
                <a:ln w="3175">
                  <a:noFill/>
                </a:ln>
                <a:latin typeface="Tw Cen MT" pitchFamily="34" charset="0"/>
                <a:cs typeface="Arial" charset="0"/>
              </a:rPr>
              <a:t>TRUKTUR DAN ISI</a:t>
            </a:r>
            <a:endParaRPr lang="en-US" sz="4300" b="1" spc="-150" dirty="0">
              <a:ln w="3175">
                <a:noFill/>
              </a:ln>
              <a:latin typeface="Tw Cen MT" pitchFamily="34" charset="0"/>
              <a:cs typeface="Arial" charset="0"/>
            </a:endParaRP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00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rtlCol="0">
            <a:normAutofit/>
          </a:bodyPr>
          <a:lstStyle/>
          <a:p>
            <a:pPr>
              <a:defRPr/>
            </a:pPr>
            <a:r>
              <a:rPr lang="en-US" sz="2625" b="1" dirty="0">
                <a:latin typeface="Arial Rounded MT Bold" pitchFamily="34" charset="0"/>
              </a:rPr>
              <a:t>PSAP NO. 01</a:t>
            </a:r>
            <a:br>
              <a:rPr lang="en-US" sz="2625" b="1" dirty="0">
                <a:latin typeface="Arial Rounded MT Bold" pitchFamily="34" charset="0"/>
              </a:rPr>
            </a:br>
            <a:r>
              <a:rPr lang="en-US" sz="2625" b="1" dirty="0">
                <a:latin typeface="Arial Rounded MT Bold" pitchFamily="34" charset="0"/>
              </a:rPr>
              <a:t>PENYAJIAN LAPORAN KEUANGAN</a:t>
            </a:r>
            <a:br>
              <a:rPr lang="en-US" sz="3000" b="1" dirty="0">
                <a:solidFill>
                  <a:srgbClr val="99FF33"/>
                </a:solidFill>
                <a:latin typeface="Arial Rounded MT Bold" pitchFamily="34" charset="0"/>
              </a:rPr>
            </a:br>
            <a:endParaRPr lang="en-US" sz="3000"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949974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normAutofit/>
          </a:bodyPr>
          <a:lstStyle/>
          <a:p>
            <a:pPr>
              <a:defRPr/>
            </a:pPr>
            <a:r>
              <a:rPr lang="id-ID" sz="4300" b="1" spc="-150" dirty="0">
                <a:ln w="3175">
                  <a:noFill/>
                </a:ln>
                <a:latin typeface="Tw Cen MT" pitchFamily="34" charset="0"/>
                <a:cs typeface="Arial" charset="0"/>
              </a:rPr>
              <a:t>PENDAPATAN LO</a:t>
            </a:r>
          </a:p>
        </p:txBody>
      </p:sp>
      <p:sp>
        <p:nvSpPr>
          <p:cNvPr id="2" name="Content Placeholder 1"/>
          <p:cNvSpPr>
            <a:spLocks noGrp="1"/>
          </p:cNvSpPr>
          <p:nvPr>
            <p:ph idx="1"/>
          </p:nvPr>
        </p:nvSpPr>
        <p:spPr/>
        <p:txBody>
          <a:bodyPr/>
          <a:lstStyle/>
          <a:p>
            <a:pPr algn="just">
              <a:spcBef>
                <a:spcPts val="900"/>
              </a:spcBef>
              <a:defRPr/>
            </a:pPr>
            <a:r>
              <a:rPr lang="id-ID" dirty="0">
                <a:latin typeface="Arial" panose="020B0604020202020204" pitchFamily="34" charset="0"/>
                <a:cs typeface="Arial" panose="020B0604020202020204" pitchFamily="34" charset="0"/>
              </a:rPr>
              <a:t>D</a:t>
            </a:r>
            <a:r>
              <a:rPr lang="sv-SE" dirty="0">
                <a:latin typeface="Arial" panose="020B0604020202020204" pitchFamily="34" charset="0"/>
                <a:cs typeface="Arial" panose="020B0604020202020204" pitchFamily="34" charset="0"/>
              </a:rPr>
              <a:t>iklasifikasikan menurut sumber pendapatan.</a:t>
            </a:r>
          </a:p>
          <a:p>
            <a:pPr algn="just">
              <a:spcBef>
                <a:spcPts val="900"/>
              </a:spcBef>
              <a:defRPr/>
            </a:pPr>
            <a:r>
              <a:rPr lang="sv-SE" dirty="0">
                <a:latin typeface="Arial" panose="020B0604020202020204" pitchFamily="34" charset="0"/>
                <a:cs typeface="Arial" panose="020B0604020202020204" pitchFamily="34" charset="0"/>
              </a:rPr>
              <a:t>Akuntansi pendapatan-LO dilaksanakan berdasarkan azas bruto</a:t>
            </a:r>
            <a:endParaRPr lang="id-ID" dirty="0">
              <a:latin typeface="Arial" panose="020B0604020202020204" pitchFamily="34" charset="0"/>
              <a:cs typeface="Arial" panose="020B0604020202020204" pitchFamily="34" charset="0"/>
            </a:endParaRPr>
          </a:p>
          <a:p>
            <a:pPr algn="just">
              <a:spcBef>
                <a:spcPts val="900"/>
              </a:spcBef>
              <a:defRPr/>
            </a:pPr>
            <a:r>
              <a:rPr lang="id-ID" dirty="0">
                <a:latin typeface="Arial" panose="020B0604020202020204" pitchFamily="34" charset="0"/>
                <a:cs typeface="Arial" panose="020B0604020202020204" pitchFamily="34" charset="0"/>
              </a:rPr>
              <a:t>Untuk</a:t>
            </a:r>
            <a:r>
              <a:rPr lang="sv-SE" dirty="0">
                <a:latin typeface="Arial" panose="020B0604020202020204" pitchFamily="34" charset="0"/>
                <a:cs typeface="Arial" panose="020B0604020202020204" pitchFamily="34" charset="0"/>
              </a:rPr>
              <a:t> besaran pengurang (biaya) </a:t>
            </a:r>
            <a:r>
              <a:rPr lang="id-ID" dirty="0">
                <a:latin typeface="Arial" panose="020B0604020202020204" pitchFamily="34" charset="0"/>
                <a:cs typeface="Arial" panose="020B0604020202020204" pitchFamily="34" charset="0"/>
              </a:rPr>
              <a:t>yang </a:t>
            </a:r>
            <a:r>
              <a:rPr lang="sv-SE" dirty="0">
                <a:latin typeface="Arial" panose="020B0604020202020204" pitchFamily="34" charset="0"/>
                <a:cs typeface="Arial" panose="020B0604020202020204" pitchFamily="34" charset="0"/>
              </a:rPr>
              <a:t>bersifat variabel terhadap pendapatan dan tidak dapat di estimasi terlebih dahulu dikarenakan proses belum selesai, maka asas bruto dapat dikecualikan.</a:t>
            </a:r>
          </a:p>
          <a:p>
            <a:pPr algn="just">
              <a:spcBef>
                <a:spcPts val="900"/>
              </a:spcBef>
              <a:defRPr/>
            </a:pPr>
            <a:r>
              <a:rPr lang="sv-SE" dirty="0">
                <a:latin typeface="Arial" panose="020B0604020202020204" pitchFamily="34" charset="0"/>
                <a:cs typeface="Arial" panose="020B0604020202020204" pitchFamily="34" charset="0"/>
              </a:rPr>
              <a:t>Dalam hal badan layanan umum, pendapatan diakui dengan mengacu pada peraturan perundangan yang mengatur mengenai badan layanan umum.</a:t>
            </a:r>
            <a:endParaRPr lang="en-US" dirty="0">
              <a:latin typeface="Arial" panose="020B0604020202020204" pitchFamily="34" charset="0"/>
              <a:cs typeface="Arial" panose="020B0604020202020204" pitchFamily="34" charset="0"/>
            </a:endParaRPr>
          </a:p>
          <a:p>
            <a:endParaRPr lang="id-ID" dirty="0"/>
          </a:p>
        </p:txBody>
      </p:sp>
    </p:spTree>
    <p:extLst>
      <p:ext uri="{BB962C8B-B14F-4D97-AF65-F5344CB8AC3E}">
        <p14:creationId xmlns:p14="http://schemas.microsoft.com/office/powerpoint/2010/main" val="30604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lvl="0"/>
            <a:r>
              <a:rPr lang="en-US" sz="4300" b="1" spc="-150" dirty="0">
                <a:ln w="3175">
                  <a:noFill/>
                </a:ln>
                <a:latin typeface="Tw Cen MT" pitchFamily="34" charset="0"/>
                <a:cs typeface="Arial" charset="0"/>
              </a:rPr>
              <a:t>K</a:t>
            </a:r>
            <a:r>
              <a:rPr lang="id-ID" sz="4300" b="1" spc="-150" dirty="0">
                <a:ln w="3175">
                  <a:noFill/>
                </a:ln>
                <a:latin typeface="Tw Cen MT" pitchFamily="34" charset="0"/>
                <a:cs typeface="Arial" charset="0"/>
              </a:rPr>
              <a:t>OREKSI KESALAHAN PENDAPATAN</a:t>
            </a:r>
          </a:p>
        </p:txBody>
      </p:sp>
      <p:graphicFrame>
        <p:nvGraphicFramePr>
          <p:cNvPr id="2" name="Content Placeholder 1"/>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789596"/>
      </p:ext>
    </p:extLst>
  </p:cSld>
  <p:clrMapOvr>
    <a:masterClrMapping/>
  </p:clrMapOvr>
  <p:transition>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lstStyle/>
          <a:p>
            <a:pPr>
              <a:defRPr/>
            </a:pPr>
            <a:r>
              <a:rPr lang="id-ID" sz="4300" b="1" spc="-150" dirty="0">
                <a:ln w="3175">
                  <a:noFill/>
                </a:ln>
                <a:latin typeface="Tw Cen MT" pitchFamily="34" charset="0"/>
                <a:cs typeface="Arial" charset="0"/>
              </a:rPr>
              <a:t>BEBAN DIAKUI SAAT</a:t>
            </a:r>
            <a:endParaRPr lang="en-US" sz="4300" b="1" spc="-150" dirty="0">
              <a:ln w="3175">
                <a:noFill/>
              </a:ln>
              <a:latin typeface="Tw Cen MT" pitchFamily="34" charset="0"/>
              <a:cs typeface="Arial" charset="0"/>
            </a:endParaRP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535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normAutofit/>
          </a:bodyPr>
          <a:lstStyle/>
          <a:p>
            <a:pPr>
              <a:defRPr/>
            </a:pPr>
            <a:r>
              <a:rPr lang="en-US" sz="4300" b="1" spc="-150" dirty="0">
                <a:ln w="3175">
                  <a:noFill/>
                </a:ln>
                <a:latin typeface="Tw Cen MT" pitchFamily="34" charset="0"/>
                <a:cs typeface="Arial" charset="0"/>
              </a:rPr>
              <a:t>A</a:t>
            </a:r>
            <a:r>
              <a:rPr lang="id-ID" sz="4300" b="1" spc="-150" dirty="0">
                <a:ln w="3175">
                  <a:noFill/>
                </a:ln>
                <a:latin typeface="Tw Cen MT" pitchFamily="34" charset="0"/>
                <a:cs typeface="Arial" charset="0"/>
              </a:rPr>
              <a:t>KUNTANSI BEBAN</a:t>
            </a:r>
            <a:endParaRPr lang="en-US" sz="4300" b="1" spc="-150" dirty="0">
              <a:ln w="3175">
                <a:noFill/>
              </a:ln>
              <a:latin typeface="Tw Cen MT" pitchFamily="34" charset="0"/>
              <a:cs typeface="Arial" charset="0"/>
            </a:endParaRP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949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lstStyle/>
          <a:p>
            <a:pPr>
              <a:defRPr/>
            </a:pPr>
            <a:r>
              <a:rPr lang="en-US" sz="4300" b="1" spc="-150" dirty="0">
                <a:ln w="3175">
                  <a:noFill/>
                </a:ln>
                <a:latin typeface="Tw Cen MT" pitchFamily="34" charset="0"/>
                <a:cs typeface="Arial" charset="0"/>
              </a:rPr>
              <a:t>K</a:t>
            </a:r>
            <a:r>
              <a:rPr lang="id-ID" sz="4300" b="1" spc="-150" dirty="0">
                <a:ln w="3175">
                  <a:noFill/>
                </a:ln>
                <a:latin typeface="Tw Cen MT" pitchFamily="34" charset="0"/>
                <a:cs typeface="Arial" charset="0"/>
              </a:rPr>
              <a:t>OMPONEN LAPORAN OPERASIONAL</a:t>
            </a:r>
            <a:endParaRPr lang="en-US" sz="4300" b="1" spc="-150" dirty="0">
              <a:ln w="3175">
                <a:noFill/>
              </a:ln>
              <a:latin typeface="Tw Cen MT" pitchFamily="34" charset="0"/>
              <a:cs typeface="Arial" charset="0"/>
            </a:endParaRP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419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Autofit/>
          </a:bodyPr>
          <a:lstStyle/>
          <a:p>
            <a:r>
              <a:rPr lang="id-ID" sz="4300" b="1" spc="-150" dirty="0">
                <a:ln w="3175">
                  <a:noFill/>
                </a:ln>
                <a:latin typeface="Tw Cen MT" pitchFamily="34" charset="0"/>
                <a:cs typeface="Arial" charset="0"/>
              </a:rPr>
              <a:t>TRANSAKSI DALAM MATA UANG ASING</a:t>
            </a:r>
          </a:p>
        </p:txBody>
      </p:sp>
      <p:graphicFrame>
        <p:nvGraphicFramePr>
          <p:cNvPr id="2" name="Content Placeholder 1"/>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447277"/>
      </p:ext>
    </p:extLst>
  </p:cSld>
  <p:clrMapOvr>
    <a:masterClrMapping/>
  </p:clrMapOvr>
  <p:transition>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normAutofit fontScale="90000"/>
          </a:bodyPr>
          <a:lstStyle/>
          <a:p>
            <a:pPr>
              <a:defRPr/>
            </a:pPr>
            <a:r>
              <a:rPr lang="en-US" b="1" spc="-150" dirty="0">
                <a:ln w="3175">
                  <a:noFill/>
                </a:ln>
                <a:latin typeface="Tw Cen MT" pitchFamily="34" charset="0"/>
                <a:cs typeface="Arial" charset="0"/>
              </a:rPr>
              <a:t>T</a:t>
            </a:r>
            <a:r>
              <a:rPr lang="id-ID" b="1" spc="-150" dirty="0">
                <a:ln w="3175">
                  <a:noFill/>
                </a:ln>
                <a:latin typeface="Tw Cen MT" pitchFamily="34" charset="0"/>
                <a:cs typeface="Arial" charset="0"/>
              </a:rPr>
              <a:t>RANSAKSI </a:t>
            </a:r>
            <a:r>
              <a:rPr lang="id-ID" sz="4300" b="1" spc="-150" dirty="0">
                <a:ln w="3175">
                  <a:noFill/>
                </a:ln>
                <a:latin typeface="Tw Cen MT" pitchFamily="34" charset="0"/>
                <a:cs typeface="Arial" charset="0"/>
              </a:rPr>
              <a:t>DALAM BENTUK BARANG DAN JASA</a:t>
            </a:r>
            <a:endParaRPr lang="en-US" sz="4300" b="1" spc="-150" dirty="0">
              <a:ln w="3175">
                <a:noFill/>
              </a:ln>
              <a:latin typeface="Tw Cen MT" pitchFamily="34" charset="0"/>
              <a:cs typeface="Arial" charset="0"/>
            </a:endParaRP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56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nchor="ctr">
            <a:normAutofit/>
          </a:bodyPr>
          <a:lstStyle/>
          <a:p>
            <a:pPr>
              <a:defRPr/>
            </a:pPr>
            <a:r>
              <a:rPr lang="id-ID" sz="4300" b="1" spc="-150" dirty="0">
                <a:ln w="3175">
                  <a:noFill/>
                </a:ln>
                <a:latin typeface="Tw Cen MT" pitchFamily="34" charset="0"/>
                <a:cs typeface="Arial" charset="0"/>
              </a:rPr>
              <a:t>LAPORAN OPERASIONAL</a:t>
            </a:r>
            <a:endParaRPr lang="en-US" sz="4300" b="1" spc="-150" dirty="0">
              <a:ln w="3175">
                <a:noFill/>
              </a:ln>
              <a:latin typeface="Tw Cen MT" pitchFamily="34" charset="0"/>
              <a:cs typeface="Arial" charset="0"/>
            </a:endParaRPr>
          </a:p>
        </p:txBody>
      </p:sp>
      <p:graphicFrame>
        <p:nvGraphicFramePr>
          <p:cNvPr id="3" name="Content Placeholder 2"/>
          <p:cNvGraphicFramePr>
            <a:graphicFrameLocks noGrp="1"/>
          </p:cNvGraphicFramePr>
          <p:nvPr>
            <p:ph idx="1"/>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16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pPr eaLnBrk="1" hangingPunct="1"/>
            <a:r>
              <a:rPr lang="en-US" sz="2625" b="1" dirty="0">
                <a:latin typeface="Arial Rounded MT Bold" pitchFamily="34" charset="0"/>
              </a:rPr>
              <a:t>PSAP NO. 0</a:t>
            </a:r>
            <a:r>
              <a:rPr lang="id-ID" sz="2625" b="1" dirty="0">
                <a:latin typeface="Arial Rounded MT Bold" pitchFamily="34" charset="0"/>
              </a:rPr>
              <a:t>3</a:t>
            </a:r>
            <a:br>
              <a:rPr lang="id-ID" sz="2625" b="1" dirty="0">
                <a:latin typeface="Arial Rounded MT Bold" pitchFamily="34" charset="0"/>
              </a:rPr>
            </a:br>
            <a:r>
              <a:rPr lang="en-US" sz="2625" b="1" dirty="0">
                <a:latin typeface="Arial Rounded MT Bold" pitchFamily="34" charset="0"/>
              </a:rPr>
              <a:t>LAPORAN </a:t>
            </a:r>
            <a:r>
              <a:rPr lang="id-ID" sz="2625" b="1" dirty="0">
                <a:latin typeface="Arial Rounded MT Bold" pitchFamily="34" charset="0"/>
              </a:rPr>
              <a:t>ARUS KAS</a:t>
            </a:r>
            <a:br>
              <a:rPr lang="en-US" sz="2625" b="1" dirty="0">
                <a:solidFill>
                  <a:srgbClr val="99FF33"/>
                </a:solidFill>
                <a:latin typeface="Arial Rounded MT Bold" pitchFamily="34" charset="0"/>
              </a:rPr>
            </a:br>
            <a:endParaRPr lang="en-US" sz="2625"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341454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id-ID" sz="4300" b="1" spc="-150" dirty="0">
                <a:ln w="3175">
                  <a:noFill/>
                </a:ln>
                <a:latin typeface="Tw Cen MT" pitchFamily="34" charset="0"/>
                <a:cs typeface="Arial" charset="0"/>
              </a:rPr>
              <a:t>KAS DAN SETARA KAS</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5071162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284636"/>
      </p:ext>
    </p:extLst>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ormAutofit fontScale="90000"/>
          </a:bodyPr>
          <a:lstStyle/>
          <a:p>
            <a:pPr>
              <a:defRPr/>
            </a:pPr>
            <a:br>
              <a:rPr lang="id-ID" sz="2400" b="1" dirty="0"/>
            </a:br>
            <a:br>
              <a:rPr lang="id-ID" sz="2400" b="1" dirty="0"/>
            </a:br>
            <a:r>
              <a:rPr lang="en-US" sz="5300" b="1" spc="-150" dirty="0">
                <a:ln w="3175">
                  <a:noFill/>
                </a:ln>
                <a:latin typeface="Tw Cen MT" pitchFamily="34" charset="0"/>
                <a:cs typeface="Arial" charset="0"/>
              </a:rPr>
              <a:t>TUJUAN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2680983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Slide Number Placeholder 17"/>
          <p:cNvSpPr txBox="1">
            <a:spLocks/>
          </p:cNvSpPr>
          <p:nvPr/>
        </p:nvSpPr>
        <p:spPr bwMode="auto">
          <a:xfrm>
            <a:off x="7086600" y="5669757"/>
            <a:ext cx="571500" cy="273844"/>
          </a:xfrm>
          <a:prstGeom prst="rect">
            <a:avLst/>
          </a:prstGeom>
          <a:noFill/>
          <a:ln w="9525">
            <a:noFill/>
            <a:miter lim="800000"/>
            <a:headEnd/>
            <a:tailEnd/>
          </a:ln>
        </p:spPr>
        <p:txBody>
          <a:bodyPr/>
          <a:lstStyle/>
          <a:p>
            <a:pPr algn="r"/>
            <a:fld id="{37F568C7-CA58-4AF8-9984-5F29996E2C96}" type="slidenum">
              <a:rPr lang="ja-JP" altLang="en-US" sz="1350">
                <a:solidFill>
                  <a:schemeClr val="bg1"/>
                </a:solidFill>
                <a:latin typeface="Calibri" pitchFamily="34" charset="0"/>
              </a:rPr>
              <a:pPr algn="r"/>
              <a:t>4</a:t>
            </a:fld>
            <a:endParaRPr lang="en-US" altLang="ja-JP" sz="1350">
              <a:solidFill>
                <a:schemeClr val="bg1"/>
              </a:solidFill>
              <a:latin typeface="Calibri" pitchFamily="34" charset="0"/>
            </a:endParaRPr>
          </a:p>
        </p:txBody>
      </p:sp>
    </p:spTree>
    <p:extLst>
      <p:ext uri="{BB962C8B-B14F-4D97-AF65-F5344CB8AC3E}">
        <p14:creationId xmlns:p14="http://schemas.microsoft.com/office/powerpoint/2010/main" val="1731974427"/>
      </p:ext>
    </p:extLst>
  </p:cSld>
  <p:clrMapOvr>
    <a:masterClrMapping/>
  </p:clrMapOvr>
  <p:transition spd="med">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pc="-150" dirty="0">
                <a:ln w="3175">
                  <a:noFill/>
                </a:ln>
                <a:latin typeface="Tw Cen MT" pitchFamily="34" charset="0"/>
                <a:cs typeface="Arial" charset="0"/>
              </a:rPr>
              <a:t>PENYAJIAN </a:t>
            </a:r>
            <a:r>
              <a:rPr lang="en-US" b="1" spc="-150" dirty="0">
                <a:ln w="3175">
                  <a:noFill/>
                </a:ln>
                <a:latin typeface="Tw Cen MT" pitchFamily="34" charset="0"/>
                <a:cs typeface="Arial" charset="0"/>
              </a:rPr>
              <a:t>LAK</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5962794"/>
              </p:ext>
            </p:extLst>
          </p:nvPr>
        </p:nvGraphicFramePr>
        <p:xfrm>
          <a:off x="156411" y="1360853"/>
          <a:ext cx="8746957"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34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id-ID" sz="4400" b="1" spc="-150" dirty="0">
                <a:ln w="3175">
                  <a:noFill/>
                </a:ln>
                <a:latin typeface="Tw Cen MT" pitchFamily="34" charset="0"/>
                <a:cs typeface="Arial" charset="0"/>
              </a:rPr>
              <a:t>PENYAJIAN </a:t>
            </a:r>
            <a:r>
              <a:rPr lang="en-US" sz="4400" b="1" spc="-150" dirty="0">
                <a:ln w="3175">
                  <a:noFill/>
                </a:ln>
                <a:latin typeface="Tw Cen MT" pitchFamily="34" charset="0"/>
                <a:cs typeface="Arial" charset="0"/>
              </a:rPr>
              <a:t>LAK</a:t>
            </a:r>
            <a:endParaRPr lang="en-US"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4731976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980597"/>
      </p:ext>
    </p:extLst>
  </p:cSld>
  <p:clrMapOvr>
    <a:masterClrMapping/>
  </p:clrMapOvr>
  <p:transition>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r>
              <a:rPr lang="en-US" sz="2625" b="1" dirty="0">
                <a:latin typeface="Arial Rounded MT Bold" pitchFamily="34" charset="0"/>
              </a:rPr>
              <a:t>PSAP NO. 0</a:t>
            </a:r>
            <a:r>
              <a:rPr lang="id-ID" sz="2625" b="1" dirty="0">
                <a:latin typeface="Arial Rounded MT Bold" pitchFamily="34" charset="0"/>
              </a:rPr>
              <a:t>4</a:t>
            </a:r>
            <a:br>
              <a:rPr lang="en-US" sz="2625" b="1" dirty="0">
                <a:latin typeface="Arial Rounded MT Bold" pitchFamily="34" charset="0"/>
              </a:rPr>
            </a:br>
            <a:r>
              <a:rPr lang="id-ID" sz="2625" b="1" dirty="0">
                <a:latin typeface="Arial Rounded MT Bold" pitchFamily="34" charset="0"/>
              </a:rPr>
              <a:t>CATATAN ATAS LAPORAN KEUANGAN</a:t>
            </a:r>
            <a:br>
              <a:rPr lang="en-US" sz="3000" b="1" dirty="0">
                <a:solidFill>
                  <a:srgbClr val="99FF33"/>
                </a:solidFill>
                <a:latin typeface="Arial Rounded MT Bold" pitchFamily="34" charset="0"/>
              </a:rPr>
            </a:br>
            <a:endParaRPr lang="en-US" sz="2625"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55042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KETENTUAN UMUM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125946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896966"/>
      </p:ext>
    </p:extLst>
  </p:cSld>
  <p:clrMapOvr>
    <a:masterClrMapping/>
  </p:clrMapOvr>
  <p:transition>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STRUKTUR DAN ISI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70467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036360"/>
      </p:ext>
    </p:extLst>
  </p:cSld>
  <p:clrMapOvr>
    <a:masterClrMapping/>
  </p:clrMapOvr>
  <p:transition>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noAutofit/>
          </a:bodyPr>
          <a:lstStyle/>
          <a:p>
            <a:pPr algn="ctr">
              <a:defRPr/>
            </a:pPr>
            <a:r>
              <a:rPr lang="id-ID" sz="4300" b="1" spc="-150" dirty="0">
                <a:ln w="3175">
                  <a:noFill/>
                </a:ln>
                <a:solidFill>
                  <a:schemeClr val="accent1">
                    <a:lumMod val="75000"/>
                  </a:schemeClr>
                </a:solidFill>
                <a:latin typeface="Tw Cen MT" pitchFamily="34" charset="0"/>
                <a:cs typeface="Arial" charset="0"/>
              </a:rPr>
              <a:t>RINCIAN CATATAN ATAS LAPORAN KEUANGAN</a:t>
            </a:r>
            <a:endParaRPr lang="en-US" sz="4300" b="1" spc="-150" dirty="0">
              <a:ln w="3175">
                <a:noFill/>
              </a:ln>
              <a:solidFill>
                <a:schemeClr val="accent1">
                  <a:lumMod val="75000"/>
                </a:schemeClr>
              </a:solidFill>
              <a:latin typeface="Tw Cen MT" pitchFamily="34" charset="0"/>
              <a:cs typeface="Arial" charset="0"/>
            </a:endParaRPr>
          </a:p>
        </p:txBody>
      </p:sp>
      <p:sp>
        <p:nvSpPr>
          <p:cNvPr id="872451" name="Rectangle 3"/>
          <p:cNvSpPr>
            <a:spLocks noGrp="1" noChangeArrowheads="1"/>
          </p:cNvSpPr>
          <p:nvPr>
            <p:ph sz="half" idx="1"/>
          </p:nvPr>
        </p:nvSpPr>
        <p:spPr/>
        <p:txBody>
          <a:bodyPr>
            <a:normAutofit lnSpcReduction="10000"/>
          </a:bodyPr>
          <a:lstStyle/>
          <a:p>
            <a:pPr marL="130969" indent="-130969">
              <a:lnSpc>
                <a:spcPct val="80000"/>
              </a:lnSpc>
              <a:buNone/>
            </a:pPr>
            <a:r>
              <a:rPr lang="sv-SE" sz="1200" b="1" i="1" dirty="0">
                <a:solidFill>
                  <a:schemeClr val="tx1">
                    <a:lumMod val="95000"/>
                    <a:lumOff val="5000"/>
                  </a:schemeClr>
                </a:solidFill>
              </a:rPr>
              <a:t>Bab I</a:t>
            </a:r>
            <a:r>
              <a:rPr lang="id-ID" sz="1200" b="1" i="1" dirty="0">
                <a:solidFill>
                  <a:schemeClr val="tx1">
                    <a:lumMod val="95000"/>
                    <a:lumOff val="5000"/>
                  </a:schemeClr>
                </a:solidFill>
              </a:rPr>
              <a:t>  Informasi Umum</a:t>
            </a:r>
            <a:endParaRPr lang="fi-FI" sz="1200" b="1" i="1" dirty="0">
              <a:solidFill>
                <a:schemeClr val="tx1">
                  <a:lumMod val="95000"/>
                  <a:lumOff val="5000"/>
                </a:schemeClr>
              </a:solidFill>
            </a:endParaRPr>
          </a:p>
          <a:p>
            <a:pPr marL="217885" lvl="1" indent="0">
              <a:lnSpc>
                <a:spcPct val="80000"/>
              </a:lnSpc>
              <a:buNone/>
            </a:pPr>
            <a:r>
              <a:rPr lang="fi-FI" sz="1200" i="1" dirty="0">
                <a:solidFill>
                  <a:schemeClr val="tx1">
                    <a:lumMod val="95000"/>
                    <a:lumOff val="5000"/>
                  </a:schemeClr>
                </a:solidFill>
              </a:rPr>
              <a:t>Maksud dan Tujuan Penyusunan Laporan Keuangan</a:t>
            </a:r>
            <a:endParaRPr lang="sv-SE" sz="1200" i="1" dirty="0">
              <a:solidFill>
                <a:schemeClr val="tx1">
                  <a:lumMod val="95000"/>
                  <a:lumOff val="5000"/>
                </a:schemeClr>
              </a:solidFill>
            </a:endParaRPr>
          </a:p>
          <a:p>
            <a:pPr marL="217885" lvl="1" indent="0">
              <a:lnSpc>
                <a:spcPct val="80000"/>
              </a:lnSpc>
              <a:buNone/>
            </a:pPr>
            <a:r>
              <a:rPr lang="sv-SE" sz="1200" i="1" dirty="0">
                <a:solidFill>
                  <a:schemeClr val="tx1">
                    <a:lumMod val="95000"/>
                    <a:lumOff val="5000"/>
                  </a:schemeClr>
                </a:solidFill>
              </a:rPr>
              <a:t>Landasan Hukum Penyusunan Laporan Keuangan</a:t>
            </a:r>
          </a:p>
          <a:p>
            <a:pPr marL="217885" lvl="1" indent="0">
              <a:lnSpc>
                <a:spcPct val="80000"/>
              </a:lnSpc>
              <a:buNone/>
            </a:pPr>
            <a:r>
              <a:rPr lang="sv-SE" sz="1200" i="1" dirty="0">
                <a:solidFill>
                  <a:schemeClr val="tx1">
                    <a:lumMod val="95000"/>
                    <a:lumOff val="5000"/>
                  </a:schemeClr>
                </a:solidFill>
              </a:rPr>
              <a:t>Pendekatan Penyusunan Laporan Keu</a:t>
            </a:r>
            <a:r>
              <a:rPr lang="fi-FI" sz="1200" i="1" dirty="0">
                <a:solidFill>
                  <a:schemeClr val="tx1">
                    <a:lumMod val="95000"/>
                    <a:lumOff val="5000"/>
                  </a:schemeClr>
                </a:solidFill>
              </a:rPr>
              <a:t>angan</a:t>
            </a:r>
            <a:endParaRPr lang="es-ES" sz="1200" i="1" dirty="0">
              <a:solidFill>
                <a:schemeClr val="tx1">
                  <a:lumMod val="95000"/>
                  <a:lumOff val="5000"/>
                </a:schemeClr>
              </a:solidFill>
            </a:endParaRPr>
          </a:p>
          <a:p>
            <a:pPr marL="217885" lvl="1" indent="0">
              <a:lnSpc>
                <a:spcPct val="80000"/>
              </a:lnSpc>
              <a:buNone/>
            </a:pPr>
            <a:r>
              <a:rPr lang="es-ES" sz="1200" i="1" dirty="0" err="1">
                <a:solidFill>
                  <a:schemeClr val="tx1">
                    <a:lumMod val="95000"/>
                    <a:lumOff val="5000"/>
                  </a:schemeClr>
                </a:solidFill>
              </a:rPr>
              <a:t>Sistematika</a:t>
            </a:r>
            <a:r>
              <a:rPr lang="es-ES" sz="1200" i="1" dirty="0">
                <a:solidFill>
                  <a:schemeClr val="tx1">
                    <a:lumMod val="95000"/>
                    <a:lumOff val="5000"/>
                  </a:schemeClr>
                </a:solidFill>
              </a:rPr>
              <a:t> </a:t>
            </a:r>
            <a:r>
              <a:rPr lang="es-ES" sz="1200" i="1" dirty="0" err="1">
                <a:solidFill>
                  <a:schemeClr val="tx1">
                    <a:lumMod val="95000"/>
                    <a:lumOff val="5000"/>
                  </a:schemeClr>
                </a:solidFill>
              </a:rPr>
              <a:t>penyajian</a:t>
            </a:r>
            <a:r>
              <a:rPr lang="es-ES" sz="1200" i="1" dirty="0">
                <a:solidFill>
                  <a:schemeClr val="tx1">
                    <a:lumMod val="95000"/>
                    <a:lumOff val="5000"/>
                  </a:schemeClr>
                </a:solidFill>
              </a:rPr>
              <a:t> Catatan atas </a:t>
            </a:r>
            <a:r>
              <a:rPr lang="es-ES" sz="1200" i="1" dirty="0" err="1">
                <a:solidFill>
                  <a:schemeClr val="tx1">
                    <a:lumMod val="95000"/>
                    <a:lumOff val="5000"/>
                  </a:schemeClr>
                </a:solidFill>
              </a:rPr>
              <a:t>Lap</a:t>
            </a:r>
            <a:r>
              <a:rPr lang="fi-FI" sz="1200" i="1" dirty="0">
                <a:solidFill>
                  <a:schemeClr val="tx1">
                    <a:lumMod val="95000"/>
                    <a:lumOff val="5000"/>
                  </a:schemeClr>
                </a:solidFill>
              </a:rPr>
              <a:t>oran Keuangan</a:t>
            </a:r>
          </a:p>
          <a:p>
            <a:pPr marL="130969" indent="-130969">
              <a:lnSpc>
                <a:spcPct val="80000"/>
              </a:lnSpc>
              <a:buNone/>
            </a:pPr>
            <a:r>
              <a:rPr lang="fi-FI" sz="1200" b="1" i="1" dirty="0">
                <a:solidFill>
                  <a:schemeClr val="tx1">
                    <a:lumMod val="95000"/>
                    <a:lumOff val="5000"/>
                  </a:schemeClr>
                </a:solidFill>
              </a:rPr>
              <a:t>Bab II</a:t>
            </a:r>
            <a:r>
              <a:rPr lang="id-ID" sz="1200" b="1" i="1" dirty="0">
                <a:solidFill>
                  <a:schemeClr val="tx1">
                    <a:lumMod val="95000"/>
                    <a:lumOff val="5000"/>
                  </a:schemeClr>
                </a:solidFill>
              </a:rPr>
              <a:t>  </a:t>
            </a:r>
            <a:r>
              <a:rPr lang="fi-FI" sz="1200" b="1" i="1" dirty="0">
                <a:solidFill>
                  <a:schemeClr val="tx1">
                    <a:lumMod val="95000"/>
                    <a:lumOff val="5000"/>
                  </a:schemeClr>
                </a:solidFill>
              </a:rPr>
              <a:t>Ekonomi Makro</a:t>
            </a:r>
          </a:p>
          <a:p>
            <a:pPr marL="217885" lvl="1" indent="0">
              <a:lnSpc>
                <a:spcPct val="80000"/>
              </a:lnSpc>
              <a:buNone/>
            </a:pPr>
            <a:r>
              <a:rPr lang="fi-FI" sz="1200" i="1" dirty="0">
                <a:solidFill>
                  <a:schemeClr val="tx1">
                    <a:lumMod val="95000"/>
                    <a:lumOff val="5000"/>
                  </a:schemeClr>
                </a:solidFill>
              </a:rPr>
              <a:t>2.1. Ekonomi Makro</a:t>
            </a:r>
          </a:p>
          <a:p>
            <a:pPr marL="217885" lvl="1" indent="0">
              <a:lnSpc>
                <a:spcPct val="80000"/>
              </a:lnSpc>
              <a:buNone/>
            </a:pPr>
            <a:r>
              <a:rPr lang="fi-FI" sz="1200" i="1" dirty="0">
                <a:solidFill>
                  <a:schemeClr val="tx1">
                    <a:lumMod val="95000"/>
                    <a:lumOff val="5000"/>
                  </a:schemeClr>
                </a:solidFill>
              </a:rPr>
              <a:t>2.2. Kebijakan Keuangan</a:t>
            </a:r>
            <a:endParaRPr lang="sv-SE" sz="1200" i="1" dirty="0">
              <a:solidFill>
                <a:schemeClr val="tx1">
                  <a:lumMod val="95000"/>
                  <a:lumOff val="5000"/>
                </a:schemeClr>
              </a:solidFill>
            </a:endParaRPr>
          </a:p>
          <a:p>
            <a:pPr marL="217885" lvl="1" indent="0">
              <a:lnSpc>
                <a:spcPct val="80000"/>
              </a:lnSpc>
              <a:buNone/>
            </a:pPr>
            <a:r>
              <a:rPr lang="sv-SE" sz="1200" i="1" dirty="0">
                <a:solidFill>
                  <a:schemeClr val="tx1">
                    <a:lumMod val="95000"/>
                    <a:lumOff val="5000"/>
                  </a:schemeClr>
                </a:solidFill>
              </a:rPr>
              <a:t>2.3. Indikator Pencapaian Kinerja Fiskal dan Moneter</a:t>
            </a:r>
          </a:p>
          <a:p>
            <a:pPr marL="472679" lvl="1" indent="-254794">
              <a:lnSpc>
                <a:spcPct val="80000"/>
              </a:lnSpc>
              <a:buNone/>
            </a:pPr>
            <a:r>
              <a:rPr lang="sv-SE" sz="1200" i="1" dirty="0">
                <a:solidFill>
                  <a:schemeClr val="tx1">
                    <a:lumMod val="95000"/>
                    <a:lumOff val="5000"/>
                  </a:schemeClr>
                </a:solidFill>
              </a:rPr>
              <a:t>2.4. Indikator Pencapaian Kinerja Program Entitas Pelapor</a:t>
            </a:r>
          </a:p>
          <a:p>
            <a:pPr marL="130969" indent="-130969">
              <a:lnSpc>
                <a:spcPct val="80000"/>
              </a:lnSpc>
              <a:buNone/>
            </a:pPr>
            <a:r>
              <a:rPr lang="sv-SE" sz="1200" b="1" i="1" dirty="0">
                <a:solidFill>
                  <a:schemeClr val="tx1">
                    <a:lumMod val="95000"/>
                    <a:lumOff val="5000"/>
                  </a:schemeClr>
                </a:solidFill>
              </a:rPr>
              <a:t>Bab III</a:t>
            </a:r>
            <a:r>
              <a:rPr lang="id-ID" sz="1200" b="1" i="1" dirty="0">
                <a:solidFill>
                  <a:schemeClr val="tx1">
                    <a:lumMod val="95000"/>
                    <a:lumOff val="5000"/>
                  </a:schemeClr>
                </a:solidFill>
              </a:rPr>
              <a:t> </a:t>
            </a:r>
            <a:r>
              <a:rPr lang="sv-SE" sz="1200" b="1" i="1" dirty="0">
                <a:solidFill>
                  <a:schemeClr val="tx1">
                    <a:lumMod val="95000"/>
                    <a:lumOff val="5000"/>
                  </a:schemeClr>
                </a:solidFill>
              </a:rPr>
              <a:t>Ikhtisar Pencapaian Kinerja Fiskal dan Moneter</a:t>
            </a:r>
          </a:p>
          <a:p>
            <a:pPr marL="472679" lvl="1" indent="-254794">
              <a:lnSpc>
                <a:spcPct val="80000"/>
              </a:lnSpc>
              <a:buNone/>
            </a:pPr>
            <a:r>
              <a:rPr lang="sv-SE" sz="1200" i="1" dirty="0">
                <a:solidFill>
                  <a:schemeClr val="tx1">
                    <a:lumMod val="95000"/>
                    <a:lumOff val="5000"/>
                  </a:schemeClr>
                </a:solidFill>
              </a:rPr>
              <a:t>3.1. Ikhtisar Realisasi Pencapaian Sasaran Kinerja Fiskal dan Moneter</a:t>
            </a:r>
          </a:p>
          <a:p>
            <a:pPr marL="472679" lvl="1" indent="-254794">
              <a:lnSpc>
                <a:spcPct val="80000"/>
              </a:lnSpc>
              <a:buNone/>
            </a:pPr>
            <a:r>
              <a:rPr lang="sv-SE" sz="1200" i="1" dirty="0">
                <a:solidFill>
                  <a:schemeClr val="tx1">
                    <a:lumMod val="95000"/>
                    <a:lumOff val="5000"/>
                  </a:schemeClr>
                </a:solidFill>
              </a:rPr>
              <a:t>3.2. Faktor Pendukung dan Penghambat Pencapaian Kinerja</a:t>
            </a:r>
          </a:p>
          <a:p>
            <a:pPr marL="130969" indent="-130969">
              <a:lnSpc>
                <a:spcPct val="80000"/>
              </a:lnSpc>
              <a:buNone/>
            </a:pPr>
            <a:r>
              <a:rPr lang="sv-SE" sz="1200" b="1" i="1" dirty="0">
                <a:solidFill>
                  <a:schemeClr val="tx1">
                    <a:lumMod val="95000"/>
                    <a:lumOff val="5000"/>
                  </a:schemeClr>
                </a:solidFill>
              </a:rPr>
              <a:t>Bab IV</a:t>
            </a:r>
            <a:r>
              <a:rPr lang="id-ID" sz="1200" b="1" i="1" dirty="0">
                <a:solidFill>
                  <a:schemeClr val="tx1">
                    <a:lumMod val="95000"/>
                    <a:lumOff val="5000"/>
                  </a:schemeClr>
                </a:solidFill>
              </a:rPr>
              <a:t> </a:t>
            </a:r>
            <a:r>
              <a:rPr lang="sv-SE" sz="1200" b="1" i="1" dirty="0">
                <a:solidFill>
                  <a:schemeClr val="tx1">
                    <a:lumMod val="95000"/>
                    <a:lumOff val="5000"/>
                  </a:schemeClr>
                </a:solidFill>
              </a:rPr>
              <a:t>Ikhtisar pencapaian kinerja program entitas pelapor</a:t>
            </a:r>
          </a:p>
          <a:p>
            <a:pPr marL="472679" lvl="1" indent="-254794">
              <a:lnSpc>
                <a:spcPct val="80000"/>
              </a:lnSpc>
              <a:buNone/>
            </a:pPr>
            <a:r>
              <a:rPr lang="sv-SE" sz="1200" i="1" dirty="0">
                <a:solidFill>
                  <a:schemeClr val="tx1">
                    <a:lumMod val="95000"/>
                    <a:lumOff val="5000"/>
                  </a:schemeClr>
                </a:solidFill>
              </a:rPr>
              <a:t>4.1. Ikhtisar realisasi pencapaian sasaran kinerja program entitas pelapor</a:t>
            </a:r>
          </a:p>
          <a:p>
            <a:pPr marL="472679" lvl="1" indent="-254794">
              <a:lnSpc>
                <a:spcPct val="80000"/>
              </a:lnSpc>
              <a:buNone/>
            </a:pPr>
            <a:r>
              <a:rPr lang="sv-SE" sz="1200" i="1" dirty="0">
                <a:solidFill>
                  <a:schemeClr val="tx1">
                    <a:lumMod val="95000"/>
                    <a:lumOff val="5000"/>
                  </a:schemeClr>
                </a:solidFill>
              </a:rPr>
              <a:t>4.2. Faktor Pendukung dan Penghambat Pencapaian Kinerja</a:t>
            </a:r>
            <a:endParaRPr lang="id-ID" sz="1200" i="1" dirty="0">
              <a:solidFill>
                <a:schemeClr val="tx1">
                  <a:lumMod val="95000"/>
                  <a:lumOff val="5000"/>
                </a:schemeClr>
              </a:solidFill>
            </a:endParaRPr>
          </a:p>
          <a:p>
            <a:pPr>
              <a:lnSpc>
                <a:spcPct val="80000"/>
              </a:lnSpc>
              <a:buFont typeface="Wingdings" pitchFamily="2" charset="2"/>
              <a:buNone/>
            </a:pPr>
            <a:r>
              <a:rPr lang="fi-FI" sz="1200" b="1" i="1" dirty="0">
                <a:solidFill>
                  <a:schemeClr val="tx1">
                    <a:lumMod val="95000"/>
                    <a:lumOff val="5000"/>
                  </a:schemeClr>
                </a:solidFill>
              </a:rPr>
              <a:t>Bab V</a:t>
            </a:r>
            <a:r>
              <a:rPr lang="id-ID" sz="1200" b="1" i="1" dirty="0">
                <a:solidFill>
                  <a:schemeClr val="tx1">
                    <a:lumMod val="95000"/>
                    <a:lumOff val="5000"/>
                  </a:schemeClr>
                </a:solidFill>
              </a:rPr>
              <a:t> </a:t>
            </a:r>
            <a:r>
              <a:rPr lang="fi-FI" sz="1200" b="1" i="1" dirty="0">
                <a:solidFill>
                  <a:schemeClr val="tx1">
                    <a:lumMod val="95000"/>
                    <a:lumOff val="5000"/>
                  </a:schemeClr>
                </a:solidFill>
              </a:rPr>
              <a:t>Kebijakan Akuntansi</a:t>
            </a:r>
          </a:p>
          <a:p>
            <a:pPr lvl="1">
              <a:lnSpc>
                <a:spcPct val="80000"/>
              </a:lnSpc>
              <a:buFontTx/>
              <a:buNone/>
            </a:pPr>
            <a:r>
              <a:rPr lang="fi-FI" sz="1200" i="1" dirty="0">
                <a:solidFill>
                  <a:schemeClr val="tx1">
                    <a:lumMod val="95000"/>
                    <a:lumOff val="5000"/>
                  </a:schemeClr>
                </a:solidFill>
              </a:rPr>
              <a:t>5.1. Entitas pelaporan</a:t>
            </a:r>
          </a:p>
          <a:p>
            <a:pPr lvl="1">
              <a:lnSpc>
                <a:spcPct val="80000"/>
              </a:lnSpc>
              <a:buFontTx/>
              <a:buNone/>
            </a:pPr>
            <a:r>
              <a:rPr lang="fi-FI" sz="1200" i="1" dirty="0">
                <a:solidFill>
                  <a:schemeClr val="tx1">
                    <a:lumMod val="95000"/>
                    <a:lumOff val="5000"/>
                  </a:schemeClr>
                </a:solidFill>
              </a:rPr>
              <a:t>5.2. Basis Akuntansi yang Mendasari Penyusunan Laporan Keuangan</a:t>
            </a:r>
          </a:p>
          <a:p>
            <a:pPr marL="472679" lvl="1" indent="-254794">
              <a:lnSpc>
                <a:spcPct val="80000"/>
              </a:lnSpc>
              <a:buNone/>
            </a:pPr>
            <a:endParaRPr lang="id-ID" sz="1200" i="1" dirty="0"/>
          </a:p>
        </p:txBody>
      </p:sp>
      <p:sp>
        <p:nvSpPr>
          <p:cNvPr id="3" name="Content Placeholder 2"/>
          <p:cNvSpPr>
            <a:spLocks noGrp="1"/>
          </p:cNvSpPr>
          <p:nvPr>
            <p:ph sz="half" idx="2"/>
          </p:nvPr>
        </p:nvSpPr>
        <p:spPr/>
        <p:txBody>
          <a:bodyPr>
            <a:normAutofit lnSpcReduction="10000"/>
          </a:bodyPr>
          <a:lstStyle/>
          <a:p>
            <a:pPr lvl="1">
              <a:lnSpc>
                <a:spcPct val="80000"/>
              </a:lnSpc>
              <a:buFontTx/>
              <a:buNone/>
            </a:pPr>
            <a:r>
              <a:rPr lang="fi-FI" sz="1200" i="1" dirty="0">
                <a:solidFill>
                  <a:schemeClr val="tx1">
                    <a:lumMod val="95000"/>
                    <a:lumOff val="5000"/>
                  </a:schemeClr>
                </a:solidFill>
              </a:rPr>
              <a:t>5.3  Basis pengukuran yang Mendasari Penyusunan Laporan Keuangan</a:t>
            </a:r>
          </a:p>
          <a:p>
            <a:pPr lvl="1">
              <a:lnSpc>
                <a:spcPct val="80000"/>
              </a:lnSpc>
              <a:buFontTx/>
              <a:buNone/>
            </a:pPr>
            <a:r>
              <a:rPr lang="sv-SE" sz="1200" i="1" dirty="0">
                <a:solidFill>
                  <a:schemeClr val="tx1">
                    <a:lumMod val="95000"/>
                    <a:lumOff val="5000"/>
                  </a:schemeClr>
                </a:solidFill>
              </a:rPr>
              <a:t>5.4. Kebijakan Akuntansi yang Berkaitan dengan Rekening-rekening Akuntansi</a:t>
            </a:r>
          </a:p>
          <a:p>
            <a:pPr>
              <a:lnSpc>
                <a:spcPct val="80000"/>
              </a:lnSpc>
              <a:buFont typeface="Wingdings" pitchFamily="2" charset="2"/>
              <a:buNone/>
            </a:pPr>
            <a:r>
              <a:rPr lang="sv-SE" sz="1200" b="1" i="1" dirty="0">
                <a:solidFill>
                  <a:schemeClr val="tx1">
                    <a:lumMod val="95000"/>
                    <a:lumOff val="5000"/>
                  </a:schemeClr>
                </a:solidFill>
              </a:rPr>
              <a:t>Bab VI</a:t>
            </a:r>
            <a:r>
              <a:rPr lang="id-ID" sz="1200" b="1" i="1" dirty="0">
                <a:solidFill>
                  <a:schemeClr val="tx1">
                    <a:lumMod val="95000"/>
                    <a:lumOff val="5000"/>
                  </a:schemeClr>
                </a:solidFill>
              </a:rPr>
              <a:t> </a:t>
            </a:r>
            <a:r>
              <a:rPr lang="sv-SE" sz="1200" b="1" i="1" dirty="0">
                <a:solidFill>
                  <a:schemeClr val="tx1">
                    <a:lumMod val="95000"/>
                    <a:lumOff val="5000"/>
                  </a:schemeClr>
                </a:solidFill>
              </a:rPr>
              <a:t>Penjelasan Rekening-rekening Laporan Keuangan</a:t>
            </a:r>
          </a:p>
          <a:p>
            <a:pPr>
              <a:lnSpc>
                <a:spcPct val="80000"/>
              </a:lnSpc>
              <a:buFont typeface="Wingdings" pitchFamily="2" charset="2"/>
              <a:buNone/>
            </a:pPr>
            <a:r>
              <a:rPr lang="sv-SE" sz="1200" i="1" dirty="0">
                <a:solidFill>
                  <a:schemeClr val="tx1">
                    <a:lumMod val="95000"/>
                    <a:lumOff val="5000"/>
                  </a:schemeClr>
                </a:solidFill>
              </a:rPr>
              <a:t>	6.1 Rincian dan Penjelasan Masing-masing Rekening Laporan Keuangan</a:t>
            </a:r>
          </a:p>
          <a:p>
            <a:pPr lvl="1">
              <a:lnSpc>
                <a:spcPct val="80000"/>
              </a:lnSpc>
              <a:buFontTx/>
              <a:buNone/>
            </a:pPr>
            <a:r>
              <a:rPr lang="sv-SE" sz="1200" i="1" dirty="0">
                <a:solidFill>
                  <a:schemeClr val="tx1">
                    <a:lumMod val="95000"/>
                    <a:lumOff val="5000"/>
                  </a:schemeClr>
                </a:solidFill>
              </a:rPr>
              <a:t>	6.1.1 Pendapatan</a:t>
            </a:r>
          </a:p>
          <a:p>
            <a:pPr lvl="1">
              <a:lnSpc>
                <a:spcPct val="80000"/>
              </a:lnSpc>
              <a:buFontTx/>
              <a:buNone/>
            </a:pPr>
            <a:r>
              <a:rPr lang="sv-SE" sz="1200" i="1" dirty="0">
                <a:solidFill>
                  <a:schemeClr val="tx1">
                    <a:lumMod val="95000"/>
                    <a:lumOff val="5000"/>
                  </a:schemeClr>
                </a:solidFill>
              </a:rPr>
              <a:t>	</a:t>
            </a:r>
            <a:r>
              <a:rPr lang="fi-FI" sz="1200" i="1" dirty="0">
                <a:solidFill>
                  <a:schemeClr val="tx1">
                    <a:lumMod val="95000"/>
                    <a:lumOff val="5000"/>
                  </a:schemeClr>
                </a:solidFill>
              </a:rPr>
              <a:t>6.1.2 Belanja</a:t>
            </a:r>
          </a:p>
          <a:p>
            <a:pPr lvl="1">
              <a:lnSpc>
                <a:spcPct val="80000"/>
              </a:lnSpc>
              <a:buFontTx/>
              <a:buNone/>
            </a:pPr>
            <a:r>
              <a:rPr lang="fi-FI" sz="1200" i="1" dirty="0">
                <a:solidFill>
                  <a:schemeClr val="tx1">
                    <a:lumMod val="95000"/>
                    <a:lumOff val="5000"/>
                  </a:schemeClr>
                </a:solidFill>
              </a:rPr>
              <a:t>	6.1.3 Pembiayaan</a:t>
            </a:r>
          </a:p>
          <a:p>
            <a:pPr lvl="1">
              <a:lnSpc>
                <a:spcPct val="80000"/>
              </a:lnSpc>
              <a:buFontTx/>
              <a:buNone/>
            </a:pPr>
            <a:r>
              <a:rPr lang="fi-FI" sz="1200" i="1" dirty="0">
                <a:solidFill>
                  <a:schemeClr val="tx1">
                    <a:lumMod val="95000"/>
                    <a:lumOff val="5000"/>
                  </a:schemeClr>
                </a:solidFill>
              </a:rPr>
              <a:t>	6.1.4 Aset</a:t>
            </a:r>
          </a:p>
          <a:p>
            <a:pPr lvl="1">
              <a:lnSpc>
                <a:spcPct val="80000"/>
              </a:lnSpc>
              <a:buFontTx/>
              <a:buNone/>
            </a:pPr>
            <a:r>
              <a:rPr lang="fi-FI" sz="1200" i="1" dirty="0">
                <a:solidFill>
                  <a:schemeClr val="tx1">
                    <a:lumMod val="95000"/>
                    <a:lumOff val="5000"/>
                  </a:schemeClr>
                </a:solidFill>
              </a:rPr>
              <a:t>	6.1.5 Kewajiban</a:t>
            </a:r>
          </a:p>
          <a:p>
            <a:pPr lvl="1">
              <a:lnSpc>
                <a:spcPct val="80000"/>
              </a:lnSpc>
              <a:buFontTx/>
              <a:buNone/>
            </a:pPr>
            <a:r>
              <a:rPr lang="fi-FI" sz="1200" i="1" dirty="0">
                <a:solidFill>
                  <a:schemeClr val="tx1">
                    <a:lumMod val="95000"/>
                    <a:lumOff val="5000"/>
                  </a:schemeClr>
                </a:solidFill>
              </a:rPr>
              <a:t>	6.1.6 Ekuitas Dana</a:t>
            </a:r>
          </a:p>
          <a:p>
            <a:pPr lvl="1">
              <a:lnSpc>
                <a:spcPct val="80000"/>
              </a:lnSpc>
              <a:buFontTx/>
              <a:buNone/>
            </a:pPr>
            <a:r>
              <a:rPr lang="fi-FI" sz="1200" i="1" dirty="0">
                <a:solidFill>
                  <a:schemeClr val="tx1">
                    <a:lumMod val="95000"/>
                    <a:lumOff val="5000"/>
                  </a:schemeClr>
                </a:solidFill>
              </a:rPr>
              <a:t>	6.1.7 Komponen-komponen Arus kas</a:t>
            </a:r>
          </a:p>
          <a:p>
            <a:pPr>
              <a:lnSpc>
                <a:spcPct val="80000"/>
              </a:lnSpc>
              <a:buFont typeface="Wingdings" pitchFamily="2" charset="2"/>
              <a:buNone/>
            </a:pPr>
            <a:r>
              <a:rPr lang="fi-FI" sz="1200" i="1" dirty="0">
                <a:solidFill>
                  <a:schemeClr val="tx1">
                    <a:lumMod val="95000"/>
                    <a:lumOff val="5000"/>
                  </a:schemeClr>
                </a:solidFill>
              </a:rPr>
              <a:t>	6.2. Pengungkapan atas Pos-pos Aset dan Kewajiban yang Timbul Sehubungan dengan Penerapan Basis Akrual atas Pendapatan dan Belanja dan Rekonsiliasinya dengan Penerapan Basis Kas, untuk Entitas Pelaporan yang Menggunakan Akuntansi Berbasis Akrual Penuh.</a:t>
            </a:r>
          </a:p>
          <a:p>
            <a:pPr>
              <a:lnSpc>
                <a:spcPct val="80000"/>
              </a:lnSpc>
              <a:buFont typeface="Wingdings" pitchFamily="2" charset="2"/>
              <a:buNone/>
            </a:pPr>
            <a:r>
              <a:rPr lang="fi-FI" sz="1200" b="1" i="1" dirty="0">
                <a:solidFill>
                  <a:schemeClr val="tx1">
                    <a:lumMod val="95000"/>
                    <a:lumOff val="5000"/>
                  </a:schemeClr>
                </a:solidFill>
              </a:rPr>
              <a:t>Bab VII</a:t>
            </a:r>
            <a:r>
              <a:rPr lang="id-ID" sz="1200" b="1" i="1" dirty="0">
                <a:solidFill>
                  <a:schemeClr val="tx1">
                    <a:lumMod val="95000"/>
                    <a:lumOff val="5000"/>
                  </a:schemeClr>
                </a:solidFill>
              </a:rPr>
              <a:t>  </a:t>
            </a:r>
            <a:r>
              <a:rPr lang="fi-FI" sz="1200" b="1" i="1" dirty="0">
                <a:solidFill>
                  <a:schemeClr val="tx1">
                    <a:lumMod val="95000"/>
                    <a:lumOff val="5000"/>
                  </a:schemeClr>
                </a:solidFill>
              </a:rPr>
              <a:t>Penjelasan atas Informasi non Keuangan</a:t>
            </a:r>
          </a:p>
          <a:p>
            <a:pPr>
              <a:lnSpc>
                <a:spcPct val="80000"/>
              </a:lnSpc>
              <a:buFont typeface="Wingdings" pitchFamily="2" charset="2"/>
              <a:buNone/>
            </a:pPr>
            <a:r>
              <a:rPr lang="fi-FI" sz="1200" b="1" i="1" dirty="0">
                <a:solidFill>
                  <a:schemeClr val="tx1">
                    <a:lumMod val="95000"/>
                    <a:lumOff val="5000"/>
                  </a:schemeClr>
                </a:solidFill>
              </a:rPr>
              <a:t>Bab VIII</a:t>
            </a:r>
            <a:r>
              <a:rPr lang="id-ID" sz="1200" b="1" i="1" dirty="0">
                <a:solidFill>
                  <a:schemeClr val="tx1">
                    <a:lumMod val="95000"/>
                    <a:lumOff val="5000"/>
                  </a:schemeClr>
                </a:solidFill>
              </a:rPr>
              <a:t> </a:t>
            </a:r>
            <a:r>
              <a:rPr lang="fi-FI" sz="1200" b="1" i="1" dirty="0">
                <a:solidFill>
                  <a:schemeClr val="tx1">
                    <a:lumMod val="95000"/>
                    <a:lumOff val="5000"/>
                  </a:schemeClr>
                </a:solidFill>
              </a:rPr>
              <a:t>Penutup</a:t>
            </a:r>
          </a:p>
          <a:p>
            <a:pPr>
              <a:lnSpc>
                <a:spcPct val="80000"/>
              </a:lnSpc>
              <a:buNone/>
            </a:pPr>
            <a:r>
              <a:rPr lang="fi-FI" sz="1200" b="1" i="1" dirty="0">
                <a:solidFill>
                  <a:schemeClr val="tx1">
                    <a:lumMod val="95000"/>
                    <a:lumOff val="5000"/>
                  </a:schemeClr>
                </a:solidFill>
              </a:rPr>
              <a:t>Lampiran</a:t>
            </a:r>
            <a:endParaRPr lang="en-US" sz="1200" b="1" i="1" dirty="0">
              <a:solidFill>
                <a:schemeClr val="tx1">
                  <a:lumMod val="95000"/>
                  <a:lumOff val="5000"/>
                </a:schemeClr>
              </a:solidFill>
            </a:endParaRPr>
          </a:p>
        </p:txBody>
      </p:sp>
      <p:sp>
        <p:nvSpPr>
          <p:cNvPr id="872453" name="Rectangle 5"/>
          <p:cNvSpPr>
            <a:spLocks noChangeArrowheads="1"/>
          </p:cNvSpPr>
          <p:nvPr/>
        </p:nvSpPr>
        <p:spPr bwMode="auto">
          <a:xfrm>
            <a:off x="1885950" y="857250"/>
            <a:ext cx="61150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lnSpc>
                <a:spcPct val="85000"/>
              </a:lnSpc>
            </a:pPr>
            <a:endParaRPr lang="en-US" b="1" dirty="0">
              <a:latin typeface="Arial Narrow" pitchFamily="34" charset="0"/>
            </a:endParaRPr>
          </a:p>
        </p:txBody>
      </p:sp>
    </p:spTree>
    <p:extLst>
      <p:ext uri="{BB962C8B-B14F-4D97-AF65-F5344CB8AC3E}">
        <p14:creationId xmlns:p14="http://schemas.microsoft.com/office/powerpoint/2010/main" val="4113851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INFORMASI UMUM</a:t>
            </a:r>
            <a:endParaRPr lang="en-US" sz="4300" b="1" spc="-150" dirty="0">
              <a:ln w="3175">
                <a:noFill/>
              </a:ln>
              <a:latin typeface="Tw Cen MT" pitchFamily="34" charset="0"/>
              <a:cs typeface="Arial" charset="0"/>
            </a:endParaRPr>
          </a:p>
        </p:txBody>
      </p:sp>
      <p:sp>
        <p:nvSpPr>
          <p:cNvPr id="73730" name="Rectangle 2"/>
          <p:cNvSpPr>
            <a:spLocks noGrp="1" noChangeArrowheads="1"/>
          </p:cNvSpPr>
          <p:nvPr>
            <p:ph idx="1"/>
          </p:nvPr>
        </p:nvSpPr>
        <p:spPr/>
        <p:txBody>
          <a:bodyPr rtlCol="0">
            <a:noAutofit/>
          </a:bodyPr>
          <a:lstStyle/>
          <a:p>
            <a:pPr lvl="0"/>
            <a:r>
              <a:rPr lang="id-ID" sz="2800" b="1" i="1" dirty="0" err="1"/>
              <a:t>CaLK</a:t>
            </a:r>
            <a:r>
              <a:rPr lang="id-ID" sz="2800" b="1" i="1" dirty="0"/>
              <a:t> harus mengungkapkan informasi yang merupakan gambaran entitas secara umum. </a:t>
            </a:r>
          </a:p>
          <a:p>
            <a:pPr lvl="0"/>
            <a:r>
              <a:rPr lang="id-ID" sz="2800" dirty="0"/>
              <a:t>Untuk membantu pemahaman para pembaca laporan keuangan, perlu ada penjelasan awal mengenai baik entitas pelaporan maupun entitas akuntansi yang meliputi:</a:t>
            </a:r>
          </a:p>
          <a:p>
            <a:pPr lvl="1"/>
            <a:r>
              <a:rPr lang="en-US" sz="2000" dirty="0" err="1"/>
              <a:t>domisili</a:t>
            </a:r>
            <a:r>
              <a:rPr lang="en-US" sz="2000" dirty="0"/>
              <a:t> </a:t>
            </a:r>
            <a:r>
              <a:rPr lang="en-US" sz="2000" dirty="0" err="1"/>
              <a:t>dan</a:t>
            </a:r>
            <a:r>
              <a:rPr lang="en-US" sz="2000" dirty="0"/>
              <a:t> </a:t>
            </a:r>
            <a:r>
              <a:rPr lang="en-US" sz="2000" dirty="0" err="1"/>
              <a:t>bentuk</a:t>
            </a:r>
            <a:r>
              <a:rPr lang="en-US" sz="2000" dirty="0"/>
              <a:t> </a:t>
            </a:r>
            <a:r>
              <a:rPr lang="en-US" sz="2000" dirty="0" err="1"/>
              <a:t>hukum</a:t>
            </a:r>
            <a:r>
              <a:rPr lang="en-US" sz="2000" dirty="0"/>
              <a:t> </a:t>
            </a:r>
            <a:r>
              <a:rPr lang="en-US" sz="2000" dirty="0" err="1"/>
              <a:t>suatu</a:t>
            </a:r>
            <a:r>
              <a:rPr lang="en-US" sz="2000" dirty="0"/>
              <a:t> </a:t>
            </a:r>
            <a:r>
              <a:rPr lang="en-US" sz="2000" dirty="0" err="1"/>
              <a:t>entitas</a:t>
            </a:r>
            <a:r>
              <a:rPr lang="en-US" sz="2000" dirty="0"/>
              <a:t> </a:t>
            </a:r>
            <a:r>
              <a:rPr lang="en-US" sz="2000" dirty="0" err="1"/>
              <a:t>serta</a:t>
            </a:r>
            <a:r>
              <a:rPr lang="en-US" sz="2000" dirty="0"/>
              <a:t> </a:t>
            </a:r>
            <a:r>
              <a:rPr lang="en-US" sz="2000" dirty="0" err="1"/>
              <a:t>jurisdiksi</a:t>
            </a:r>
            <a:r>
              <a:rPr lang="en-US" sz="2000" dirty="0"/>
              <a:t> </a:t>
            </a:r>
            <a:r>
              <a:rPr lang="en-US" sz="2000" dirty="0" err="1"/>
              <a:t>tempat</a:t>
            </a:r>
            <a:r>
              <a:rPr lang="en-US" sz="2000" dirty="0"/>
              <a:t> </a:t>
            </a:r>
            <a:r>
              <a:rPr lang="en-US" sz="2000" dirty="0" err="1"/>
              <a:t>entitas</a:t>
            </a:r>
            <a:r>
              <a:rPr lang="en-US" sz="2000" dirty="0"/>
              <a:t> </a:t>
            </a:r>
            <a:r>
              <a:rPr lang="en-US" sz="2000" dirty="0" err="1"/>
              <a:t>tersebut</a:t>
            </a:r>
            <a:r>
              <a:rPr lang="en-US" sz="2000" dirty="0"/>
              <a:t> </a:t>
            </a:r>
            <a:r>
              <a:rPr lang="en-US" sz="2000" dirty="0" err="1"/>
              <a:t>berada</a:t>
            </a:r>
            <a:r>
              <a:rPr lang="en-US" sz="2000" dirty="0"/>
              <a:t>;</a:t>
            </a:r>
            <a:endParaRPr lang="id-ID" sz="2000" dirty="0"/>
          </a:p>
          <a:p>
            <a:pPr lvl="1"/>
            <a:r>
              <a:rPr lang="en-US" sz="2000" dirty="0" err="1"/>
              <a:t>penjelasan</a:t>
            </a:r>
            <a:r>
              <a:rPr lang="en-US" sz="2000" dirty="0"/>
              <a:t> </a:t>
            </a:r>
            <a:r>
              <a:rPr lang="en-US" sz="2000" dirty="0" err="1"/>
              <a:t>mengenai</a:t>
            </a:r>
            <a:r>
              <a:rPr lang="en-US" sz="2000" dirty="0"/>
              <a:t> </a:t>
            </a:r>
            <a:r>
              <a:rPr lang="en-US" sz="2000" dirty="0" err="1"/>
              <a:t>sifat</a:t>
            </a:r>
            <a:r>
              <a:rPr lang="en-US" sz="2000" dirty="0"/>
              <a:t> </a:t>
            </a:r>
            <a:r>
              <a:rPr lang="en-US" sz="2000" dirty="0" err="1"/>
              <a:t>operasi</a:t>
            </a:r>
            <a:r>
              <a:rPr lang="en-US" sz="2000" dirty="0"/>
              <a:t> </a:t>
            </a:r>
            <a:r>
              <a:rPr lang="en-US" sz="2000" dirty="0" err="1"/>
              <a:t>entitas</a:t>
            </a:r>
            <a:r>
              <a:rPr lang="en-US" sz="2000" dirty="0"/>
              <a:t> </a:t>
            </a:r>
            <a:r>
              <a:rPr lang="en-US" sz="2000" dirty="0" err="1"/>
              <a:t>dan</a:t>
            </a:r>
            <a:r>
              <a:rPr lang="en-US" sz="2000" dirty="0"/>
              <a:t> </a:t>
            </a:r>
            <a:r>
              <a:rPr lang="en-US" sz="2000" dirty="0" err="1"/>
              <a:t>kegiatan</a:t>
            </a:r>
            <a:r>
              <a:rPr lang="en-US" sz="2000" dirty="0"/>
              <a:t> </a:t>
            </a:r>
            <a:r>
              <a:rPr lang="en-US" sz="2000" dirty="0" err="1"/>
              <a:t>pokoknya</a:t>
            </a:r>
            <a:r>
              <a:rPr lang="en-US" sz="2000" dirty="0"/>
              <a:t>; </a:t>
            </a:r>
            <a:r>
              <a:rPr lang="en-US" sz="2000" dirty="0" err="1"/>
              <a:t>dan</a:t>
            </a:r>
            <a:endParaRPr lang="id-ID" sz="2000" dirty="0"/>
          </a:p>
          <a:p>
            <a:pPr lvl="1"/>
            <a:r>
              <a:rPr lang="en-US" sz="2000" dirty="0" err="1"/>
              <a:t>ketentuan</a:t>
            </a:r>
            <a:r>
              <a:rPr lang="en-US" sz="2000" dirty="0"/>
              <a:t> </a:t>
            </a:r>
            <a:r>
              <a:rPr lang="en-US" sz="2000" dirty="0" err="1"/>
              <a:t>perundang-undangan</a:t>
            </a:r>
            <a:r>
              <a:rPr lang="en-US" sz="2000" dirty="0"/>
              <a:t> yang </a:t>
            </a:r>
            <a:r>
              <a:rPr lang="en-US" sz="2000" dirty="0" err="1"/>
              <a:t>menjadi</a:t>
            </a:r>
            <a:r>
              <a:rPr lang="en-US" sz="2000" dirty="0"/>
              <a:t> </a:t>
            </a:r>
            <a:r>
              <a:rPr lang="en-US" sz="2000" dirty="0" err="1"/>
              <a:t>landasan</a:t>
            </a:r>
            <a:r>
              <a:rPr lang="en-US" sz="2000" dirty="0"/>
              <a:t> </a:t>
            </a:r>
            <a:r>
              <a:rPr lang="en-US" sz="2000" dirty="0" err="1"/>
              <a:t>kegiatan</a:t>
            </a:r>
            <a:r>
              <a:rPr lang="en-US" sz="2000" dirty="0"/>
              <a:t> </a:t>
            </a:r>
            <a:r>
              <a:rPr lang="en-US" sz="2000" dirty="0" err="1"/>
              <a:t>operasionalnya</a:t>
            </a:r>
            <a:r>
              <a:rPr lang="en-US" sz="2000" dirty="0"/>
              <a:t>.</a:t>
            </a:r>
            <a:endParaRPr lang="sv-SE" sz="4000" dirty="0"/>
          </a:p>
        </p:txBody>
      </p:sp>
    </p:spTree>
    <p:extLst>
      <p:ext uri="{BB962C8B-B14F-4D97-AF65-F5344CB8AC3E}">
        <p14:creationId xmlns:p14="http://schemas.microsoft.com/office/powerpoint/2010/main" val="3958759313"/>
      </p:ext>
    </p:extLst>
  </p:cSld>
  <p:clrMapOvr>
    <a:masterClrMapping/>
  </p:clrMapOvr>
  <p:transition>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EKONOMI MAKRO</a:t>
            </a:r>
            <a:endParaRPr lang="en-US" sz="4300" b="1" spc="-150" dirty="0">
              <a:ln w="3175">
                <a:noFill/>
              </a:ln>
              <a:latin typeface="Tw Cen MT" pitchFamily="34" charset="0"/>
              <a:cs typeface="Arial" charset="0"/>
            </a:endParaRPr>
          </a:p>
        </p:txBody>
      </p:sp>
      <p:sp>
        <p:nvSpPr>
          <p:cNvPr id="73730" name="Rectangle 2"/>
          <p:cNvSpPr>
            <a:spLocks noGrp="1" noChangeArrowheads="1"/>
          </p:cNvSpPr>
          <p:nvPr>
            <p:ph idx="1"/>
          </p:nvPr>
        </p:nvSpPr>
        <p:spPr/>
        <p:txBody>
          <a:bodyPr rtlCol="0">
            <a:noAutofit/>
          </a:bodyPr>
          <a:lstStyle/>
          <a:p>
            <a:pPr lvl="0"/>
            <a:r>
              <a:rPr lang="id-ID" sz="2400" b="1" i="1" dirty="0" err="1"/>
              <a:t>CaLK</a:t>
            </a:r>
            <a:r>
              <a:rPr lang="id-ID" sz="2400" b="1" i="1" dirty="0"/>
              <a:t> </a:t>
            </a:r>
            <a:r>
              <a:rPr lang="id-ID" sz="2400" b="1" dirty="0"/>
              <a:t>harus dapat membantu pembaca memahami realisasi dan posisi keuangan entitas pelaporan secara keseluruhan, termasuk kebijakan fiskal/keuangan dan kondisi ekonomi makro. </a:t>
            </a:r>
          </a:p>
          <a:p>
            <a:pPr lvl="1"/>
            <a:r>
              <a:rPr lang="id-ID" dirty="0"/>
              <a:t>Bagaimana perkembangan realisasi dan posisi keuangan/fiskal entitas </a:t>
            </a:r>
          </a:p>
          <a:p>
            <a:pPr lvl="1"/>
            <a:r>
              <a:rPr lang="id-ID" dirty="0"/>
              <a:t>perbedaan yang penting mengenai realisasi dan posisi keuangan/fiskal periode berjalan bila dibandingkan dengan periode sebelumnya, dibandingkan dengan anggaran, dan dengan rencana lainnya.</a:t>
            </a:r>
          </a:p>
          <a:p>
            <a:pPr lvl="1"/>
            <a:r>
              <a:rPr lang="id-ID" dirty="0"/>
              <a:t>Penjelasan perbedaan adalah perbedaan asumsi ekonomi makro </a:t>
            </a:r>
          </a:p>
          <a:p>
            <a:pPr lvl="1"/>
            <a:r>
              <a:rPr lang="id-ID" dirty="0"/>
              <a:t>Kebijakan pemerintah dalam peningkatan pendapatan, efisiensi belanja dan penentuan sumber atau penggunaan pembiayaan. </a:t>
            </a:r>
          </a:p>
          <a:p>
            <a:pPr lvl="1"/>
            <a:r>
              <a:rPr lang="id-ID" dirty="0"/>
              <a:t>Asumsi-asumsi indikator ekonomi makro yang digunakan dalam penyusunan APBN </a:t>
            </a:r>
            <a:endParaRPr lang="sv-SE" sz="3200" dirty="0"/>
          </a:p>
        </p:txBody>
      </p:sp>
    </p:spTree>
    <p:extLst>
      <p:ext uri="{BB962C8B-B14F-4D97-AF65-F5344CB8AC3E}">
        <p14:creationId xmlns:p14="http://schemas.microsoft.com/office/powerpoint/2010/main" val="351475429"/>
      </p:ext>
    </p:extLst>
  </p:cSld>
  <p:clrMapOvr>
    <a:masterClrMapping/>
  </p:clrMapOvr>
  <p:transition>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id-ID" sz="4400" b="1" spc="-150" dirty="0">
                <a:ln w="3175">
                  <a:noFill/>
                </a:ln>
                <a:latin typeface="Tw Cen MT" pitchFamily="34" charset="0"/>
                <a:cs typeface="Arial" charset="0"/>
              </a:rPr>
              <a:t>PENCAPAIAN TARGET KEUANGAN</a:t>
            </a:r>
            <a:endParaRPr lang="en-US" sz="4400" b="1" spc="-150" dirty="0">
              <a:ln w="3175">
                <a:noFill/>
              </a:ln>
              <a:latin typeface="Tw Cen MT" pitchFamily="34" charset="0"/>
              <a:cs typeface="Arial" charset="0"/>
            </a:endParaRPr>
          </a:p>
        </p:txBody>
      </p:sp>
      <p:sp>
        <p:nvSpPr>
          <p:cNvPr id="73730" name="Rectangle 2"/>
          <p:cNvSpPr>
            <a:spLocks noGrp="1" noChangeArrowheads="1"/>
          </p:cNvSpPr>
          <p:nvPr>
            <p:ph idx="1"/>
          </p:nvPr>
        </p:nvSpPr>
        <p:spPr/>
        <p:txBody>
          <a:bodyPr rtlCol="0">
            <a:noAutofit/>
          </a:bodyPr>
          <a:lstStyle/>
          <a:p>
            <a:pPr lvl="0"/>
            <a:r>
              <a:rPr lang="id-ID" sz="2800" b="1" i="1" dirty="0" err="1"/>
              <a:t>CaLK</a:t>
            </a:r>
            <a:r>
              <a:rPr lang="id-ID" sz="2800" b="1" i="1" dirty="0"/>
              <a:t> harus dapat menjelaskan perubahan anggaran yang penting selama periode berjalan dibandingkan dengan anggaran yang pertama kali disetujui oleh DPR, hambatan dan kendala yang ada dalam pencapaian target yang telah ditetapkan, serta masalah lainnya.</a:t>
            </a:r>
          </a:p>
          <a:p>
            <a:pPr lvl="1"/>
            <a:r>
              <a:rPr lang="id-ID" sz="2000" dirty="0"/>
              <a:t>Ikhtisar pencapaian target keuangan perbandingan target sebagaimana yang tertuang dalam APBN dengan realisasinya.</a:t>
            </a:r>
          </a:p>
          <a:p>
            <a:pPr lvl="1"/>
            <a:r>
              <a:rPr lang="es-ES" sz="2000" dirty="0" err="1"/>
              <a:t>informasi</a:t>
            </a:r>
            <a:r>
              <a:rPr lang="es-ES" sz="2000" dirty="0"/>
              <a:t> </a:t>
            </a:r>
            <a:r>
              <a:rPr lang="es-ES" sz="2000" dirty="0" err="1"/>
              <a:t>keuangan</a:t>
            </a:r>
            <a:r>
              <a:rPr lang="es-ES" sz="2000" dirty="0"/>
              <a:t> </a:t>
            </a:r>
            <a:r>
              <a:rPr lang="es-ES" sz="2000" dirty="0" err="1"/>
              <a:t>lainnya</a:t>
            </a:r>
            <a:r>
              <a:rPr lang="es-ES" sz="2000" dirty="0"/>
              <a:t> yang </a:t>
            </a:r>
            <a:r>
              <a:rPr lang="es-ES" sz="2000" dirty="0" err="1"/>
              <a:t>dianggap</a:t>
            </a:r>
            <a:r>
              <a:rPr lang="es-ES" sz="2000" dirty="0"/>
              <a:t> </a:t>
            </a:r>
            <a:r>
              <a:rPr lang="es-ES" sz="2000" dirty="0" err="1"/>
              <a:t>perlu</a:t>
            </a:r>
            <a:r>
              <a:rPr lang="es-ES" sz="2000" dirty="0"/>
              <a:t> </a:t>
            </a:r>
            <a:r>
              <a:rPr lang="es-ES" sz="2000" dirty="0" err="1"/>
              <a:t>untuk</a:t>
            </a:r>
            <a:r>
              <a:rPr lang="es-ES" sz="2000" dirty="0"/>
              <a:t> </a:t>
            </a:r>
            <a:r>
              <a:rPr lang="es-ES" sz="2000" dirty="0" err="1"/>
              <a:t>diketahui</a:t>
            </a:r>
            <a:r>
              <a:rPr lang="es-ES" sz="2000" dirty="0"/>
              <a:t> </a:t>
            </a:r>
            <a:r>
              <a:rPr lang="es-ES" sz="2000" dirty="0" err="1"/>
              <a:t>pembaca</a:t>
            </a:r>
            <a:r>
              <a:rPr lang="es-ES" sz="2000" dirty="0"/>
              <a:t>, </a:t>
            </a:r>
            <a:endParaRPr lang="id-ID" sz="2000" dirty="0"/>
          </a:p>
        </p:txBody>
      </p:sp>
    </p:spTree>
    <p:extLst>
      <p:ext uri="{BB962C8B-B14F-4D97-AF65-F5344CB8AC3E}">
        <p14:creationId xmlns:p14="http://schemas.microsoft.com/office/powerpoint/2010/main" val="450324806"/>
      </p:ext>
    </p:extLst>
  </p:cSld>
  <p:clrMapOvr>
    <a:masterClrMapping/>
  </p:clrMapOvr>
  <p:transition>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es-ES" sz="4400" b="1" spc="-150" dirty="0">
                <a:ln w="3175">
                  <a:noFill/>
                </a:ln>
                <a:latin typeface="Tw Cen MT" pitchFamily="34" charset="0"/>
                <a:cs typeface="Arial" charset="0"/>
              </a:rPr>
              <a:t>KEBIJAKAN AKUNTANSI</a:t>
            </a:r>
            <a:endParaRPr lang="id-ID" sz="4400" b="1" spc="-150" dirty="0">
              <a:ln w="3175">
                <a:noFill/>
              </a:ln>
              <a:latin typeface="Tw Cen MT" pitchFamily="34" charset="0"/>
              <a:cs typeface="Arial" charset="0"/>
            </a:endParaRPr>
          </a:p>
        </p:txBody>
      </p:sp>
      <p:sp>
        <p:nvSpPr>
          <p:cNvPr id="73730" name="Rectangle 2"/>
          <p:cNvSpPr>
            <a:spLocks noGrp="1" noChangeArrowheads="1"/>
          </p:cNvSpPr>
          <p:nvPr>
            <p:ph idx="1"/>
          </p:nvPr>
        </p:nvSpPr>
        <p:spPr/>
        <p:txBody>
          <a:bodyPr rtlCol="0">
            <a:noAutofit/>
          </a:bodyPr>
          <a:lstStyle/>
          <a:p>
            <a:pPr lvl="0"/>
            <a:r>
              <a:rPr lang="es-ES" sz="2400" b="1" dirty="0" err="1"/>
              <a:t>Entitas</a:t>
            </a:r>
            <a:r>
              <a:rPr lang="es-ES" sz="2400" b="1" dirty="0"/>
              <a:t> </a:t>
            </a:r>
            <a:r>
              <a:rPr lang="es-ES" sz="2400" b="1" dirty="0" err="1"/>
              <a:t>pelaporan</a:t>
            </a:r>
            <a:r>
              <a:rPr lang="es-ES" sz="2400" b="1" dirty="0"/>
              <a:t> </a:t>
            </a:r>
            <a:r>
              <a:rPr lang="es-ES" sz="2400" b="1" dirty="0" err="1"/>
              <a:t>mengungkapkan</a:t>
            </a:r>
            <a:r>
              <a:rPr lang="es-ES" sz="2400" b="1" dirty="0"/>
              <a:t> </a:t>
            </a:r>
            <a:r>
              <a:rPr lang="es-ES" sz="2400" b="1" dirty="0" err="1"/>
              <a:t>dasar</a:t>
            </a:r>
            <a:r>
              <a:rPr lang="es-ES" sz="2400" b="1" dirty="0"/>
              <a:t> </a:t>
            </a:r>
            <a:r>
              <a:rPr lang="es-ES" sz="2400" b="1" dirty="0" err="1"/>
              <a:t>penyajian</a:t>
            </a:r>
            <a:r>
              <a:rPr lang="es-ES" sz="2400" b="1" dirty="0"/>
              <a:t> </a:t>
            </a:r>
            <a:r>
              <a:rPr lang="es-ES" sz="2400" b="1" dirty="0" err="1"/>
              <a:t>laporan</a:t>
            </a:r>
            <a:r>
              <a:rPr lang="es-ES" sz="2400" b="1" dirty="0"/>
              <a:t> </a:t>
            </a:r>
            <a:r>
              <a:rPr lang="es-ES" sz="2400" b="1" dirty="0" err="1"/>
              <a:t>keuangan</a:t>
            </a:r>
            <a:r>
              <a:rPr lang="es-ES" sz="2400" b="1" dirty="0"/>
              <a:t> dan </a:t>
            </a:r>
            <a:r>
              <a:rPr lang="es-ES" sz="2400" b="1" dirty="0" err="1"/>
              <a:t>kebijakan</a:t>
            </a:r>
            <a:r>
              <a:rPr lang="es-ES" sz="2400" b="1" dirty="0"/>
              <a:t> </a:t>
            </a:r>
            <a:r>
              <a:rPr lang="es-ES" sz="2400" b="1" dirty="0" err="1"/>
              <a:t>akuntansi</a:t>
            </a:r>
            <a:r>
              <a:rPr lang="es-ES" sz="2400" b="1" dirty="0"/>
              <a:t> </a:t>
            </a:r>
            <a:r>
              <a:rPr lang="es-ES" sz="2400" b="1" dirty="0" err="1"/>
              <a:t>dalam</a:t>
            </a:r>
            <a:r>
              <a:rPr lang="es-ES" sz="2400" b="1" dirty="0"/>
              <a:t> </a:t>
            </a:r>
            <a:r>
              <a:rPr lang="id-ID" sz="2400" b="1" dirty="0" err="1"/>
              <a:t>CaLK</a:t>
            </a:r>
            <a:r>
              <a:rPr lang="id-ID" sz="2400" b="1" dirty="0"/>
              <a:t>.</a:t>
            </a:r>
          </a:p>
          <a:p>
            <a:r>
              <a:rPr lang="en-US" sz="2400" b="1" dirty="0" err="1"/>
              <a:t>Asumsi</a:t>
            </a:r>
            <a:r>
              <a:rPr lang="en-US" sz="2400" b="1" dirty="0"/>
              <a:t> </a:t>
            </a:r>
            <a:r>
              <a:rPr lang="en-US" sz="2400" b="1" dirty="0" err="1"/>
              <a:t>dasar</a:t>
            </a:r>
            <a:r>
              <a:rPr lang="en-US" sz="2400" b="1" dirty="0"/>
              <a:t> </a:t>
            </a:r>
            <a:r>
              <a:rPr lang="en-US" sz="2400" b="1" dirty="0" err="1"/>
              <a:t>atau</a:t>
            </a:r>
            <a:r>
              <a:rPr lang="en-US" sz="2400" b="1" dirty="0"/>
              <a:t> </a:t>
            </a:r>
            <a:r>
              <a:rPr lang="en-US" sz="2400" b="1" dirty="0" err="1"/>
              <a:t>konsep</a:t>
            </a:r>
            <a:r>
              <a:rPr lang="en-US" sz="2400" b="1" dirty="0"/>
              <a:t> </a:t>
            </a:r>
            <a:r>
              <a:rPr lang="en-US" sz="2400" b="1" dirty="0" err="1"/>
              <a:t>dasar</a:t>
            </a:r>
            <a:r>
              <a:rPr lang="en-US" sz="2400" b="1" dirty="0"/>
              <a:t> </a:t>
            </a:r>
            <a:r>
              <a:rPr lang="en-US" sz="2400" b="1" dirty="0" err="1"/>
              <a:t>akuntansi</a:t>
            </a:r>
            <a:r>
              <a:rPr lang="en-US" sz="2400" b="1" dirty="0"/>
              <a:t> </a:t>
            </a:r>
            <a:r>
              <a:rPr lang="en-US" sz="2400" b="1" dirty="0" err="1"/>
              <a:t>tertentu</a:t>
            </a:r>
            <a:r>
              <a:rPr lang="en-US" sz="2400" b="1" dirty="0"/>
              <a:t> yang </a:t>
            </a:r>
            <a:r>
              <a:rPr lang="en-US" sz="2400" b="1" dirty="0" err="1"/>
              <a:t>mendasari</a:t>
            </a:r>
            <a:r>
              <a:rPr lang="en-US" sz="2400" b="1" dirty="0"/>
              <a:t> </a:t>
            </a:r>
            <a:r>
              <a:rPr lang="en-US" sz="2400" b="1" dirty="0" err="1"/>
              <a:t>penyusunan</a:t>
            </a:r>
            <a:r>
              <a:rPr lang="en-US" sz="2400" b="1" dirty="0"/>
              <a:t> </a:t>
            </a:r>
            <a:r>
              <a:rPr lang="en-US" sz="2400" b="1" dirty="0" err="1"/>
              <a:t>laporan</a:t>
            </a:r>
            <a:r>
              <a:rPr lang="en-US" sz="2400" b="1" dirty="0"/>
              <a:t> </a:t>
            </a:r>
            <a:r>
              <a:rPr lang="en-US" sz="2400" b="1" dirty="0" err="1"/>
              <a:t>keuangan</a:t>
            </a:r>
            <a:r>
              <a:rPr lang="en-US" sz="2400" b="1" dirty="0"/>
              <a:t>, </a:t>
            </a:r>
            <a:r>
              <a:rPr lang="en-US" sz="2400" b="1" dirty="0" err="1"/>
              <a:t>biasanya</a:t>
            </a:r>
            <a:r>
              <a:rPr lang="en-US" sz="2400" b="1" dirty="0"/>
              <a:t> </a:t>
            </a:r>
            <a:r>
              <a:rPr lang="en-US" sz="2400" b="1" dirty="0" err="1"/>
              <a:t>tidak</a:t>
            </a:r>
            <a:r>
              <a:rPr lang="en-US" sz="2400" b="1" dirty="0"/>
              <a:t> </a:t>
            </a:r>
            <a:r>
              <a:rPr lang="en-US" sz="2400" b="1" dirty="0" err="1"/>
              <a:t>perlu</a:t>
            </a:r>
            <a:r>
              <a:rPr lang="en-US" sz="2400" b="1" dirty="0"/>
              <a:t> </a:t>
            </a:r>
            <a:r>
              <a:rPr lang="en-US" sz="2400" b="1" dirty="0" err="1"/>
              <a:t>diungkapkan</a:t>
            </a:r>
            <a:r>
              <a:rPr lang="en-US" sz="2400" b="1" dirty="0"/>
              <a:t> </a:t>
            </a:r>
            <a:r>
              <a:rPr lang="en-US" sz="2400" b="1" dirty="0" err="1"/>
              <a:t>secara</a:t>
            </a:r>
            <a:r>
              <a:rPr lang="en-US" sz="2400" b="1" dirty="0"/>
              <a:t> </a:t>
            </a:r>
            <a:r>
              <a:rPr lang="en-US" sz="2400" b="1" dirty="0" err="1"/>
              <a:t>spesifik</a:t>
            </a:r>
            <a:r>
              <a:rPr lang="en-US" sz="2400" b="1" dirty="0"/>
              <a:t>. </a:t>
            </a:r>
            <a:r>
              <a:rPr lang="en-US" sz="2400" b="1" dirty="0" err="1"/>
              <a:t>Pengungkapan</a:t>
            </a:r>
            <a:r>
              <a:rPr lang="en-US" sz="2400" b="1" dirty="0"/>
              <a:t> </a:t>
            </a:r>
            <a:r>
              <a:rPr lang="en-US" sz="2400" b="1" dirty="0" err="1"/>
              <a:t>diperlukan</a:t>
            </a:r>
            <a:r>
              <a:rPr lang="en-US" sz="2400" b="1" dirty="0"/>
              <a:t> </a:t>
            </a:r>
            <a:r>
              <a:rPr lang="en-US" sz="2400" b="1" dirty="0" err="1">
                <a:solidFill>
                  <a:srgbClr val="FF0000"/>
                </a:solidFill>
              </a:rPr>
              <a:t>jika</a:t>
            </a:r>
            <a:r>
              <a:rPr lang="en-US" sz="2400" b="1" dirty="0">
                <a:solidFill>
                  <a:srgbClr val="FF0000"/>
                </a:solidFill>
              </a:rPr>
              <a:t> </a:t>
            </a:r>
            <a:r>
              <a:rPr lang="en-US" sz="2400" b="1" dirty="0" err="1">
                <a:solidFill>
                  <a:srgbClr val="FF0000"/>
                </a:solidFill>
              </a:rPr>
              <a:t>entitas</a:t>
            </a:r>
            <a:r>
              <a:rPr lang="en-US" sz="2400" b="1" dirty="0">
                <a:solidFill>
                  <a:srgbClr val="FF0000"/>
                </a:solidFill>
              </a:rPr>
              <a:t> </a:t>
            </a:r>
            <a:r>
              <a:rPr lang="en-US" sz="2400" b="1" dirty="0" err="1">
                <a:solidFill>
                  <a:srgbClr val="FF0000"/>
                </a:solidFill>
              </a:rPr>
              <a:t>pelaporan</a:t>
            </a:r>
            <a:r>
              <a:rPr lang="en-US" sz="2400" b="1" dirty="0">
                <a:solidFill>
                  <a:srgbClr val="FF0000"/>
                </a:solidFill>
              </a:rPr>
              <a:t> </a:t>
            </a:r>
            <a:r>
              <a:rPr lang="en-US" sz="2400" b="1" dirty="0" err="1">
                <a:solidFill>
                  <a:srgbClr val="FF0000"/>
                </a:solidFill>
              </a:rPr>
              <a:t>tidak</a:t>
            </a:r>
            <a:r>
              <a:rPr lang="en-US" sz="2400" b="1" dirty="0">
                <a:solidFill>
                  <a:srgbClr val="FF0000"/>
                </a:solidFill>
              </a:rPr>
              <a:t> </a:t>
            </a:r>
            <a:r>
              <a:rPr lang="en-US" sz="2400" b="1" dirty="0" err="1">
                <a:solidFill>
                  <a:srgbClr val="FF0000"/>
                </a:solidFill>
              </a:rPr>
              <a:t>mengikuti</a:t>
            </a:r>
            <a:r>
              <a:rPr lang="en-US" sz="2400" b="1" dirty="0">
                <a:solidFill>
                  <a:srgbClr val="FF0000"/>
                </a:solidFill>
              </a:rPr>
              <a:t> </a:t>
            </a:r>
            <a:r>
              <a:rPr lang="en-US" sz="2400" b="1" dirty="0" err="1">
                <a:solidFill>
                  <a:srgbClr val="FF0000"/>
                </a:solidFill>
              </a:rPr>
              <a:t>asumsi</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konsep</a:t>
            </a:r>
            <a:r>
              <a:rPr lang="en-US" sz="2400" b="1" dirty="0"/>
              <a:t> </a:t>
            </a:r>
            <a:r>
              <a:rPr lang="en-US" sz="2400" b="1" dirty="0" err="1"/>
              <a:t>tersebut</a:t>
            </a:r>
            <a:r>
              <a:rPr lang="en-US" sz="2400" b="1" dirty="0"/>
              <a:t> </a:t>
            </a:r>
            <a:r>
              <a:rPr lang="en-US" sz="2400" b="1" dirty="0" err="1"/>
              <a:t>dan</a:t>
            </a:r>
            <a:r>
              <a:rPr lang="en-US" sz="2400" b="1" dirty="0"/>
              <a:t> </a:t>
            </a:r>
            <a:r>
              <a:rPr lang="en-US" sz="2400" b="1" dirty="0" err="1"/>
              <a:t>disertai</a:t>
            </a:r>
            <a:r>
              <a:rPr lang="en-US" sz="2400" b="1" dirty="0"/>
              <a:t> </a:t>
            </a:r>
            <a:r>
              <a:rPr lang="en-US" sz="2400" b="1" dirty="0" err="1"/>
              <a:t>alasan</a:t>
            </a:r>
            <a:r>
              <a:rPr lang="en-US" sz="2400" b="1" dirty="0"/>
              <a:t> </a:t>
            </a:r>
            <a:r>
              <a:rPr lang="en-US" sz="2400" b="1" dirty="0" err="1"/>
              <a:t>dan</a:t>
            </a:r>
            <a:r>
              <a:rPr lang="en-US" sz="2400" b="1" dirty="0"/>
              <a:t> </a:t>
            </a:r>
            <a:r>
              <a:rPr lang="en-US" sz="2400" b="1" dirty="0" err="1"/>
              <a:t>penjelasan</a:t>
            </a:r>
            <a:r>
              <a:rPr lang="en-US" sz="2400" b="1" dirty="0"/>
              <a:t>.</a:t>
            </a:r>
            <a:endParaRPr lang="id-ID" sz="2400" b="1" dirty="0"/>
          </a:p>
          <a:p>
            <a:pPr lvl="0"/>
            <a:r>
              <a:rPr lang="en-US" sz="2400" b="1" dirty="0" err="1"/>
              <a:t>Pertimbangan</a:t>
            </a:r>
            <a:r>
              <a:rPr lang="en-US" sz="2400" b="1" dirty="0"/>
              <a:t> </a:t>
            </a:r>
            <a:r>
              <a:rPr lang="en-US" sz="2400" b="1" dirty="0" err="1"/>
              <a:t>dan</a:t>
            </a:r>
            <a:r>
              <a:rPr lang="en-US" sz="2400" b="1" dirty="0"/>
              <a:t>/</a:t>
            </a:r>
            <a:r>
              <a:rPr lang="en-US" sz="2400" b="1" dirty="0" err="1"/>
              <a:t>atau</a:t>
            </a:r>
            <a:r>
              <a:rPr lang="en-US" sz="2400" b="1" dirty="0"/>
              <a:t> </a:t>
            </a:r>
            <a:r>
              <a:rPr lang="en-US" sz="2400" b="1" dirty="0" err="1"/>
              <a:t>pemilihan</a:t>
            </a:r>
            <a:r>
              <a:rPr lang="en-US" sz="2400" b="1" dirty="0"/>
              <a:t> </a:t>
            </a:r>
            <a:r>
              <a:rPr lang="en-US" sz="2400" b="1" dirty="0" err="1"/>
              <a:t>kebijakan</a:t>
            </a:r>
            <a:r>
              <a:rPr lang="en-US" sz="2400" b="1" dirty="0"/>
              <a:t> </a:t>
            </a:r>
            <a:r>
              <a:rPr lang="en-US" sz="2400" b="1" dirty="0" err="1"/>
              <a:t>akuntansi</a:t>
            </a:r>
            <a:r>
              <a:rPr lang="en-US" sz="2400" b="1" dirty="0"/>
              <a:t> </a:t>
            </a:r>
            <a:r>
              <a:rPr lang="en-US" sz="2400" b="1" dirty="0" err="1"/>
              <a:t>perlu</a:t>
            </a:r>
            <a:r>
              <a:rPr lang="en-US" sz="2400" b="1" dirty="0"/>
              <a:t> </a:t>
            </a:r>
            <a:r>
              <a:rPr lang="en-US" sz="2400" b="1" dirty="0" err="1"/>
              <a:t>disesuaikan</a:t>
            </a:r>
            <a:r>
              <a:rPr lang="en-US" sz="2400" b="1" dirty="0"/>
              <a:t> </a:t>
            </a:r>
            <a:r>
              <a:rPr lang="en-US" sz="2400" b="1" dirty="0" err="1"/>
              <a:t>dengan</a:t>
            </a:r>
            <a:r>
              <a:rPr lang="en-US" sz="2400" b="1" dirty="0"/>
              <a:t> </a:t>
            </a:r>
            <a:r>
              <a:rPr lang="en-US" sz="2400" b="1" dirty="0" err="1"/>
              <a:t>kondisi</a:t>
            </a:r>
            <a:r>
              <a:rPr lang="en-US" sz="2400" b="1" dirty="0"/>
              <a:t> </a:t>
            </a:r>
            <a:r>
              <a:rPr lang="en-US" sz="2400" b="1" dirty="0" err="1"/>
              <a:t>entitas</a:t>
            </a:r>
            <a:r>
              <a:rPr lang="en-US" sz="2400" b="1" dirty="0"/>
              <a:t> </a:t>
            </a:r>
            <a:r>
              <a:rPr lang="en-US" sz="2400" b="1" dirty="0" err="1"/>
              <a:t>pelaporan</a:t>
            </a:r>
            <a:r>
              <a:rPr lang="en-US" sz="2400" b="1" dirty="0"/>
              <a:t>. </a:t>
            </a:r>
            <a:r>
              <a:rPr lang="id-ID" sz="2400" b="1" dirty="0"/>
              <a:t>Sasaran pilihan kebijakan yang paling tepat akan menggambarkan realitas ekonomi entitas pelaporan secara tepat dalam bentuk keadaan keuangan dan kegiatan.</a:t>
            </a:r>
          </a:p>
          <a:p>
            <a:pPr lvl="0"/>
            <a:endParaRPr lang="id-ID" sz="1800" b="1" i="1" dirty="0"/>
          </a:p>
          <a:p>
            <a:pPr lvl="0"/>
            <a:endParaRPr lang="id-ID" sz="1800" b="1" i="1" dirty="0"/>
          </a:p>
        </p:txBody>
      </p:sp>
    </p:spTree>
    <p:extLst>
      <p:ext uri="{BB962C8B-B14F-4D97-AF65-F5344CB8AC3E}">
        <p14:creationId xmlns:p14="http://schemas.microsoft.com/office/powerpoint/2010/main" val="1959678011"/>
      </p:ext>
    </p:extLst>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oAutofit/>
          </a:bodyPr>
          <a:lstStyle/>
          <a:p>
            <a:pPr>
              <a:defRPr/>
            </a:pPr>
            <a:r>
              <a:rPr lang="id-ID" b="1" spc="-150" dirty="0">
                <a:ln w="3175">
                  <a:noFill/>
                </a:ln>
                <a:latin typeface="Tw Cen MT" pitchFamily="34" charset="0"/>
                <a:cs typeface="Arial" charset="0"/>
              </a:rPr>
              <a:t>Pendapatan</a:t>
            </a:r>
            <a:br>
              <a:rPr lang="id-ID" b="1" spc="-150" dirty="0">
                <a:ln w="3175">
                  <a:noFill/>
                </a:ln>
                <a:latin typeface="Tw Cen MT" pitchFamily="34" charset="0"/>
                <a:cs typeface="Arial" charset="0"/>
              </a:rPr>
            </a:br>
            <a:r>
              <a:rPr lang="id-ID" b="1" spc="-150" dirty="0">
                <a:ln w="3175">
                  <a:noFill/>
                </a:ln>
                <a:latin typeface="Tw Cen MT" pitchFamily="34" charset="0"/>
                <a:cs typeface="Arial" charset="0"/>
              </a:rPr>
              <a:t>LRA vs LO</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0957532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Slide Number Placeholder 17"/>
          <p:cNvSpPr txBox="1">
            <a:spLocks/>
          </p:cNvSpPr>
          <p:nvPr/>
        </p:nvSpPr>
        <p:spPr bwMode="auto">
          <a:xfrm>
            <a:off x="7086600" y="5669757"/>
            <a:ext cx="571500" cy="273844"/>
          </a:xfrm>
          <a:prstGeom prst="rect">
            <a:avLst/>
          </a:prstGeom>
          <a:noFill/>
          <a:ln w="9525">
            <a:noFill/>
            <a:miter lim="800000"/>
            <a:headEnd/>
            <a:tailEnd/>
          </a:ln>
        </p:spPr>
        <p:txBody>
          <a:bodyPr/>
          <a:lstStyle/>
          <a:p>
            <a:pPr algn="r"/>
            <a:fld id="{8142A382-2A4A-44AE-904E-A089FD5EDCEB}" type="slidenum">
              <a:rPr lang="ja-JP" altLang="en-US" sz="1350">
                <a:solidFill>
                  <a:schemeClr val="bg1"/>
                </a:solidFill>
                <a:latin typeface="Calibri" pitchFamily="34" charset="0"/>
              </a:rPr>
              <a:pPr algn="r"/>
              <a:t>5</a:t>
            </a:fld>
            <a:endParaRPr lang="en-US" altLang="ja-JP" sz="1350">
              <a:solidFill>
                <a:schemeClr val="bg1"/>
              </a:solidFill>
              <a:latin typeface="Calibri" pitchFamily="34" charset="0"/>
            </a:endParaRPr>
          </a:p>
        </p:txBody>
      </p:sp>
      <p:sp>
        <p:nvSpPr>
          <p:cNvPr id="6" name="Rectangle 2"/>
          <p:cNvSpPr txBox="1">
            <a:spLocks noChangeArrowheads="1"/>
          </p:cNvSpPr>
          <p:nvPr/>
        </p:nvSpPr>
        <p:spPr>
          <a:xfrm>
            <a:off x="1143000" y="548832"/>
            <a:ext cx="6858000" cy="657225"/>
          </a:xfrm>
          <a:prstGeom prst="rect">
            <a:avLst/>
          </a:prstGeom>
        </p:spPr>
        <p:txBody>
          <a:bodyPr/>
          <a:lstStyle/>
          <a:p>
            <a:pPr>
              <a:defRPr/>
            </a:pPr>
            <a:endParaRPr lang="id-ID" sz="2400" b="1" kern="0" dirty="0">
              <a:solidFill>
                <a:schemeClr val="bg1"/>
              </a:solidFill>
              <a:latin typeface="+mj-lt"/>
              <a:ea typeface="+mj-ea"/>
              <a:cs typeface="+mj-cs"/>
            </a:endParaRPr>
          </a:p>
        </p:txBody>
      </p:sp>
    </p:spTree>
    <p:extLst>
      <p:ext uri="{BB962C8B-B14F-4D97-AF65-F5344CB8AC3E}">
        <p14:creationId xmlns:p14="http://schemas.microsoft.com/office/powerpoint/2010/main" val="924549368"/>
      </p:ext>
    </p:extLst>
  </p:cSld>
  <p:clrMapOvr>
    <a:masterClrMapping/>
  </p:clrMapOvr>
  <p:transition spd="med">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es-ES" sz="4400" b="1" spc="-150" dirty="0">
                <a:ln w="3175">
                  <a:noFill/>
                </a:ln>
                <a:latin typeface="Tw Cen MT" pitchFamily="34" charset="0"/>
                <a:cs typeface="Arial" charset="0"/>
              </a:rPr>
              <a:t>KEBIJAKAN AKUNTANSI</a:t>
            </a:r>
            <a:endParaRPr lang="id-ID" sz="4400" b="1" spc="-150" dirty="0">
              <a:ln w="3175">
                <a:noFill/>
              </a:ln>
              <a:latin typeface="Tw Cen MT" pitchFamily="34" charset="0"/>
              <a:cs typeface="Arial" charset="0"/>
            </a:endParaRPr>
          </a:p>
        </p:txBody>
      </p:sp>
      <p:sp>
        <p:nvSpPr>
          <p:cNvPr id="73730" name="Rectangle 2"/>
          <p:cNvSpPr>
            <a:spLocks noGrp="1" noChangeArrowheads="1"/>
          </p:cNvSpPr>
          <p:nvPr>
            <p:ph idx="1"/>
          </p:nvPr>
        </p:nvSpPr>
        <p:spPr/>
        <p:txBody>
          <a:bodyPr rtlCol="0">
            <a:noAutofit/>
          </a:bodyPr>
          <a:lstStyle/>
          <a:p>
            <a:pPr lvl="0"/>
            <a:r>
              <a:rPr lang="id-ID" b="1" dirty="0"/>
              <a:t>H</a:t>
            </a:r>
            <a:r>
              <a:rPr lang="en-US" b="1" dirty="0" err="1"/>
              <a:t>arus</a:t>
            </a:r>
            <a:r>
              <a:rPr lang="en-US" b="1" dirty="0"/>
              <a:t> </a:t>
            </a:r>
            <a:r>
              <a:rPr lang="en-US" b="1" dirty="0" err="1"/>
              <a:t>mengidentifikasikan</a:t>
            </a:r>
            <a:r>
              <a:rPr lang="en-US" b="1" dirty="0"/>
              <a:t> </a:t>
            </a:r>
            <a:r>
              <a:rPr lang="en-US" b="1" dirty="0" err="1"/>
              <a:t>dan</a:t>
            </a:r>
            <a:r>
              <a:rPr lang="en-US" b="1" dirty="0"/>
              <a:t> </a:t>
            </a:r>
            <a:r>
              <a:rPr lang="en-US" b="1" dirty="0" err="1"/>
              <a:t>menjelaskan</a:t>
            </a:r>
            <a:r>
              <a:rPr lang="en-US" b="1" dirty="0"/>
              <a:t> </a:t>
            </a:r>
            <a:r>
              <a:rPr lang="en-US" b="1" dirty="0" err="1"/>
              <a:t>prinsip-prinsip</a:t>
            </a:r>
            <a:r>
              <a:rPr lang="en-US" b="1" dirty="0"/>
              <a:t> </a:t>
            </a:r>
            <a:r>
              <a:rPr lang="en-US" b="1" dirty="0" err="1"/>
              <a:t>akuntansi</a:t>
            </a:r>
            <a:r>
              <a:rPr lang="en-US" b="1" dirty="0"/>
              <a:t> yang </a:t>
            </a:r>
            <a:r>
              <a:rPr lang="en-US" b="1" dirty="0" err="1"/>
              <a:t>digunakan</a:t>
            </a:r>
            <a:r>
              <a:rPr lang="en-US" b="1" dirty="0"/>
              <a:t> </a:t>
            </a:r>
            <a:r>
              <a:rPr lang="en-US" b="1" dirty="0" err="1"/>
              <a:t>dan</a:t>
            </a:r>
            <a:r>
              <a:rPr lang="en-US" b="1" dirty="0"/>
              <a:t> </a:t>
            </a:r>
            <a:r>
              <a:rPr lang="en-US" b="1" dirty="0" err="1"/>
              <a:t>metode-metode</a:t>
            </a:r>
            <a:r>
              <a:rPr lang="en-US" b="1" dirty="0"/>
              <a:t> </a:t>
            </a:r>
            <a:r>
              <a:rPr lang="en-US" b="1" dirty="0" err="1"/>
              <a:t>penerapannya</a:t>
            </a:r>
            <a:r>
              <a:rPr lang="en-US" b="1" dirty="0"/>
              <a:t> yang </a:t>
            </a:r>
            <a:r>
              <a:rPr lang="en-US" b="1" dirty="0" err="1"/>
              <a:t>secara</a:t>
            </a:r>
            <a:r>
              <a:rPr lang="en-US" b="1" dirty="0"/>
              <a:t> material </a:t>
            </a:r>
            <a:r>
              <a:rPr lang="en-US" b="1" dirty="0" err="1"/>
              <a:t>mempengaruhi</a:t>
            </a:r>
            <a:r>
              <a:rPr lang="en-US" b="1" dirty="0"/>
              <a:t> </a:t>
            </a:r>
            <a:r>
              <a:rPr lang="en-US" b="1" dirty="0" err="1"/>
              <a:t>penyajian</a:t>
            </a:r>
            <a:r>
              <a:rPr lang="en-US" b="1" dirty="0"/>
              <a:t> L</a:t>
            </a:r>
            <a:r>
              <a:rPr lang="id-ID" b="1" dirty="0"/>
              <a:t>RA</a:t>
            </a:r>
            <a:r>
              <a:rPr lang="en-US" b="1" dirty="0"/>
              <a:t>, </a:t>
            </a:r>
            <a:r>
              <a:rPr lang="en-US" b="1" dirty="0" err="1"/>
              <a:t>Laporan</a:t>
            </a:r>
            <a:r>
              <a:rPr lang="en-US" b="1" dirty="0"/>
              <a:t> </a:t>
            </a:r>
            <a:r>
              <a:rPr lang="en-US" b="1" dirty="0" err="1"/>
              <a:t>Perubahan</a:t>
            </a:r>
            <a:r>
              <a:rPr lang="en-US" b="1" dirty="0"/>
              <a:t> S</a:t>
            </a:r>
            <a:r>
              <a:rPr lang="id-ID" b="1" dirty="0"/>
              <a:t>AL</a:t>
            </a:r>
            <a:r>
              <a:rPr lang="en-US" b="1" dirty="0"/>
              <a:t>, </a:t>
            </a:r>
            <a:r>
              <a:rPr lang="en-US" b="1" dirty="0" err="1"/>
              <a:t>Neraca</a:t>
            </a:r>
            <a:r>
              <a:rPr lang="en-US" b="1" dirty="0"/>
              <a:t>, L</a:t>
            </a:r>
            <a:r>
              <a:rPr lang="id-ID" b="1" dirty="0"/>
              <a:t>O</a:t>
            </a:r>
            <a:r>
              <a:rPr lang="en-US" b="1" dirty="0"/>
              <a:t>, L</a:t>
            </a:r>
            <a:r>
              <a:rPr lang="id-ID" b="1" dirty="0"/>
              <a:t>AK</a:t>
            </a:r>
            <a:r>
              <a:rPr lang="en-US" b="1" dirty="0"/>
              <a:t>, </a:t>
            </a:r>
            <a:r>
              <a:rPr lang="en-US" b="1" dirty="0" err="1"/>
              <a:t>dan</a:t>
            </a:r>
            <a:r>
              <a:rPr lang="en-US" b="1" dirty="0"/>
              <a:t> </a:t>
            </a:r>
            <a:r>
              <a:rPr lang="en-US" b="1" dirty="0" err="1"/>
              <a:t>Laporan</a:t>
            </a:r>
            <a:r>
              <a:rPr lang="en-US" b="1" dirty="0"/>
              <a:t> </a:t>
            </a:r>
            <a:r>
              <a:rPr lang="en-US" b="1" dirty="0" err="1"/>
              <a:t>Perubahan</a:t>
            </a:r>
            <a:r>
              <a:rPr lang="en-US" b="1" dirty="0"/>
              <a:t> </a:t>
            </a:r>
            <a:r>
              <a:rPr lang="en-US" b="1" dirty="0" err="1"/>
              <a:t>Ekuitas</a:t>
            </a:r>
            <a:r>
              <a:rPr lang="en-US" b="1" dirty="0"/>
              <a:t>. </a:t>
            </a:r>
            <a:r>
              <a:rPr lang="en-US" b="1" dirty="0" err="1"/>
              <a:t>Pengungkapan</a:t>
            </a:r>
            <a:r>
              <a:rPr lang="en-US" b="1" dirty="0"/>
              <a:t> </a:t>
            </a:r>
            <a:r>
              <a:rPr lang="en-US" b="1" dirty="0" err="1"/>
              <a:t>juga</a:t>
            </a:r>
            <a:r>
              <a:rPr lang="en-US" b="1" dirty="0"/>
              <a:t> </a:t>
            </a:r>
            <a:r>
              <a:rPr lang="en-US" b="1" dirty="0" err="1"/>
              <a:t>harus</a:t>
            </a:r>
            <a:r>
              <a:rPr lang="en-US" b="1" dirty="0"/>
              <a:t> </a:t>
            </a:r>
            <a:r>
              <a:rPr lang="en-US" b="1" dirty="0" err="1"/>
              <a:t>meliputi</a:t>
            </a:r>
            <a:r>
              <a:rPr lang="en-US" b="1" dirty="0"/>
              <a:t> </a:t>
            </a:r>
            <a:r>
              <a:rPr lang="en-US" b="1" dirty="0" err="1"/>
              <a:t>pertimbangan-pertimbangan</a:t>
            </a:r>
            <a:r>
              <a:rPr lang="en-US" b="1" dirty="0"/>
              <a:t> </a:t>
            </a:r>
            <a:r>
              <a:rPr lang="en-US" b="1" dirty="0" err="1"/>
              <a:t>penting</a:t>
            </a:r>
            <a:r>
              <a:rPr lang="en-US" b="1" dirty="0"/>
              <a:t> yang </a:t>
            </a:r>
            <a:r>
              <a:rPr lang="en-US" b="1" dirty="0" err="1"/>
              <a:t>diambil</a:t>
            </a:r>
            <a:r>
              <a:rPr lang="en-US" b="1" dirty="0"/>
              <a:t> </a:t>
            </a:r>
            <a:r>
              <a:rPr lang="en-US" b="1" dirty="0" err="1"/>
              <a:t>dalam</a:t>
            </a:r>
            <a:r>
              <a:rPr lang="en-US" b="1" dirty="0"/>
              <a:t> </a:t>
            </a:r>
            <a:r>
              <a:rPr lang="en-US" b="1" dirty="0" err="1"/>
              <a:t>memilih</a:t>
            </a:r>
            <a:r>
              <a:rPr lang="en-US" b="1" dirty="0"/>
              <a:t> </a:t>
            </a:r>
            <a:r>
              <a:rPr lang="en-US" b="1" dirty="0" err="1"/>
              <a:t>prinsip-prinsip</a:t>
            </a:r>
            <a:r>
              <a:rPr lang="en-US" b="1" dirty="0"/>
              <a:t> yang </a:t>
            </a:r>
            <a:r>
              <a:rPr lang="en-US" b="1" dirty="0" err="1"/>
              <a:t>sesuai</a:t>
            </a:r>
            <a:r>
              <a:rPr lang="en-US" b="1" dirty="0"/>
              <a:t>.  </a:t>
            </a:r>
            <a:endParaRPr lang="id-ID" b="1" dirty="0"/>
          </a:p>
          <a:p>
            <a:pPr lvl="0"/>
            <a:r>
              <a:rPr lang="en-US" b="1" dirty="0" err="1"/>
              <a:t>kebijakan</a:t>
            </a:r>
            <a:r>
              <a:rPr lang="en-US" b="1" dirty="0"/>
              <a:t> </a:t>
            </a:r>
            <a:r>
              <a:rPr lang="en-US" b="1" dirty="0" err="1"/>
              <a:t>akuntansi</a:t>
            </a:r>
            <a:r>
              <a:rPr lang="en-US" b="1" dirty="0"/>
              <a:t> </a:t>
            </a:r>
            <a:r>
              <a:rPr lang="en-US" b="1" dirty="0" err="1"/>
              <a:t>pada</a:t>
            </a:r>
            <a:r>
              <a:rPr lang="en-US" b="1" dirty="0"/>
              <a:t> </a:t>
            </a:r>
            <a:r>
              <a:rPr lang="en-US" b="1" dirty="0" err="1"/>
              <a:t>Catatan</a:t>
            </a:r>
            <a:r>
              <a:rPr lang="en-US" b="1" dirty="0"/>
              <a:t> </a:t>
            </a:r>
            <a:r>
              <a:rPr lang="en-US" b="1" dirty="0" err="1"/>
              <a:t>atas</a:t>
            </a:r>
            <a:r>
              <a:rPr lang="en-US" b="1" dirty="0"/>
              <a:t> </a:t>
            </a:r>
            <a:r>
              <a:rPr lang="en-US" b="1" dirty="0" err="1"/>
              <a:t>Laporan</a:t>
            </a:r>
            <a:r>
              <a:rPr lang="en-US" b="1" dirty="0"/>
              <a:t> </a:t>
            </a:r>
            <a:r>
              <a:rPr lang="en-US" b="1" dirty="0" err="1"/>
              <a:t>Keuangan</a:t>
            </a:r>
            <a:r>
              <a:rPr lang="en-US" b="1" dirty="0"/>
              <a:t> </a:t>
            </a:r>
            <a:r>
              <a:rPr lang="en-US" b="1" dirty="0" err="1"/>
              <a:t>menjelaskan</a:t>
            </a:r>
            <a:r>
              <a:rPr lang="en-US" b="1" dirty="0"/>
              <a:t>:</a:t>
            </a:r>
            <a:endParaRPr lang="id-ID" b="1" dirty="0"/>
          </a:p>
          <a:p>
            <a:pPr lvl="1"/>
            <a:r>
              <a:rPr lang="en-US" b="1" dirty="0" err="1"/>
              <a:t>Entitas</a:t>
            </a:r>
            <a:r>
              <a:rPr lang="en-US" b="1" dirty="0"/>
              <a:t> </a:t>
            </a:r>
            <a:r>
              <a:rPr lang="en-US" b="1" dirty="0" err="1"/>
              <a:t>pelaporan</a:t>
            </a:r>
            <a:r>
              <a:rPr lang="en-US" b="1" dirty="0"/>
              <a:t>;</a:t>
            </a:r>
            <a:endParaRPr lang="id-ID" b="1" dirty="0"/>
          </a:p>
          <a:p>
            <a:pPr lvl="1"/>
            <a:r>
              <a:rPr lang="en-US" b="1" dirty="0"/>
              <a:t>Basis </a:t>
            </a:r>
            <a:r>
              <a:rPr lang="en-US" b="1" dirty="0" err="1"/>
              <a:t>akuntansi</a:t>
            </a:r>
            <a:r>
              <a:rPr lang="en-US" b="1" dirty="0"/>
              <a:t> yang </a:t>
            </a:r>
            <a:r>
              <a:rPr lang="en-US" b="1" dirty="0" err="1"/>
              <a:t>mendasari</a:t>
            </a:r>
            <a:r>
              <a:rPr lang="en-US" b="1" dirty="0"/>
              <a:t> </a:t>
            </a:r>
            <a:r>
              <a:rPr lang="en-US" b="1" dirty="0" err="1"/>
              <a:t>penyusunan</a:t>
            </a:r>
            <a:r>
              <a:rPr lang="en-US" b="1" dirty="0"/>
              <a:t> </a:t>
            </a:r>
            <a:r>
              <a:rPr lang="en-US" b="1" dirty="0" err="1"/>
              <a:t>laporan</a:t>
            </a:r>
            <a:r>
              <a:rPr lang="en-US" b="1" dirty="0"/>
              <a:t> </a:t>
            </a:r>
            <a:r>
              <a:rPr lang="en-US" b="1" dirty="0" err="1"/>
              <a:t>keuangan</a:t>
            </a:r>
            <a:r>
              <a:rPr lang="en-US" b="1" dirty="0"/>
              <a:t>;</a:t>
            </a:r>
            <a:endParaRPr lang="id-ID" b="1" dirty="0"/>
          </a:p>
          <a:p>
            <a:pPr lvl="1"/>
            <a:r>
              <a:rPr lang="id-ID" b="1" dirty="0"/>
              <a:t>Dasar pengukuran yang digunakan dalam penyusunan laporan keuangan;</a:t>
            </a:r>
          </a:p>
          <a:p>
            <a:pPr lvl="1"/>
            <a:r>
              <a:rPr lang="id-ID" b="1" dirty="0"/>
              <a:t>sampai sejauh mana kebijakan-kebijakan akuntansi yang berkaitan dengan Pernyataan Standar Akuntansi Pemerintahan ini diterapkan oleh suatu entitas pelaporan pada masa transisi. </a:t>
            </a:r>
          </a:p>
          <a:p>
            <a:pPr lvl="1"/>
            <a:r>
              <a:rPr lang="id-ID" b="1" dirty="0"/>
              <a:t>setiap kebijakan akuntansi tertentu yang diperlukan untuk memahami laporan keuangan.</a:t>
            </a:r>
          </a:p>
          <a:p>
            <a:pPr lvl="0"/>
            <a:endParaRPr lang="id-ID" sz="1800" b="1" i="1" dirty="0"/>
          </a:p>
          <a:p>
            <a:pPr lvl="0"/>
            <a:endParaRPr lang="id-ID" sz="1800" b="1" i="1" dirty="0"/>
          </a:p>
        </p:txBody>
      </p:sp>
    </p:spTree>
    <p:extLst>
      <p:ext uri="{BB962C8B-B14F-4D97-AF65-F5344CB8AC3E}">
        <p14:creationId xmlns:p14="http://schemas.microsoft.com/office/powerpoint/2010/main" val="4286923351"/>
      </p:ext>
    </p:extLst>
  </p:cSld>
  <p:clrMapOvr>
    <a:masterClrMapping/>
  </p:clrMapOvr>
  <p:transition>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lgn="ctr">
              <a:defRPr/>
            </a:pPr>
            <a:r>
              <a:rPr lang="id-ID" sz="4000" b="1" spc="-150" dirty="0">
                <a:ln w="3175">
                  <a:noFill/>
                </a:ln>
                <a:solidFill>
                  <a:schemeClr val="accent1">
                    <a:lumMod val="75000"/>
                  </a:schemeClr>
                </a:solidFill>
                <a:latin typeface="Tw Cen MT" pitchFamily="34" charset="0"/>
                <a:cs typeface="Arial" charset="0"/>
              </a:rPr>
              <a:t>KEBIJAKAN AKUNTANSI YANG PERLU DIPERTIMBANGKAN UNTUK DISAJIKAN</a:t>
            </a:r>
          </a:p>
        </p:txBody>
      </p:sp>
      <p:sp>
        <p:nvSpPr>
          <p:cNvPr id="73730" name="Rectangle 2"/>
          <p:cNvSpPr>
            <a:spLocks noGrp="1" noChangeArrowheads="1"/>
          </p:cNvSpPr>
          <p:nvPr>
            <p:ph sz="half" idx="1"/>
          </p:nvPr>
        </p:nvSpPr>
        <p:spPr/>
        <p:txBody>
          <a:bodyPr rtlCol="0">
            <a:noAutofit/>
          </a:bodyPr>
          <a:lstStyle/>
          <a:p>
            <a:pPr lvl="1">
              <a:lnSpc>
                <a:spcPct val="80000"/>
              </a:lnSpc>
              <a:spcBef>
                <a:spcPts val="0"/>
              </a:spcBef>
            </a:pPr>
            <a:r>
              <a:rPr lang="en-US" sz="2000" dirty="0" err="1"/>
              <a:t>Pengakuan</a:t>
            </a:r>
            <a:r>
              <a:rPr lang="en-US" sz="2000" dirty="0"/>
              <a:t> </a:t>
            </a:r>
            <a:r>
              <a:rPr lang="en-US" sz="2000" dirty="0" err="1"/>
              <a:t>pendapatan</a:t>
            </a:r>
            <a:r>
              <a:rPr lang="en-US" sz="2000" dirty="0"/>
              <a:t>-LRA;</a:t>
            </a:r>
            <a:endParaRPr lang="id-ID" sz="2000" dirty="0"/>
          </a:p>
          <a:p>
            <a:pPr lvl="1">
              <a:lnSpc>
                <a:spcPct val="80000"/>
              </a:lnSpc>
              <a:spcBef>
                <a:spcPts val="0"/>
              </a:spcBef>
            </a:pPr>
            <a:r>
              <a:rPr lang="en-US" sz="2000" dirty="0" err="1"/>
              <a:t>Pengakuan</a:t>
            </a:r>
            <a:r>
              <a:rPr lang="en-US" sz="2000" dirty="0"/>
              <a:t> </a:t>
            </a:r>
            <a:r>
              <a:rPr lang="en-US" sz="2000" dirty="0" err="1"/>
              <a:t>pendapatan</a:t>
            </a:r>
            <a:r>
              <a:rPr lang="en-US" sz="2000" dirty="0"/>
              <a:t>-LO;</a:t>
            </a:r>
            <a:endParaRPr lang="id-ID" sz="2000" dirty="0"/>
          </a:p>
          <a:p>
            <a:pPr lvl="1">
              <a:lnSpc>
                <a:spcPct val="80000"/>
              </a:lnSpc>
              <a:spcBef>
                <a:spcPts val="0"/>
              </a:spcBef>
            </a:pPr>
            <a:r>
              <a:rPr lang="en-US" sz="2000" dirty="0" err="1"/>
              <a:t>Pengakuan</a:t>
            </a:r>
            <a:r>
              <a:rPr lang="en-US" sz="2000" dirty="0"/>
              <a:t> </a:t>
            </a:r>
            <a:r>
              <a:rPr lang="en-US" sz="2000" dirty="0" err="1"/>
              <a:t>belanja</a:t>
            </a:r>
            <a:r>
              <a:rPr lang="en-US" sz="2000" dirty="0"/>
              <a:t>;</a:t>
            </a:r>
            <a:endParaRPr lang="id-ID" sz="2000" dirty="0"/>
          </a:p>
          <a:p>
            <a:pPr lvl="1">
              <a:lnSpc>
                <a:spcPct val="80000"/>
              </a:lnSpc>
              <a:spcBef>
                <a:spcPts val="0"/>
              </a:spcBef>
            </a:pPr>
            <a:r>
              <a:rPr lang="en-US" sz="2000" dirty="0" err="1"/>
              <a:t>Pengakuan</a:t>
            </a:r>
            <a:r>
              <a:rPr lang="en-US" sz="2000" dirty="0"/>
              <a:t> </a:t>
            </a:r>
            <a:r>
              <a:rPr lang="en-US" sz="2000" dirty="0" err="1"/>
              <a:t>beban</a:t>
            </a:r>
            <a:r>
              <a:rPr lang="en-US" sz="2000" dirty="0"/>
              <a:t>;</a:t>
            </a:r>
            <a:endParaRPr lang="id-ID" sz="2000" dirty="0"/>
          </a:p>
          <a:p>
            <a:pPr lvl="1">
              <a:lnSpc>
                <a:spcPct val="80000"/>
              </a:lnSpc>
              <a:spcBef>
                <a:spcPts val="0"/>
              </a:spcBef>
            </a:pPr>
            <a:r>
              <a:rPr lang="fi-FI" sz="2000" dirty="0"/>
              <a:t>Prinsip-prinsip penyusunan laporan konsolidasian;</a:t>
            </a:r>
            <a:endParaRPr lang="id-ID" sz="2000" dirty="0"/>
          </a:p>
          <a:p>
            <a:pPr lvl="1">
              <a:lnSpc>
                <a:spcPct val="80000"/>
              </a:lnSpc>
              <a:spcBef>
                <a:spcPts val="0"/>
              </a:spcBef>
            </a:pPr>
            <a:r>
              <a:rPr lang="en-US" sz="2000" dirty="0" err="1"/>
              <a:t>Investasi</a:t>
            </a:r>
            <a:r>
              <a:rPr lang="en-US" sz="2000" dirty="0"/>
              <a:t>;</a:t>
            </a:r>
            <a:endParaRPr lang="id-ID" sz="2000" dirty="0"/>
          </a:p>
          <a:p>
            <a:pPr lvl="1">
              <a:lnSpc>
                <a:spcPct val="80000"/>
              </a:lnSpc>
              <a:spcBef>
                <a:spcPts val="0"/>
              </a:spcBef>
            </a:pPr>
            <a:r>
              <a:rPr lang="en-US" sz="2000" dirty="0" err="1"/>
              <a:t>Pengakuan</a:t>
            </a:r>
            <a:r>
              <a:rPr lang="en-US" sz="2000" dirty="0"/>
              <a:t> </a:t>
            </a:r>
            <a:r>
              <a:rPr lang="en-US" sz="2000" dirty="0" err="1"/>
              <a:t>dan</a:t>
            </a:r>
            <a:r>
              <a:rPr lang="en-US" sz="2000" dirty="0"/>
              <a:t> </a:t>
            </a:r>
            <a:r>
              <a:rPr lang="en-US" sz="2000" dirty="0" err="1"/>
              <a:t>penghentian</a:t>
            </a:r>
            <a:r>
              <a:rPr lang="en-US" sz="2000" dirty="0"/>
              <a:t>/</a:t>
            </a:r>
            <a:r>
              <a:rPr lang="en-US" sz="2000" dirty="0" err="1"/>
              <a:t>penghapusan</a:t>
            </a:r>
            <a:r>
              <a:rPr lang="en-US" sz="2000" dirty="0"/>
              <a:t> </a:t>
            </a:r>
            <a:r>
              <a:rPr lang="en-US" sz="2000" dirty="0" err="1"/>
              <a:t>aset</a:t>
            </a:r>
            <a:r>
              <a:rPr lang="en-US" sz="2000" dirty="0"/>
              <a:t> </a:t>
            </a:r>
            <a:r>
              <a:rPr lang="en-US" sz="2000" dirty="0" err="1"/>
              <a:t>berwujud</a:t>
            </a:r>
            <a:r>
              <a:rPr lang="en-US" sz="2000" dirty="0"/>
              <a:t> </a:t>
            </a:r>
            <a:r>
              <a:rPr lang="en-US" sz="2000" dirty="0" err="1"/>
              <a:t>dan</a:t>
            </a:r>
            <a:r>
              <a:rPr lang="en-US" sz="2000" dirty="0"/>
              <a:t> </a:t>
            </a:r>
            <a:r>
              <a:rPr lang="en-US" sz="2000" dirty="0" err="1"/>
              <a:t>tidak</a:t>
            </a:r>
            <a:r>
              <a:rPr lang="en-US" sz="2000" dirty="0"/>
              <a:t> </a:t>
            </a:r>
            <a:r>
              <a:rPr lang="en-US" sz="2000" dirty="0" err="1"/>
              <a:t>berwujud</a:t>
            </a:r>
            <a:r>
              <a:rPr lang="en-US" sz="2000" dirty="0"/>
              <a:t>;</a:t>
            </a:r>
            <a:endParaRPr lang="id-ID" sz="2000" dirty="0"/>
          </a:p>
          <a:p>
            <a:pPr lvl="1">
              <a:lnSpc>
                <a:spcPct val="80000"/>
              </a:lnSpc>
              <a:spcBef>
                <a:spcPts val="0"/>
              </a:spcBef>
            </a:pPr>
            <a:r>
              <a:rPr lang="en-US" sz="2000" dirty="0" err="1"/>
              <a:t>Kontrak-kontrak</a:t>
            </a:r>
            <a:r>
              <a:rPr lang="en-US" sz="2000" dirty="0"/>
              <a:t> </a:t>
            </a:r>
            <a:r>
              <a:rPr lang="en-US" sz="2000" dirty="0" err="1"/>
              <a:t>konstruksi</a:t>
            </a:r>
            <a:r>
              <a:rPr lang="en-US" sz="2000" dirty="0"/>
              <a:t>;</a:t>
            </a:r>
            <a:endParaRPr lang="id-ID" sz="2000" dirty="0"/>
          </a:p>
          <a:p>
            <a:pPr lvl="1">
              <a:lnSpc>
                <a:spcPct val="80000"/>
              </a:lnSpc>
              <a:spcBef>
                <a:spcPts val="0"/>
              </a:spcBef>
            </a:pPr>
            <a:r>
              <a:rPr lang="en-US" sz="2000" dirty="0" err="1"/>
              <a:t>Kebijakan</a:t>
            </a:r>
            <a:r>
              <a:rPr lang="en-US" sz="2000" dirty="0"/>
              <a:t> </a:t>
            </a:r>
            <a:r>
              <a:rPr lang="en-US" sz="2000" dirty="0" err="1"/>
              <a:t>kapitalisasi</a:t>
            </a:r>
            <a:r>
              <a:rPr lang="en-US" sz="2000" dirty="0"/>
              <a:t> </a:t>
            </a:r>
            <a:r>
              <a:rPr lang="en-US" sz="2000" dirty="0" err="1"/>
              <a:t>pengeluaran</a:t>
            </a:r>
            <a:r>
              <a:rPr lang="en-US" sz="2000" dirty="0"/>
              <a:t>; </a:t>
            </a:r>
            <a:endParaRPr lang="id-ID" sz="2000" dirty="0"/>
          </a:p>
          <a:p>
            <a:pPr lvl="1">
              <a:lnSpc>
                <a:spcPct val="80000"/>
              </a:lnSpc>
              <a:spcBef>
                <a:spcPts val="0"/>
              </a:spcBef>
            </a:pPr>
            <a:r>
              <a:rPr lang="en-US" sz="2000" dirty="0" err="1"/>
              <a:t>Kemitraan</a:t>
            </a:r>
            <a:r>
              <a:rPr lang="en-US" sz="2000" dirty="0"/>
              <a:t> </a:t>
            </a:r>
            <a:r>
              <a:rPr lang="en-US" sz="2000" dirty="0" err="1"/>
              <a:t>dengan</a:t>
            </a:r>
            <a:r>
              <a:rPr lang="en-US" sz="2000" dirty="0"/>
              <a:t> </a:t>
            </a:r>
            <a:r>
              <a:rPr lang="en-US" sz="2000" dirty="0" err="1"/>
              <a:t>pihak</a:t>
            </a:r>
            <a:r>
              <a:rPr lang="en-US" sz="2000" dirty="0"/>
              <a:t> </a:t>
            </a:r>
            <a:r>
              <a:rPr lang="en-US" sz="2000" dirty="0" err="1"/>
              <a:t>ketiga</a:t>
            </a:r>
            <a:r>
              <a:rPr lang="en-US" sz="2000" dirty="0"/>
              <a:t>;</a:t>
            </a:r>
            <a:endParaRPr lang="id-ID" sz="2000" dirty="0"/>
          </a:p>
          <a:p>
            <a:pPr lvl="1">
              <a:lnSpc>
                <a:spcPct val="80000"/>
              </a:lnSpc>
              <a:spcBef>
                <a:spcPts val="0"/>
              </a:spcBef>
            </a:pPr>
            <a:r>
              <a:rPr lang="en-US" sz="2000" dirty="0" err="1"/>
              <a:t>Biaya</a:t>
            </a:r>
            <a:r>
              <a:rPr lang="en-US" sz="2000" dirty="0"/>
              <a:t> </a:t>
            </a:r>
            <a:r>
              <a:rPr lang="en-US" sz="2000" dirty="0" err="1"/>
              <a:t>penelitian</a:t>
            </a:r>
            <a:r>
              <a:rPr lang="en-US" sz="2000" dirty="0"/>
              <a:t> </a:t>
            </a:r>
            <a:r>
              <a:rPr lang="en-US" sz="2000" dirty="0" err="1"/>
              <a:t>dan</a:t>
            </a:r>
            <a:r>
              <a:rPr lang="en-US" sz="2000" dirty="0"/>
              <a:t> </a:t>
            </a:r>
            <a:r>
              <a:rPr lang="en-US" sz="2000" dirty="0" err="1"/>
              <a:t>pengembangan</a:t>
            </a:r>
            <a:r>
              <a:rPr lang="en-US" sz="2000" dirty="0"/>
              <a:t>;</a:t>
            </a:r>
            <a:endParaRPr lang="id-ID" sz="2000" dirty="0"/>
          </a:p>
          <a:p>
            <a:pPr lvl="1">
              <a:lnSpc>
                <a:spcPct val="80000"/>
              </a:lnSpc>
              <a:spcBef>
                <a:spcPts val="0"/>
              </a:spcBef>
            </a:pPr>
            <a:endParaRPr lang="id-ID" sz="2000" dirty="0"/>
          </a:p>
        </p:txBody>
      </p:sp>
      <p:sp>
        <p:nvSpPr>
          <p:cNvPr id="5" name="Content Placeholder 4"/>
          <p:cNvSpPr>
            <a:spLocks noGrp="1"/>
          </p:cNvSpPr>
          <p:nvPr>
            <p:ph sz="half" idx="2"/>
          </p:nvPr>
        </p:nvSpPr>
        <p:spPr/>
        <p:txBody>
          <a:bodyPr>
            <a:normAutofit/>
          </a:bodyPr>
          <a:lstStyle/>
          <a:p>
            <a:pPr lvl="1">
              <a:lnSpc>
                <a:spcPct val="80000"/>
              </a:lnSpc>
              <a:spcBef>
                <a:spcPts val="0"/>
              </a:spcBef>
            </a:pPr>
            <a:r>
              <a:rPr lang="en-US" sz="2000" dirty="0" err="1"/>
              <a:t>Persediaan</a:t>
            </a:r>
            <a:r>
              <a:rPr lang="en-US" sz="2000" dirty="0"/>
              <a:t>, </a:t>
            </a:r>
            <a:r>
              <a:rPr lang="en-US" sz="2000" dirty="0" err="1"/>
              <a:t>baik</a:t>
            </a:r>
            <a:r>
              <a:rPr lang="en-US" sz="2000" dirty="0"/>
              <a:t> yang </a:t>
            </a:r>
            <a:r>
              <a:rPr lang="en-US" sz="2000" dirty="0" err="1"/>
              <a:t>untuk</a:t>
            </a:r>
            <a:r>
              <a:rPr lang="en-US" sz="2000" dirty="0"/>
              <a:t> </a:t>
            </a:r>
            <a:r>
              <a:rPr lang="en-US" sz="2000" dirty="0" err="1"/>
              <a:t>dijual</a:t>
            </a:r>
            <a:r>
              <a:rPr lang="en-US" sz="2000" dirty="0"/>
              <a:t> </a:t>
            </a:r>
            <a:r>
              <a:rPr lang="en-US" sz="2000" dirty="0" err="1"/>
              <a:t>maupun</a:t>
            </a:r>
            <a:r>
              <a:rPr lang="en-US" sz="2000" dirty="0"/>
              <a:t> </a:t>
            </a:r>
            <a:r>
              <a:rPr lang="en-US" sz="2000" dirty="0" err="1"/>
              <a:t>untuk</a:t>
            </a:r>
            <a:r>
              <a:rPr lang="en-US" sz="2000" dirty="0"/>
              <a:t> </a:t>
            </a:r>
            <a:r>
              <a:rPr lang="en-US" sz="2000" dirty="0" err="1"/>
              <a:t>dipakai</a:t>
            </a:r>
            <a:r>
              <a:rPr lang="en-US" sz="2000" dirty="0"/>
              <a:t> </a:t>
            </a:r>
            <a:r>
              <a:rPr lang="en-US" sz="2000" dirty="0" err="1"/>
              <a:t>sendiri</a:t>
            </a:r>
            <a:r>
              <a:rPr lang="en-US" sz="2000" dirty="0"/>
              <a:t>;</a:t>
            </a:r>
            <a:endParaRPr lang="id-ID" sz="2000" dirty="0"/>
          </a:p>
          <a:p>
            <a:pPr lvl="1">
              <a:lnSpc>
                <a:spcPct val="80000"/>
              </a:lnSpc>
              <a:spcBef>
                <a:spcPts val="0"/>
              </a:spcBef>
            </a:pPr>
            <a:r>
              <a:rPr lang="en-US" sz="2000" dirty="0" err="1"/>
              <a:t>Pembentukan</a:t>
            </a:r>
            <a:r>
              <a:rPr lang="en-US" sz="2000" dirty="0"/>
              <a:t> </a:t>
            </a:r>
            <a:r>
              <a:rPr lang="en-US" sz="2000" dirty="0" err="1"/>
              <a:t>dana</a:t>
            </a:r>
            <a:r>
              <a:rPr lang="en-US" sz="2000" dirty="0"/>
              <a:t> </a:t>
            </a:r>
            <a:r>
              <a:rPr lang="en-US" sz="2000" dirty="0" err="1"/>
              <a:t>cadangan</a:t>
            </a:r>
            <a:r>
              <a:rPr lang="en-US" sz="2000" dirty="0"/>
              <a:t>;</a:t>
            </a:r>
            <a:endParaRPr lang="id-ID" sz="2000" dirty="0"/>
          </a:p>
          <a:p>
            <a:pPr lvl="1">
              <a:lnSpc>
                <a:spcPct val="80000"/>
              </a:lnSpc>
              <a:spcBef>
                <a:spcPts val="0"/>
              </a:spcBef>
            </a:pPr>
            <a:r>
              <a:rPr lang="en-US" sz="2000" dirty="0" err="1"/>
              <a:t>Pembentukan</a:t>
            </a:r>
            <a:r>
              <a:rPr lang="en-US" sz="2000" dirty="0"/>
              <a:t> </a:t>
            </a:r>
            <a:r>
              <a:rPr lang="en-US" sz="2000" dirty="0" err="1"/>
              <a:t>dana</a:t>
            </a:r>
            <a:r>
              <a:rPr lang="en-US" sz="2000" dirty="0"/>
              <a:t> </a:t>
            </a:r>
            <a:r>
              <a:rPr lang="en-US" sz="2000" dirty="0" err="1"/>
              <a:t>kesejahteraan</a:t>
            </a:r>
            <a:r>
              <a:rPr lang="en-US" sz="2000" dirty="0"/>
              <a:t> </a:t>
            </a:r>
            <a:r>
              <a:rPr lang="en-US" sz="2000" dirty="0" err="1"/>
              <a:t>pegawai</a:t>
            </a:r>
            <a:r>
              <a:rPr lang="en-US" sz="2000" dirty="0"/>
              <a:t>;</a:t>
            </a:r>
            <a:endParaRPr lang="id-ID" sz="2000" dirty="0"/>
          </a:p>
          <a:p>
            <a:pPr lvl="1">
              <a:lnSpc>
                <a:spcPct val="80000"/>
              </a:lnSpc>
              <a:spcBef>
                <a:spcPts val="0"/>
              </a:spcBef>
            </a:pPr>
            <a:r>
              <a:rPr lang="en-US" sz="2000" dirty="0" err="1"/>
              <a:t>Penjabaran</a:t>
            </a:r>
            <a:r>
              <a:rPr lang="en-US" sz="2000" dirty="0"/>
              <a:t> </a:t>
            </a:r>
            <a:r>
              <a:rPr lang="en-US" sz="2000" dirty="0" err="1"/>
              <a:t>mata</a:t>
            </a:r>
            <a:r>
              <a:rPr lang="en-US" sz="2000" dirty="0"/>
              <a:t> </a:t>
            </a:r>
            <a:r>
              <a:rPr lang="en-US" sz="2000" dirty="0" err="1"/>
              <a:t>uang</a:t>
            </a:r>
            <a:r>
              <a:rPr lang="en-US" sz="2000" dirty="0"/>
              <a:t> </a:t>
            </a:r>
            <a:r>
              <a:rPr lang="en-US" sz="2000" dirty="0" err="1"/>
              <a:t>asing</a:t>
            </a:r>
            <a:r>
              <a:rPr lang="en-US" sz="2000" dirty="0"/>
              <a:t> </a:t>
            </a:r>
            <a:r>
              <a:rPr lang="en-US" sz="2000" dirty="0" err="1"/>
              <a:t>dan</a:t>
            </a:r>
            <a:r>
              <a:rPr lang="en-US" sz="2000" dirty="0"/>
              <a:t> </a:t>
            </a:r>
            <a:r>
              <a:rPr lang="en-US" sz="2000" dirty="0" err="1"/>
              <a:t>lindung</a:t>
            </a:r>
            <a:r>
              <a:rPr lang="en-US" sz="2000" dirty="0"/>
              <a:t> </a:t>
            </a:r>
            <a:r>
              <a:rPr lang="en-US" sz="2000" dirty="0" err="1"/>
              <a:t>nilai</a:t>
            </a:r>
            <a:r>
              <a:rPr lang="en-US" sz="2000" dirty="0"/>
              <a:t>.</a:t>
            </a:r>
            <a:endParaRPr lang="id-ID" sz="2000" dirty="0"/>
          </a:p>
          <a:p>
            <a:pPr lvl="1">
              <a:lnSpc>
                <a:spcPct val="80000"/>
              </a:lnSpc>
              <a:spcBef>
                <a:spcPts val="0"/>
              </a:spcBef>
            </a:pPr>
            <a:r>
              <a:rPr lang="en-US" sz="2000" dirty="0" err="1"/>
              <a:t>Kebijakan</a:t>
            </a:r>
            <a:r>
              <a:rPr lang="en-US" sz="2000" dirty="0"/>
              <a:t> </a:t>
            </a:r>
            <a:r>
              <a:rPr lang="en-US" sz="2000" dirty="0" err="1"/>
              <a:t>kapitalisasi</a:t>
            </a:r>
            <a:r>
              <a:rPr lang="en-US" sz="2000" dirty="0"/>
              <a:t> </a:t>
            </a:r>
            <a:r>
              <a:rPr lang="en-US" sz="2000" dirty="0" err="1"/>
              <a:t>pengeluaran</a:t>
            </a:r>
            <a:r>
              <a:rPr lang="en-US" sz="2000" dirty="0"/>
              <a:t>; </a:t>
            </a:r>
            <a:endParaRPr lang="id-ID" sz="2000" dirty="0"/>
          </a:p>
          <a:p>
            <a:pPr lvl="1">
              <a:lnSpc>
                <a:spcPct val="80000"/>
              </a:lnSpc>
              <a:spcBef>
                <a:spcPts val="0"/>
              </a:spcBef>
            </a:pPr>
            <a:r>
              <a:rPr lang="en-US" sz="2000" dirty="0" err="1"/>
              <a:t>Kemitraan</a:t>
            </a:r>
            <a:r>
              <a:rPr lang="en-US" sz="2000" dirty="0"/>
              <a:t> </a:t>
            </a:r>
            <a:r>
              <a:rPr lang="en-US" sz="2000" dirty="0" err="1"/>
              <a:t>dengan</a:t>
            </a:r>
            <a:r>
              <a:rPr lang="en-US" sz="2000" dirty="0"/>
              <a:t> </a:t>
            </a:r>
            <a:r>
              <a:rPr lang="en-US" sz="2000" dirty="0" err="1"/>
              <a:t>pihak</a:t>
            </a:r>
            <a:r>
              <a:rPr lang="en-US" sz="2000" dirty="0"/>
              <a:t> </a:t>
            </a:r>
            <a:r>
              <a:rPr lang="en-US" sz="2000" dirty="0" err="1"/>
              <a:t>ketiga</a:t>
            </a:r>
            <a:r>
              <a:rPr lang="en-US" sz="2000" dirty="0"/>
              <a:t>;</a:t>
            </a:r>
            <a:endParaRPr lang="id-ID" sz="2000" dirty="0"/>
          </a:p>
          <a:p>
            <a:pPr lvl="1">
              <a:lnSpc>
                <a:spcPct val="80000"/>
              </a:lnSpc>
              <a:spcBef>
                <a:spcPts val="0"/>
              </a:spcBef>
            </a:pPr>
            <a:r>
              <a:rPr lang="en-US" sz="2000" dirty="0" err="1"/>
              <a:t>Biaya</a:t>
            </a:r>
            <a:r>
              <a:rPr lang="en-US" sz="2000" dirty="0"/>
              <a:t> </a:t>
            </a:r>
            <a:r>
              <a:rPr lang="en-US" sz="2000" dirty="0" err="1"/>
              <a:t>penelitian</a:t>
            </a:r>
            <a:r>
              <a:rPr lang="en-US" sz="2000" dirty="0"/>
              <a:t> </a:t>
            </a:r>
            <a:r>
              <a:rPr lang="en-US" sz="2000" dirty="0" err="1"/>
              <a:t>dan</a:t>
            </a:r>
            <a:r>
              <a:rPr lang="en-US" sz="2000" dirty="0"/>
              <a:t> </a:t>
            </a:r>
            <a:r>
              <a:rPr lang="en-US" sz="2000" dirty="0" err="1"/>
              <a:t>pengembangan</a:t>
            </a:r>
            <a:r>
              <a:rPr lang="en-US" sz="2000" dirty="0"/>
              <a:t>;</a:t>
            </a:r>
            <a:endParaRPr lang="id-ID" sz="2000" dirty="0"/>
          </a:p>
          <a:p>
            <a:pPr lvl="1">
              <a:lnSpc>
                <a:spcPct val="80000"/>
              </a:lnSpc>
              <a:spcBef>
                <a:spcPts val="0"/>
              </a:spcBef>
            </a:pPr>
            <a:r>
              <a:rPr lang="en-US" sz="2000" dirty="0" err="1"/>
              <a:t>Persediaan</a:t>
            </a:r>
            <a:r>
              <a:rPr lang="en-US" sz="2000" dirty="0"/>
              <a:t>, </a:t>
            </a:r>
            <a:r>
              <a:rPr lang="en-US" sz="2000" dirty="0" err="1"/>
              <a:t>baik</a:t>
            </a:r>
            <a:r>
              <a:rPr lang="en-US" sz="2000" dirty="0"/>
              <a:t> yang </a:t>
            </a:r>
            <a:r>
              <a:rPr lang="en-US" sz="2000" dirty="0" err="1"/>
              <a:t>untuk</a:t>
            </a:r>
            <a:r>
              <a:rPr lang="en-US" sz="2000" dirty="0"/>
              <a:t> </a:t>
            </a:r>
            <a:r>
              <a:rPr lang="en-US" sz="2000" dirty="0" err="1"/>
              <a:t>dijual</a:t>
            </a:r>
            <a:r>
              <a:rPr lang="en-US" sz="2000" dirty="0"/>
              <a:t> </a:t>
            </a:r>
            <a:r>
              <a:rPr lang="en-US" sz="2000" dirty="0" err="1"/>
              <a:t>maupun</a:t>
            </a:r>
            <a:r>
              <a:rPr lang="en-US" sz="2000" dirty="0"/>
              <a:t> </a:t>
            </a:r>
            <a:r>
              <a:rPr lang="en-US" sz="2000" dirty="0" err="1"/>
              <a:t>untuk</a:t>
            </a:r>
            <a:r>
              <a:rPr lang="en-US" sz="2000" dirty="0"/>
              <a:t> </a:t>
            </a:r>
            <a:r>
              <a:rPr lang="en-US" sz="2000" dirty="0" err="1"/>
              <a:t>dipakai</a:t>
            </a:r>
            <a:r>
              <a:rPr lang="en-US" sz="2000" dirty="0"/>
              <a:t> </a:t>
            </a:r>
            <a:r>
              <a:rPr lang="en-US" sz="2000" dirty="0" err="1"/>
              <a:t>sendiri</a:t>
            </a:r>
            <a:r>
              <a:rPr lang="en-US" sz="2000" dirty="0"/>
              <a:t>;</a:t>
            </a:r>
            <a:endParaRPr lang="id-ID" sz="2000" dirty="0"/>
          </a:p>
          <a:p>
            <a:pPr lvl="1">
              <a:lnSpc>
                <a:spcPct val="80000"/>
              </a:lnSpc>
              <a:spcBef>
                <a:spcPts val="0"/>
              </a:spcBef>
            </a:pPr>
            <a:r>
              <a:rPr lang="en-US" sz="2000" dirty="0" err="1"/>
              <a:t>Pembentukan</a:t>
            </a:r>
            <a:r>
              <a:rPr lang="en-US" sz="2000" dirty="0"/>
              <a:t> </a:t>
            </a:r>
            <a:r>
              <a:rPr lang="en-US" sz="2000" dirty="0" err="1"/>
              <a:t>dana</a:t>
            </a:r>
            <a:r>
              <a:rPr lang="en-US" sz="2000" dirty="0"/>
              <a:t> </a:t>
            </a:r>
            <a:r>
              <a:rPr lang="en-US" sz="2000" dirty="0" err="1"/>
              <a:t>cadangan</a:t>
            </a:r>
            <a:r>
              <a:rPr lang="en-US" sz="2000" dirty="0"/>
              <a:t>;</a:t>
            </a:r>
            <a:endParaRPr lang="id-ID" sz="2000" dirty="0"/>
          </a:p>
          <a:p>
            <a:pPr lvl="1">
              <a:lnSpc>
                <a:spcPct val="80000"/>
              </a:lnSpc>
              <a:spcBef>
                <a:spcPts val="0"/>
              </a:spcBef>
            </a:pPr>
            <a:r>
              <a:rPr lang="en-US" sz="2000" dirty="0" err="1"/>
              <a:t>Pembentukan</a:t>
            </a:r>
            <a:r>
              <a:rPr lang="en-US" sz="2000" dirty="0"/>
              <a:t> </a:t>
            </a:r>
            <a:r>
              <a:rPr lang="en-US" sz="2000" dirty="0" err="1"/>
              <a:t>dana</a:t>
            </a:r>
            <a:r>
              <a:rPr lang="en-US" sz="2000" dirty="0"/>
              <a:t> </a:t>
            </a:r>
            <a:r>
              <a:rPr lang="en-US" sz="2000" dirty="0" err="1"/>
              <a:t>kesejahteraan</a:t>
            </a:r>
            <a:r>
              <a:rPr lang="en-US" sz="2000" dirty="0"/>
              <a:t> </a:t>
            </a:r>
            <a:r>
              <a:rPr lang="en-US" sz="2000" dirty="0" err="1"/>
              <a:t>pegawai</a:t>
            </a:r>
            <a:r>
              <a:rPr lang="en-US" sz="2000" dirty="0"/>
              <a:t>;</a:t>
            </a:r>
            <a:endParaRPr lang="id-ID" sz="2000" dirty="0"/>
          </a:p>
          <a:p>
            <a:pPr lvl="1">
              <a:lnSpc>
                <a:spcPct val="80000"/>
              </a:lnSpc>
              <a:spcBef>
                <a:spcPts val="0"/>
              </a:spcBef>
            </a:pPr>
            <a:r>
              <a:rPr lang="en-US" sz="2000" dirty="0" err="1"/>
              <a:t>Penjabaran</a:t>
            </a:r>
            <a:r>
              <a:rPr lang="en-US" sz="2000" dirty="0"/>
              <a:t> </a:t>
            </a:r>
            <a:r>
              <a:rPr lang="en-US" sz="2000" dirty="0" err="1"/>
              <a:t>mata</a:t>
            </a:r>
            <a:r>
              <a:rPr lang="en-US" sz="2000" dirty="0"/>
              <a:t> </a:t>
            </a:r>
            <a:r>
              <a:rPr lang="en-US" sz="2000" dirty="0" err="1"/>
              <a:t>uang</a:t>
            </a:r>
            <a:r>
              <a:rPr lang="en-US" sz="2000" dirty="0"/>
              <a:t> </a:t>
            </a:r>
            <a:r>
              <a:rPr lang="en-US" sz="2000" dirty="0" err="1"/>
              <a:t>asing</a:t>
            </a:r>
            <a:r>
              <a:rPr lang="en-US" sz="2000" dirty="0"/>
              <a:t> </a:t>
            </a:r>
            <a:r>
              <a:rPr lang="en-US" sz="2000" dirty="0" err="1"/>
              <a:t>dan</a:t>
            </a:r>
            <a:r>
              <a:rPr lang="en-US" sz="2000" dirty="0"/>
              <a:t> </a:t>
            </a:r>
            <a:r>
              <a:rPr lang="en-US" sz="2000" dirty="0" err="1"/>
              <a:t>lindung</a:t>
            </a:r>
            <a:r>
              <a:rPr lang="en-US" sz="2000" dirty="0"/>
              <a:t> </a:t>
            </a:r>
            <a:r>
              <a:rPr lang="en-US" sz="2000" dirty="0" err="1"/>
              <a:t>nilai</a:t>
            </a:r>
            <a:r>
              <a:rPr lang="en-US" sz="2000" dirty="0"/>
              <a:t>.</a:t>
            </a:r>
            <a:endParaRPr lang="id-ID" sz="2000" dirty="0"/>
          </a:p>
          <a:p>
            <a:pPr lvl="1">
              <a:spcBef>
                <a:spcPts val="0"/>
              </a:spcBef>
            </a:pPr>
            <a:endParaRPr lang="id-ID" sz="2000" dirty="0"/>
          </a:p>
          <a:p>
            <a:pPr lvl="0"/>
            <a:endParaRPr lang="id-ID" sz="3200" b="1" i="1" dirty="0"/>
          </a:p>
          <a:p>
            <a:endParaRPr lang="id-ID" sz="3600" dirty="0"/>
          </a:p>
        </p:txBody>
      </p:sp>
    </p:spTree>
    <p:extLst>
      <p:ext uri="{BB962C8B-B14F-4D97-AF65-F5344CB8AC3E}">
        <p14:creationId xmlns:p14="http://schemas.microsoft.com/office/powerpoint/2010/main" val="1518397339"/>
      </p:ext>
    </p:extLst>
  </p:cSld>
  <p:clrMapOvr>
    <a:masterClrMapping/>
  </p:clrMapOvr>
  <p:transition>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es-ES" sz="3600" b="1" spc="-150" dirty="0" err="1">
                <a:ln w="3175">
                  <a:noFill/>
                </a:ln>
                <a:latin typeface="Tw Cen MT" pitchFamily="34" charset="0"/>
                <a:cs typeface="Arial" charset="0"/>
              </a:rPr>
              <a:t>Dasar</a:t>
            </a:r>
            <a:r>
              <a:rPr lang="es-ES" sz="3600" b="1" spc="-150" dirty="0">
                <a:ln w="3175">
                  <a:noFill/>
                </a:ln>
                <a:latin typeface="Tw Cen MT" pitchFamily="34" charset="0"/>
                <a:cs typeface="Arial" charset="0"/>
              </a:rPr>
              <a:t> </a:t>
            </a:r>
            <a:r>
              <a:rPr lang="es-ES" sz="3600" b="1" spc="-150" dirty="0" err="1">
                <a:ln w="3175">
                  <a:noFill/>
                </a:ln>
                <a:latin typeface="Tw Cen MT" pitchFamily="34" charset="0"/>
                <a:cs typeface="Arial" charset="0"/>
              </a:rPr>
              <a:t>Penyajian</a:t>
            </a:r>
            <a:r>
              <a:rPr lang="es-ES" sz="3600" b="1" spc="-150" dirty="0">
                <a:ln w="3175">
                  <a:noFill/>
                </a:ln>
                <a:latin typeface="Tw Cen MT" pitchFamily="34" charset="0"/>
                <a:cs typeface="Arial" charset="0"/>
              </a:rPr>
              <a:t> </a:t>
            </a:r>
            <a:r>
              <a:rPr lang="es-ES" sz="3600" b="1" spc="-150" dirty="0" err="1">
                <a:ln w="3175">
                  <a:noFill/>
                </a:ln>
                <a:latin typeface="Tw Cen MT" pitchFamily="34" charset="0"/>
                <a:cs typeface="Arial" charset="0"/>
              </a:rPr>
              <a:t>Laporan</a:t>
            </a:r>
            <a:r>
              <a:rPr lang="es-ES" sz="3600" b="1" spc="-150" dirty="0">
                <a:ln w="3175">
                  <a:noFill/>
                </a:ln>
                <a:latin typeface="Tw Cen MT" pitchFamily="34" charset="0"/>
                <a:cs typeface="Arial" charset="0"/>
              </a:rPr>
              <a:t> </a:t>
            </a:r>
            <a:r>
              <a:rPr lang="es-ES" sz="3600" b="1" spc="-150" dirty="0" err="1">
                <a:ln w="3175">
                  <a:noFill/>
                </a:ln>
                <a:latin typeface="Tw Cen MT" pitchFamily="34" charset="0"/>
                <a:cs typeface="Arial" charset="0"/>
              </a:rPr>
              <a:t>Keuangan</a:t>
            </a:r>
            <a:r>
              <a:rPr lang="es-ES" sz="3600" b="1" spc="-150" dirty="0">
                <a:ln w="3175">
                  <a:noFill/>
                </a:ln>
                <a:latin typeface="Tw Cen MT" pitchFamily="34" charset="0"/>
                <a:cs typeface="Arial" charset="0"/>
              </a:rPr>
              <a:t> dan </a:t>
            </a:r>
            <a:r>
              <a:rPr lang="es-ES" sz="3600" b="1" spc="-150" dirty="0" err="1">
                <a:ln w="3175">
                  <a:noFill/>
                </a:ln>
                <a:latin typeface="Tw Cen MT" pitchFamily="34" charset="0"/>
                <a:cs typeface="Arial" charset="0"/>
              </a:rPr>
              <a:t>Pengungkapan</a:t>
            </a:r>
            <a:r>
              <a:rPr lang="es-ES" sz="3600" b="1" spc="-150" dirty="0">
                <a:ln w="3175">
                  <a:noFill/>
                </a:ln>
                <a:latin typeface="Tw Cen MT" pitchFamily="34" charset="0"/>
                <a:cs typeface="Arial" charset="0"/>
              </a:rPr>
              <a:t> </a:t>
            </a:r>
            <a:r>
              <a:rPr lang="es-ES" sz="3600" b="1" spc="-150" dirty="0" err="1">
                <a:ln w="3175">
                  <a:noFill/>
                </a:ln>
                <a:latin typeface="Tw Cen MT" pitchFamily="34" charset="0"/>
                <a:cs typeface="Arial" charset="0"/>
              </a:rPr>
              <a:t>Kebijakan</a:t>
            </a:r>
            <a:r>
              <a:rPr lang="es-ES" sz="3600" b="1" spc="-150" dirty="0">
                <a:ln w="3175">
                  <a:noFill/>
                </a:ln>
                <a:latin typeface="Tw Cen MT" pitchFamily="34" charset="0"/>
                <a:cs typeface="Arial" charset="0"/>
              </a:rPr>
              <a:t> </a:t>
            </a:r>
            <a:r>
              <a:rPr lang="es-ES" sz="3600" b="1" spc="-150" dirty="0" err="1">
                <a:ln w="3175">
                  <a:noFill/>
                </a:ln>
                <a:latin typeface="Tw Cen MT" pitchFamily="34" charset="0"/>
                <a:cs typeface="Arial" charset="0"/>
              </a:rPr>
              <a:t>Akuntansi</a:t>
            </a:r>
            <a:r>
              <a:rPr lang="es-ES" sz="3600" b="1" spc="-150" dirty="0">
                <a:ln w="3175">
                  <a:noFill/>
                </a:ln>
                <a:latin typeface="Tw Cen MT" pitchFamily="34" charset="0"/>
                <a:cs typeface="Arial" charset="0"/>
              </a:rPr>
              <a:t> </a:t>
            </a:r>
            <a:r>
              <a:rPr lang="es-ES" sz="3600" b="1" spc="-150" dirty="0" err="1">
                <a:ln w="3175">
                  <a:noFill/>
                </a:ln>
                <a:latin typeface="Tw Cen MT" pitchFamily="34" charset="0"/>
                <a:cs typeface="Arial" charset="0"/>
              </a:rPr>
              <a:t>Keuangan</a:t>
            </a:r>
            <a:endParaRPr lang="id-ID" sz="36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4838393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916048"/>
      </p:ext>
    </p:extLst>
  </p:cSld>
  <p:clrMapOvr>
    <a:masterClrMapping/>
  </p:clrMapOvr>
  <p:transition>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Penyajian Rincian dan Penjelasan Masing-masing Pos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5562638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874834"/>
      </p:ext>
    </p:extLst>
  </p:cSld>
  <p:clrMapOvr>
    <a:masterClrMapping/>
  </p:clrMapOvr>
  <p:transition>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KEJADIAN PENTING SELAMA PELAPORAN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048948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8052" name="Rectangle 4"/>
          <p:cNvSpPr>
            <a:spLocks noChangeArrowheads="1"/>
          </p:cNvSpPr>
          <p:nvPr/>
        </p:nvSpPr>
        <p:spPr bwMode="auto">
          <a:xfrm>
            <a:off x="1885950" y="857250"/>
            <a:ext cx="61150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lnSpc>
                <a:spcPct val="85000"/>
              </a:lnSpc>
            </a:pPr>
            <a:endParaRPr lang="en-US" dirty="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2830557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noFill/>
        </p:spPr>
        <p:style>
          <a:lnRef idx="1">
            <a:schemeClr val="accent5"/>
          </a:lnRef>
          <a:fillRef idx="2">
            <a:schemeClr val="accent5"/>
          </a:fillRef>
          <a:effectRef idx="1">
            <a:schemeClr val="accent5"/>
          </a:effectRef>
          <a:fontRef idx="minor">
            <a:schemeClr val="dk1"/>
          </a:fontRef>
        </p:style>
        <p:txBody>
          <a:bodyPr>
            <a:normAutofit/>
          </a:bodyPr>
          <a:lstStyle/>
          <a:p>
            <a:pPr>
              <a:defRPr/>
            </a:pPr>
            <a:r>
              <a:rPr sz="4300" b="1" spc="-150" dirty="0">
                <a:ln w="3175">
                  <a:noFill/>
                </a:ln>
                <a:latin typeface="Tw Cen MT" pitchFamily="34" charset="0"/>
                <a:ea typeface="+mj-ea"/>
                <a:cs typeface="Arial" charset="0"/>
              </a:rPr>
              <a:t>PENGUNGKAPAN PERSEDIAAN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7678205"/>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30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28770"/>
                                        </p:tgtEl>
                                        <p:attrNameLst>
                                          <p:attrName>style.visibility</p:attrName>
                                        </p:attrNameLst>
                                      </p:cBhvr>
                                      <p:to>
                                        <p:strVal val="visible"/>
                                      </p:to>
                                    </p:set>
                                    <p:animEffect transition="in" filter="diamond(out)">
                                      <p:cBhvr>
                                        <p:cTn id="7" dur="1000"/>
                                        <p:tgtEl>
                                          <p:spTgt spid="92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a:bodyPr>
          <a:lstStyle/>
          <a:p>
            <a:pPr>
              <a:defRPr/>
            </a:pPr>
            <a:r>
              <a:rPr sz="4300" b="1" spc="-150" dirty="0">
                <a:ln w="3175">
                  <a:noFill/>
                </a:ln>
                <a:latin typeface="Tw Cen MT" pitchFamily="34" charset="0"/>
                <a:cs typeface="Arial" charset="0"/>
              </a:rPr>
              <a:t>PENGUNGKAPAN INVESTASI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14935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990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PENGUNGKAPAN ASET TETAP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548526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32626"/>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a:bodyPr>
          <a:lstStyle/>
          <a:p>
            <a:pPr marL="336947">
              <a:defRPr/>
            </a:pPr>
            <a:r>
              <a:rPr lang="en-US" sz="4300" b="1" spc="-150" dirty="0">
                <a:ln w="3175">
                  <a:noFill/>
                </a:ln>
                <a:latin typeface="Tw Cen MT" pitchFamily="34" charset="0"/>
                <a:cs typeface="Arial" charset="0"/>
              </a:rPr>
              <a:t>PENGUNGKAPAN</a:t>
            </a:r>
            <a:r>
              <a:rPr lang="id-ID" sz="4300" b="1" spc="-150" dirty="0">
                <a:ln w="3175">
                  <a:noFill/>
                </a:ln>
                <a:latin typeface="Tw Cen MT" pitchFamily="34" charset="0"/>
                <a:cs typeface="Arial" charset="0"/>
              </a:rPr>
              <a:t> ASET TETAP</a:t>
            </a:r>
            <a:endParaRPr lang="en-US" sz="4300" b="1" spc="-150" dirty="0">
              <a:ln w="3175">
                <a:noFill/>
              </a:ln>
              <a:latin typeface="Tw Cen MT" pitchFamily="34"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530278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990577"/>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a:t>
            </a:r>
            <a:r>
              <a:rPr lang="id-ID" sz="4300" b="1" spc="-150" dirty="0">
                <a:ln w="3175">
                  <a:noFill/>
                </a:ln>
                <a:latin typeface="Tw Cen MT" pitchFamily="34" charset="0"/>
                <a:cs typeface="Arial" charset="0"/>
              </a:rPr>
              <a:t>ENGUNGKAPAN KDP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009941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636697"/>
      </p:ext>
    </p:extLst>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ormAutofit fontScale="90000"/>
          </a:bodyPr>
          <a:lstStyle/>
          <a:p>
            <a:pPr>
              <a:defRPr/>
            </a:pPr>
            <a:br>
              <a:rPr lang="id-ID" sz="2400" b="1" dirty="0"/>
            </a:br>
            <a:br>
              <a:rPr lang="id-ID" sz="2400" b="1" dirty="0"/>
            </a:br>
            <a:br>
              <a:rPr lang="id-ID" sz="2400" b="1" dirty="0"/>
            </a:br>
            <a:r>
              <a:rPr lang="id-ID" sz="5300" b="1" spc="-150" dirty="0">
                <a:ln w="3175">
                  <a:noFill/>
                </a:ln>
                <a:latin typeface="Tw Cen MT" pitchFamily="34" charset="0"/>
                <a:cs typeface="Arial" charset="0"/>
              </a:rPr>
              <a:t>Belanja vs Beban</a:t>
            </a:r>
            <a:endParaRPr lang="en-US" sz="5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7807063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Slide Number Placeholder 17"/>
          <p:cNvSpPr txBox="1">
            <a:spLocks/>
          </p:cNvSpPr>
          <p:nvPr/>
        </p:nvSpPr>
        <p:spPr bwMode="auto">
          <a:xfrm>
            <a:off x="7086600" y="5669757"/>
            <a:ext cx="571500" cy="273844"/>
          </a:xfrm>
          <a:prstGeom prst="rect">
            <a:avLst/>
          </a:prstGeom>
          <a:noFill/>
          <a:ln w="9525">
            <a:noFill/>
            <a:miter lim="800000"/>
            <a:headEnd/>
            <a:tailEnd/>
          </a:ln>
        </p:spPr>
        <p:txBody>
          <a:bodyPr/>
          <a:lstStyle/>
          <a:p>
            <a:pPr algn="r"/>
            <a:fld id="{BA13B358-9037-47F4-973B-1E3C8A154B82}" type="slidenum">
              <a:rPr lang="ja-JP" altLang="en-US" sz="1350">
                <a:solidFill>
                  <a:schemeClr val="bg1"/>
                </a:solidFill>
                <a:latin typeface="Calibri" pitchFamily="34" charset="0"/>
              </a:rPr>
              <a:pPr algn="r"/>
              <a:t>6</a:t>
            </a:fld>
            <a:endParaRPr lang="en-US" altLang="ja-JP" sz="1350">
              <a:solidFill>
                <a:schemeClr val="bg1"/>
              </a:solidFill>
              <a:latin typeface="Calibri" pitchFamily="34" charset="0"/>
            </a:endParaRPr>
          </a:p>
        </p:txBody>
      </p:sp>
    </p:spTree>
    <p:extLst>
      <p:ext uri="{BB962C8B-B14F-4D97-AF65-F5344CB8AC3E}">
        <p14:creationId xmlns:p14="http://schemas.microsoft.com/office/powerpoint/2010/main" val="3008075792"/>
      </p:ext>
    </p:extLst>
  </p:cSld>
  <p:clrMapOvr>
    <a:masterClrMapping/>
  </p:clrMapOvr>
  <p:transition spd="med">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4300" b="1" spc="-150" dirty="0">
                <a:ln w="3175">
                  <a:noFill/>
                </a:ln>
                <a:latin typeface="Tw Cen MT" pitchFamily="34" charset="0"/>
                <a:cs typeface="Arial" charset="0"/>
              </a:rPr>
              <a:t>PENGUNGKAPAN</a:t>
            </a:r>
            <a:r>
              <a:rPr lang="id-ID" sz="4300" b="1" spc="-150" dirty="0">
                <a:ln w="3175">
                  <a:noFill/>
                </a:ln>
                <a:latin typeface="Tw Cen MT" pitchFamily="34" charset="0"/>
                <a:cs typeface="Arial" charset="0"/>
              </a:rPr>
              <a:t> KEWAJIBAN</a:t>
            </a:r>
            <a:endParaRPr lang="en-US" sz="4300" b="1" spc="-150" dirty="0">
              <a:ln w="3175">
                <a:noFill/>
              </a:ln>
              <a:latin typeface="Tw Cen MT" pitchFamily="34"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36751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459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rtlCol="0">
            <a:normAutofit/>
          </a:bodyPr>
          <a:lstStyle/>
          <a:p>
            <a:pPr>
              <a:defRPr/>
            </a:pPr>
            <a:r>
              <a:rPr lang="en-US" sz="2625" b="1" dirty="0">
                <a:latin typeface="Arial Rounded MT Bold" pitchFamily="34" charset="0"/>
              </a:rPr>
              <a:t>PSAP NO. 0</a:t>
            </a:r>
            <a:r>
              <a:rPr lang="id-ID" sz="2625" b="1" dirty="0">
                <a:latin typeface="Arial Rounded MT Bold" pitchFamily="34" charset="0"/>
              </a:rPr>
              <a:t>5</a:t>
            </a:r>
            <a:br>
              <a:rPr lang="en-US" sz="2625" b="1" dirty="0">
                <a:latin typeface="Arial Rounded MT Bold" pitchFamily="34" charset="0"/>
              </a:rPr>
            </a:br>
            <a:r>
              <a:rPr lang="id-ID" sz="2625" b="1" dirty="0">
                <a:latin typeface="Arial Rounded MT Bold" pitchFamily="34" charset="0"/>
              </a:rPr>
              <a:t>AKUNTANSI PERSEDIAAN</a:t>
            </a:r>
            <a:endParaRPr lang="en-US" sz="3000"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pPr>
              <a:defRPr/>
            </a:pPr>
            <a:fld id="{DD12FCB0-D0F9-4D19-BA61-3473F7E2CD4F}" type="slidenum">
              <a:rPr lang="en-US"/>
              <a:pPr>
                <a:defRPr/>
              </a:pPr>
              <a:t>61</a:t>
            </a:fld>
            <a:endParaRPr lang="en-US"/>
          </a:p>
        </p:txBody>
      </p:sp>
    </p:spTree>
    <p:extLst>
      <p:ext uri="{BB962C8B-B14F-4D97-AF65-F5344CB8AC3E}">
        <p14:creationId xmlns:p14="http://schemas.microsoft.com/office/powerpoint/2010/main" val="8883925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noFill/>
        </p:spPr>
        <p:txBody>
          <a:bodyPr>
            <a:normAutofit/>
          </a:bodyPr>
          <a:lstStyle/>
          <a:p>
            <a:pPr>
              <a:defRPr/>
            </a:pPr>
            <a:r>
              <a:rPr lang="en-US" sz="4300" b="1" spc="-150" dirty="0">
                <a:ln w="3175">
                  <a:noFill/>
                </a:ln>
                <a:latin typeface="Tw Cen MT" pitchFamily="34" charset="0"/>
                <a:cs typeface="Arial" charset="0"/>
              </a:rPr>
              <a:t>PERSEDIAAN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90674865"/>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712285"/>
      </p:ext>
    </p:extLst>
  </p:cSld>
  <p:clrMapOvr>
    <a:masterClrMapping/>
  </p:clrMapOvr>
  <p:transition>
    <p:diamon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CAKUPAN PERSEDIAAN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6492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991989"/>
      </p:ext>
    </p:extLst>
  </p:cSld>
  <p:clrMapOvr>
    <a:masterClrMapping/>
  </p:clrMapOvr>
  <p:transition>
    <p:diamon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CONTOH PERSEDIAAN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8184811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492542"/>
      </p:ext>
    </p:extLst>
  </p:cSld>
  <p:clrMapOvr>
    <a:masterClrMapping/>
  </p:clrMapOvr>
  <p:transition>
    <p:diamond/>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180473" y="84222"/>
            <a:ext cx="8698831" cy="1188402"/>
          </a:xfrm>
          <a:noFill/>
        </p:spPr>
        <p:style>
          <a:lnRef idx="3">
            <a:schemeClr val="lt1"/>
          </a:lnRef>
          <a:fillRef idx="1">
            <a:schemeClr val="accent5"/>
          </a:fillRef>
          <a:effectRef idx="1">
            <a:schemeClr val="accent5"/>
          </a:effectRef>
          <a:fontRef idx="minor">
            <a:schemeClr val="lt1"/>
          </a:fontRef>
        </p:style>
        <p:txBody>
          <a:bodyPr>
            <a:normAutofit/>
          </a:bodyPr>
          <a:lstStyle/>
          <a:p>
            <a:pPr lvl="0">
              <a:defRPr/>
            </a:pPr>
            <a:r>
              <a:rPr lang="id-ID" sz="3900" b="1" spc="-150" dirty="0">
                <a:ln w="3175">
                  <a:noFill/>
                </a:ln>
                <a:latin typeface="Tw Cen MT" pitchFamily="34" charset="0"/>
                <a:ea typeface="+mj-ea"/>
                <a:cs typeface="Arial" charset="0"/>
              </a:rPr>
              <a:t> PERSEDIAAN DIAKUI </a:t>
            </a:r>
            <a:r>
              <a:rPr lang="id-ID" sz="4000" dirty="0"/>
              <a:t>pada saat </a:t>
            </a:r>
            <a:endParaRPr lang="id-ID" sz="3900" b="1" spc="-150" dirty="0">
              <a:ln w="3175">
                <a:noFill/>
              </a:ln>
              <a:latin typeface="Tw Cen MT" pitchFamily="34" charset="0"/>
              <a:ea typeface="+mj-ea"/>
              <a:cs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340273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2"/>
          <p:cNvSpPr txBox="1">
            <a:spLocks noChangeArrowheads="1"/>
          </p:cNvSpPr>
          <p:nvPr/>
        </p:nvSpPr>
        <p:spPr bwMode="auto">
          <a:xfrm>
            <a:off x="2857500" y="5772150"/>
            <a:ext cx="3257550" cy="228600"/>
          </a:xfrm>
          <a:prstGeom prst="rect">
            <a:avLst/>
          </a:prstGeom>
          <a:noFill/>
          <a:ln w="9525">
            <a:noFill/>
            <a:miter lim="800000"/>
            <a:headEnd/>
            <a:tailEnd/>
          </a:ln>
        </p:spPr>
        <p:txBody>
          <a:bodyPr bIns="68580" anchor="ctr"/>
          <a:lstStyle/>
          <a:p>
            <a:pPr algn="ctr"/>
            <a:endParaRPr lang="id-ID" sz="600">
              <a:solidFill>
                <a:schemeClr val="bg1"/>
              </a:solidFill>
              <a:latin typeface="Arial Narrow" pitchFamily="34" charset="0"/>
            </a:endParaRPr>
          </a:p>
        </p:txBody>
      </p:sp>
    </p:spTree>
    <p:extLst>
      <p:ext uri="{BB962C8B-B14F-4D97-AF65-F5344CB8AC3E}">
        <p14:creationId xmlns:p14="http://schemas.microsoft.com/office/powerpoint/2010/main" val="29561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25698"/>
                                        </p:tgtEl>
                                        <p:attrNameLst>
                                          <p:attrName>style.visibility</p:attrName>
                                        </p:attrNameLst>
                                      </p:cBhvr>
                                      <p:to>
                                        <p:strVal val="visible"/>
                                      </p:to>
                                    </p:set>
                                    <p:animEffect transition="in" filter="diamond(out)">
                                      <p:cBhvr>
                                        <p:cTn id="7" dur="1000"/>
                                        <p:tgtEl>
                                          <p:spTgt spid="925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PENGUKURAN PERSEDIAAN</a:t>
            </a:r>
            <a:endParaRPr lang="id-ID" sz="4300" b="1" spc="-150" dirty="0">
              <a:ln w="3175">
                <a:noFill/>
              </a:ln>
              <a:latin typeface="Tw Cen MT" pitchFamily="34" charset="0"/>
              <a:cs typeface="Arial" charset="0"/>
            </a:endParaRPr>
          </a:p>
        </p:txBody>
      </p:sp>
      <p:sp>
        <p:nvSpPr>
          <p:cNvPr id="5" name="Content Placeholder 4"/>
          <p:cNvSpPr>
            <a:spLocks noGrp="1"/>
          </p:cNvSpPr>
          <p:nvPr>
            <p:ph idx="1"/>
          </p:nvPr>
        </p:nvSpPr>
        <p:spPr/>
        <p:txBody>
          <a:bodyPr/>
          <a:lstStyle/>
          <a:p>
            <a:endParaRPr lang="id-ID" dirty="0"/>
          </a:p>
        </p:txBody>
      </p:sp>
      <p:grpSp>
        <p:nvGrpSpPr>
          <p:cNvPr id="2" name="Group 2"/>
          <p:cNvGrpSpPr>
            <a:grpSpLocks noChangeAspect="1"/>
          </p:cNvGrpSpPr>
          <p:nvPr/>
        </p:nvGrpSpPr>
        <p:grpSpPr bwMode="auto">
          <a:xfrm>
            <a:off x="204537" y="1077946"/>
            <a:ext cx="8698831" cy="5107096"/>
            <a:chOff x="2527" y="1774"/>
            <a:chExt cx="11141" cy="6069"/>
          </a:xfrm>
        </p:grpSpPr>
        <p:sp>
          <p:nvSpPr>
            <p:cNvPr id="7173" name="AutoShape 3"/>
            <p:cNvSpPr>
              <a:spLocks noChangeAspect="1" noChangeArrowheads="1"/>
            </p:cNvSpPr>
            <p:nvPr/>
          </p:nvSpPr>
          <p:spPr bwMode="auto">
            <a:xfrm>
              <a:off x="2527" y="1774"/>
              <a:ext cx="11100" cy="6069"/>
            </a:xfrm>
            <a:prstGeom prst="rect">
              <a:avLst/>
            </a:prstGeom>
            <a:noFill/>
            <a:ln w="9525">
              <a:noFill/>
              <a:miter lim="800000"/>
              <a:headEnd/>
              <a:tailEnd/>
            </a:ln>
          </p:spPr>
          <p:txBody>
            <a:bodyPr/>
            <a:lstStyle/>
            <a:p>
              <a:endParaRPr lang="id-ID" sz="1350">
                <a:latin typeface="Calibri" pitchFamily="34" charset="0"/>
              </a:endParaRPr>
            </a:p>
          </p:txBody>
        </p:sp>
        <p:sp>
          <p:nvSpPr>
            <p:cNvPr id="10245" name="Rectangle 4"/>
            <p:cNvSpPr>
              <a:spLocks noChangeArrowheads="1"/>
            </p:cNvSpPr>
            <p:nvPr/>
          </p:nvSpPr>
          <p:spPr bwMode="auto">
            <a:xfrm>
              <a:off x="2527" y="1876"/>
              <a:ext cx="2300" cy="1132"/>
            </a:xfrm>
            <a:prstGeom prst="rect">
              <a:avLst/>
            </a:prstGeom>
            <a:solidFill>
              <a:schemeClr val="accent3">
                <a:lumMod val="40000"/>
                <a:lumOff val="6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Biaya</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perolehan</a:t>
              </a:r>
              <a:endParaRPr lang="en-US" sz="1350" b="1" dirty="0">
                <a:solidFill>
                  <a:schemeClr val="bg2">
                    <a:lumMod val="50000"/>
                  </a:schemeClr>
                </a:solidFill>
                <a:latin typeface="Arial Narrow" pitchFamily="34" charset="0"/>
              </a:endParaRPr>
            </a:p>
          </p:txBody>
        </p:sp>
        <p:sp>
          <p:nvSpPr>
            <p:cNvPr id="10246" name="Rectangle 5"/>
            <p:cNvSpPr>
              <a:spLocks noChangeArrowheads="1"/>
            </p:cNvSpPr>
            <p:nvPr/>
          </p:nvSpPr>
          <p:spPr bwMode="auto">
            <a:xfrm>
              <a:off x="2626" y="3830"/>
              <a:ext cx="2201" cy="1236"/>
            </a:xfrm>
            <a:prstGeom prst="rect">
              <a:avLst/>
            </a:prstGeom>
            <a:solidFill>
              <a:schemeClr val="accent6">
                <a:lumMod val="60000"/>
                <a:lumOff val="4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Harga</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pokok</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produksi</a:t>
              </a:r>
              <a:endParaRPr lang="en-US" sz="1350" b="1" dirty="0">
                <a:solidFill>
                  <a:schemeClr val="bg2">
                    <a:lumMod val="50000"/>
                  </a:schemeClr>
                </a:solidFill>
                <a:latin typeface="Arial Narrow" pitchFamily="34" charset="0"/>
              </a:endParaRPr>
            </a:p>
          </p:txBody>
        </p:sp>
        <p:sp>
          <p:nvSpPr>
            <p:cNvPr id="10247" name="Rectangle 6"/>
            <p:cNvSpPr>
              <a:spLocks noChangeArrowheads="1"/>
            </p:cNvSpPr>
            <p:nvPr/>
          </p:nvSpPr>
          <p:spPr bwMode="auto">
            <a:xfrm>
              <a:off x="2626" y="5787"/>
              <a:ext cx="2201" cy="1027"/>
            </a:xfrm>
            <a:prstGeom prst="rect">
              <a:avLst/>
            </a:prstGeom>
            <a:solidFill>
              <a:schemeClr val="accent3">
                <a:lumMod val="60000"/>
                <a:lumOff val="4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Nilai</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wajar</a:t>
              </a:r>
              <a:endParaRPr lang="en-US" sz="1350" b="1" dirty="0">
                <a:solidFill>
                  <a:schemeClr val="bg2">
                    <a:lumMod val="50000"/>
                  </a:schemeClr>
                </a:solidFill>
                <a:latin typeface="Arial Narrow" pitchFamily="34" charset="0"/>
              </a:endParaRPr>
            </a:p>
          </p:txBody>
        </p:sp>
        <p:sp>
          <p:nvSpPr>
            <p:cNvPr id="10248" name="Rectangle 7"/>
            <p:cNvSpPr>
              <a:spLocks noChangeArrowheads="1"/>
            </p:cNvSpPr>
            <p:nvPr/>
          </p:nvSpPr>
          <p:spPr bwMode="auto">
            <a:xfrm>
              <a:off x="5327" y="1876"/>
              <a:ext cx="2500" cy="1236"/>
            </a:xfrm>
            <a:prstGeom prst="rect">
              <a:avLst/>
            </a:prstGeom>
            <a:solidFill>
              <a:schemeClr val="accent3">
                <a:lumMod val="40000"/>
                <a:lumOff val="6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Persediaan</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diperoleh</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dengan</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pembelian</a:t>
              </a:r>
              <a:endParaRPr lang="en-US" sz="1350" b="1" dirty="0">
                <a:solidFill>
                  <a:schemeClr val="bg2">
                    <a:lumMod val="50000"/>
                  </a:schemeClr>
                </a:solidFill>
                <a:latin typeface="Arial Narrow" pitchFamily="34" charset="0"/>
              </a:endParaRPr>
            </a:p>
          </p:txBody>
        </p:sp>
        <p:sp>
          <p:nvSpPr>
            <p:cNvPr id="10249" name="Rectangle 8"/>
            <p:cNvSpPr>
              <a:spLocks noChangeArrowheads="1"/>
            </p:cNvSpPr>
            <p:nvPr/>
          </p:nvSpPr>
          <p:spPr bwMode="auto">
            <a:xfrm>
              <a:off x="5327" y="3728"/>
              <a:ext cx="2500" cy="1542"/>
            </a:xfrm>
            <a:prstGeom prst="rect">
              <a:avLst/>
            </a:prstGeom>
            <a:solidFill>
              <a:schemeClr val="accent6">
                <a:lumMod val="60000"/>
                <a:lumOff val="4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Persediaan</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diperoleh</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dengan</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memproduksi</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sendiri</a:t>
              </a:r>
              <a:r>
                <a:rPr lang="en-US" sz="1350" b="1" dirty="0">
                  <a:solidFill>
                    <a:schemeClr val="bg2">
                      <a:lumMod val="50000"/>
                    </a:schemeClr>
                  </a:solidFill>
                  <a:latin typeface="Arial Narrow" pitchFamily="34" charset="0"/>
                </a:rPr>
                <a:t> </a:t>
              </a:r>
            </a:p>
          </p:txBody>
        </p:sp>
        <p:sp>
          <p:nvSpPr>
            <p:cNvPr id="10250" name="Rectangle 9"/>
            <p:cNvSpPr>
              <a:spLocks noChangeArrowheads="1"/>
            </p:cNvSpPr>
            <p:nvPr/>
          </p:nvSpPr>
          <p:spPr bwMode="auto">
            <a:xfrm>
              <a:off x="5327" y="5787"/>
              <a:ext cx="2500" cy="2056"/>
            </a:xfrm>
            <a:prstGeom prst="rect">
              <a:avLst/>
            </a:prstGeom>
            <a:solidFill>
              <a:schemeClr val="accent3">
                <a:lumMod val="60000"/>
                <a:lumOff val="40000"/>
              </a:schemeClr>
            </a:solidFill>
            <a:ln w="9525">
              <a:solidFill>
                <a:srgbClr val="000000"/>
              </a:solidFill>
              <a:miter lim="800000"/>
              <a:headEnd/>
              <a:tailEnd/>
            </a:ln>
          </p:spPr>
          <p:txBody>
            <a:bodyPr lIns="44577" tIns="22289" rIns="44577" bIns="22289" anchor="ctr"/>
            <a:lstStyle/>
            <a:p>
              <a:pPr algn="ctr" eaLnBrk="0" hangingPunct="0"/>
              <a:r>
                <a:rPr lang="it-IT" sz="1350" b="1">
                  <a:solidFill>
                    <a:srgbClr val="001D3B"/>
                  </a:solidFill>
                  <a:latin typeface="Arial Narrow" pitchFamily="34" charset="0"/>
                </a:rPr>
                <a:t>Persediaan diperoleh dengan cara lain, misalnya donasi/rampasan</a:t>
              </a:r>
              <a:endParaRPr lang="en-US" sz="1350" b="1">
                <a:solidFill>
                  <a:srgbClr val="001D3B"/>
                </a:solidFill>
                <a:latin typeface="Arial Narrow" pitchFamily="34" charset="0"/>
              </a:endParaRPr>
            </a:p>
          </p:txBody>
        </p:sp>
        <p:sp>
          <p:nvSpPr>
            <p:cNvPr id="7180" name="Rectangle 10"/>
            <p:cNvSpPr>
              <a:spLocks noChangeArrowheads="1"/>
            </p:cNvSpPr>
            <p:nvPr/>
          </p:nvSpPr>
          <p:spPr bwMode="auto">
            <a:xfrm>
              <a:off x="8127" y="2083"/>
              <a:ext cx="486" cy="617"/>
            </a:xfrm>
            <a:prstGeom prst="rect">
              <a:avLst/>
            </a:prstGeom>
            <a:noFill/>
            <a:ln w="9525">
              <a:solidFill>
                <a:srgbClr val="000000"/>
              </a:solidFill>
              <a:miter lim="800000"/>
              <a:headEnd/>
              <a:tailEnd/>
            </a:ln>
          </p:spPr>
          <p:txBody>
            <a:bodyPr wrap="none" lIns="44577" tIns="22289" rIns="44577" bIns="22289" anchor="ctr"/>
            <a:lstStyle/>
            <a:p>
              <a:pPr algn="ctr" eaLnBrk="0" hangingPunct="0"/>
              <a:r>
                <a:rPr lang="en-US" sz="1350" b="1">
                  <a:latin typeface="Arial Narrow" pitchFamily="34" charset="0"/>
                </a:rPr>
                <a:t>=</a:t>
              </a:r>
            </a:p>
          </p:txBody>
        </p:sp>
        <p:sp>
          <p:nvSpPr>
            <p:cNvPr id="7181" name="Rectangle 11"/>
            <p:cNvSpPr>
              <a:spLocks noChangeArrowheads="1"/>
            </p:cNvSpPr>
            <p:nvPr/>
          </p:nvSpPr>
          <p:spPr bwMode="auto">
            <a:xfrm>
              <a:off x="8227" y="3934"/>
              <a:ext cx="486" cy="617"/>
            </a:xfrm>
            <a:prstGeom prst="rect">
              <a:avLst/>
            </a:prstGeom>
            <a:noFill/>
            <a:ln w="9525">
              <a:solidFill>
                <a:srgbClr val="000000"/>
              </a:solidFill>
              <a:miter lim="800000"/>
              <a:headEnd/>
              <a:tailEnd/>
            </a:ln>
          </p:spPr>
          <p:txBody>
            <a:bodyPr wrap="none" lIns="44577" tIns="22289" rIns="44577" bIns="22289" anchor="ctr"/>
            <a:lstStyle/>
            <a:p>
              <a:pPr algn="ctr" eaLnBrk="0" hangingPunct="0"/>
              <a:r>
                <a:rPr lang="en-US" sz="1350" b="1">
                  <a:latin typeface="Arial Narrow" pitchFamily="34" charset="0"/>
                </a:rPr>
                <a:t>=</a:t>
              </a:r>
            </a:p>
          </p:txBody>
        </p:sp>
        <p:sp>
          <p:nvSpPr>
            <p:cNvPr id="7182" name="Rectangle 12"/>
            <p:cNvSpPr>
              <a:spLocks noChangeArrowheads="1"/>
            </p:cNvSpPr>
            <p:nvPr/>
          </p:nvSpPr>
          <p:spPr bwMode="auto">
            <a:xfrm>
              <a:off x="8176" y="5991"/>
              <a:ext cx="485" cy="618"/>
            </a:xfrm>
            <a:prstGeom prst="rect">
              <a:avLst/>
            </a:prstGeom>
            <a:noFill/>
            <a:ln w="9525">
              <a:solidFill>
                <a:srgbClr val="000000"/>
              </a:solidFill>
              <a:miter lim="800000"/>
              <a:headEnd/>
              <a:tailEnd/>
            </a:ln>
          </p:spPr>
          <p:txBody>
            <a:bodyPr wrap="none" lIns="44577" tIns="22289" rIns="44577" bIns="22289" anchor="ctr"/>
            <a:lstStyle/>
            <a:p>
              <a:pPr algn="ctr" eaLnBrk="0" hangingPunct="0"/>
              <a:r>
                <a:rPr lang="en-US" sz="1350" b="1">
                  <a:latin typeface="Arial Narrow" pitchFamily="34" charset="0"/>
                </a:rPr>
                <a:t>=</a:t>
              </a:r>
            </a:p>
          </p:txBody>
        </p:sp>
        <p:sp>
          <p:nvSpPr>
            <p:cNvPr id="10254" name="Rectangle 13"/>
            <p:cNvSpPr>
              <a:spLocks noChangeArrowheads="1"/>
            </p:cNvSpPr>
            <p:nvPr/>
          </p:nvSpPr>
          <p:spPr bwMode="auto">
            <a:xfrm>
              <a:off x="9027" y="1774"/>
              <a:ext cx="4600" cy="1337"/>
            </a:xfrm>
            <a:prstGeom prst="rect">
              <a:avLst/>
            </a:prstGeom>
            <a:solidFill>
              <a:schemeClr val="accent3">
                <a:lumMod val="40000"/>
                <a:lumOff val="60000"/>
              </a:schemeClr>
            </a:solidFill>
            <a:ln w="9525">
              <a:solidFill>
                <a:srgbClr val="000000"/>
              </a:solidFill>
              <a:miter lim="800000"/>
              <a:headEnd/>
              <a:tailEnd/>
            </a:ln>
          </p:spPr>
          <p:txBody>
            <a:bodyPr lIns="44577" tIns="22289" rIns="44577" bIns="22289" anchor="ctr"/>
            <a:lstStyle/>
            <a:p>
              <a:pPr algn="ctr" eaLnBrk="0" hangingPunct="0"/>
              <a:r>
                <a:rPr lang="sv-SE" sz="1350" b="1" dirty="0">
                  <a:solidFill>
                    <a:srgbClr val="001D3B"/>
                  </a:solidFill>
                  <a:latin typeface="Arial Narrow" pitchFamily="34" charset="0"/>
                </a:rPr>
                <a:t>Harga pembelian + biaya pengangkutan + biaya penanganan – potongan harga – rabat</a:t>
              </a:r>
              <a:endParaRPr lang="en-US" sz="1350" b="1" dirty="0">
                <a:solidFill>
                  <a:srgbClr val="001D3B"/>
                </a:solidFill>
                <a:latin typeface="Arial Narrow" pitchFamily="34" charset="0"/>
              </a:endParaRPr>
            </a:p>
          </p:txBody>
        </p:sp>
        <p:sp>
          <p:nvSpPr>
            <p:cNvPr id="10255" name="Rectangle 14"/>
            <p:cNvSpPr>
              <a:spLocks noChangeArrowheads="1"/>
            </p:cNvSpPr>
            <p:nvPr/>
          </p:nvSpPr>
          <p:spPr bwMode="auto">
            <a:xfrm>
              <a:off x="9027" y="3728"/>
              <a:ext cx="4600" cy="1337"/>
            </a:xfrm>
            <a:prstGeom prst="rect">
              <a:avLst/>
            </a:prstGeom>
            <a:solidFill>
              <a:schemeClr val="accent6">
                <a:lumMod val="60000"/>
                <a:lumOff val="4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Biaya</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Langsung</a:t>
              </a:r>
              <a:r>
                <a:rPr lang="en-US" sz="1350" b="1" dirty="0">
                  <a:solidFill>
                    <a:schemeClr val="bg2">
                      <a:lumMod val="50000"/>
                    </a:schemeClr>
                  </a:solidFill>
                  <a:latin typeface="Arial Narrow" pitchFamily="34" charset="0"/>
                </a:rPr>
                <a:t> + </a:t>
              </a:r>
              <a:r>
                <a:rPr lang="en-US" sz="1350" b="1" dirty="0" err="1">
                  <a:solidFill>
                    <a:schemeClr val="bg2">
                      <a:lumMod val="50000"/>
                    </a:schemeClr>
                  </a:solidFill>
                  <a:latin typeface="Arial Narrow" pitchFamily="34" charset="0"/>
                </a:rPr>
                <a:t>biaya</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tidak</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langsung</a:t>
              </a:r>
              <a:endParaRPr lang="en-US" sz="1350" b="1" dirty="0">
                <a:solidFill>
                  <a:schemeClr val="bg2">
                    <a:lumMod val="50000"/>
                  </a:schemeClr>
                </a:solidFill>
                <a:latin typeface="Arial Narrow" pitchFamily="34" charset="0"/>
              </a:endParaRPr>
            </a:p>
          </p:txBody>
        </p:sp>
        <p:sp>
          <p:nvSpPr>
            <p:cNvPr id="10256" name="Rectangle 15"/>
            <p:cNvSpPr>
              <a:spLocks noChangeArrowheads="1"/>
            </p:cNvSpPr>
            <p:nvPr/>
          </p:nvSpPr>
          <p:spPr bwMode="auto">
            <a:xfrm>
              <a:off x="9068" y="5820"/>
              <a:ext cx="4600" cy="1337"/>
            </a:xfrm>
            <a:prstGeom prst="rect">
              <a:avLst/>
            </a:prstGeom>
            <a:solidFill>
              <a:schemeClr val="accent3">
                <a:lumMod val="60000"/>
                <a:lumOff val="40000"/>
              </a:schemeClr>
            </a:solidFill>
            <a:ln w="9525">
              <a:solidFill>
                <a:srgbClr val="000000"/>
              </a:solidFill>
              <a:miter lim="800000"/>
              <a:headEnd/>
              <a:tailEnd/>
            </a:ln>
          </p:spPr>
          <p:txBody>
            <a:bodyPr lIns="44577" tIns="22289" rIns="44577" bIns="22289" anchor="ctr"/>
            <a:lstStyle/>
            <a:p>
              <a:pPr algn="ctr" eaLnBrk="0" hangingPunct="0">
                <a:defRPr/>
              </a:pPr>
              <a:r>
                <a:rPr lang="en-US" sz="1350" b="1" dirty="0" err="1">
                  <a:solidFill>
                    <a:schemeClr val="bg2">
                      <a:lumMod val="50000"/>
                    </a:schemeClr>
                  </a:solidFill>
                  <a:latin typeface="Arial Narrow" pitchFamily="34" charset="0"/>
                </a:rPr>
                <a:t>Nilai</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tukar</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aset</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secara</a:t>
              </a:r>
              <a:r>
                <a:rPr lang="en-US" sz="1350" b="1" dirty="0">
                  <a:solidFill>
                    <a:schemeClr val="bg2">
                      <a:lumMod val="50000"/>
                    </a:schemeClr>
                  </a:solidFill>
                  <a:latin typeface="Arial Narrow" pitchFamily="34" charset="0"/>
                </a:rPr>
                <a:t> </a:t>
              </a:r>
              <a:r>
                <a:rPr lang="en-US" sz="1350" b="1" dirty="0" err="1">
                  <a:solidFill>
                    <a:schemeClr val="bg2">
                      <a:lumMod val="50000"/>
                    </a:schemeClr>
                  </a:solidFill>
                  <a:latin typeface="Arial Narrow" pitchFamily="34" charset="0"/>
                </a:rPr>
                <a:t>wajar</a:t>
              </a:r>
              <a:endParaRPr lang="en-US" sz="1350" b="1" dirty="0">
                <a:solidFill>
                  <a:schemeClr val="bg2">
                    <a:lumMod val="50000"/>
                  </a:schemeClr>
                </a:solidFill>
                <a:latin typeface="Arial Narrow" pitchFamily="34" charset="0"/>
              </a:endParaRPr>
            </a:p>
          </p:txBody>
        </p:sp>
        <p:sp>
          <p:nvSpPr>
            <p:cNvPr id="7186" name="Line 16"/>
            <p:cNvSpPr>
              <a:spLocks noChangeShapeType="1"/>
            </p:cNvSpPr>
            <p:nvPr/>
          </p:nvSpPr>
          <p:spPr bwMode="auto">
            <a:xfrm flipV="1">
              <a:off x="2527" y="3420"/>
              <a:ext cx="11100" cy="0"/>
            </a:xfrm>
            <a:prstGeom prst="line">
              <a:avLst/>
            </a:prstGeom>
            <a:noFill/>
            <a:ln w="9525">
              <a:solidFill>
                <a:srgbClr val="000000"/>
              </a:solidFill>
              <a:round/>
              <a:headEnd/>
              <a:tailEnd/>
            </a:ln>
          </p:spPr>
          <p:txBody>
            <a:bodyPr wrap="none" anchor="ctr"/>
            <a:lstStyle/>
            <a:p>
              <a:endParaRPr lang="id-ID" sz="1350"/>
            </a:p>
          </p:txBody>
        </p:sp>
        <p:sp>
          <p:nvSpPr>
            <p:cNvPr id="7187" name="Line 17"/>
            <p:cNvSpPr>
              <a:spLocks noChangeShapeType="1"/>
            </p:cNvSpPr>
            <p:nvPr/>
          </p:nvSpPr>
          <p:spPr bwMode="auto">
            <a:xfrm>
              <a:off x="2527" y="5477"/>
              <a:ext cx="11100" cy="0"/>
            </a:xfrm>
            <a:prstGeom prst="line">
              <a:avLst/>
            </a:prstGeom>
            <a:noFill/>
            <a:ln w="9525">
              <a:solidFill>
                <a:srgbClr val="000000"/>
              </a:solidFill>
              <a:round/>
              <a:headEnd/>
              <a:tailEnd/>
            </a:ln>
          </p:spPr>
          <p:txBody>
            <a:bodyPr wrap="none" anchor="ctr"/>
            <a:lstStyle/>
            <a:p>
              <a:endParaRPr lang="id-ID" sz="1350"/>
            </a:p>
          </p:txBody>
        </p:sp>
      </p:grpSp>
    </p:spTree>
    <p:extLst>
      <p:ext uri="{BB962C8B-B14F-4D97-AF65-F5344CB8AC3E}">
        <p14:creationId xmlns:p14="http://schemas.microsoft.com/office/powerpoint/2010/main" val="2061160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a:defRPr/>
            </a:pPr>
            <a:r>
              <a:rPr sz="4300" b="1" spc="-150" dirty="0">
                <a:ln w="3175">
                  <a:noFill/>
                </a:ln>
                <a:latin typeface="Tw Cen MT" pitchFamily="34" charset="0"/>
                <a:ea typeface="+mj-ea"/>
                <a:cs typeface="Arial" charset="0"/>
              </a:rPr>
              <a:t>PENGUKURAN PERSEDIAAN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4736707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54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28770"/>
                                        </p:tgtEl>
                                        <p:attrNameLst>
                                          <p:attrName>style.visibility</p:attrName>
                                        </p:attrNameLst>
                                      </p:cBhvr>
                                      <p:to>
                                        <p:strVal val="visible"/>
                                      </p:to>
                                    </p:set>
                                    <p:animEffect transition="in" filter="diamond(out)">
                                      <p:cBhvr>
                                        <p:cTn id="7" dur="1000"/>
                                        <p:tgtEl>
                                          <p:spTgt spid="92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PENCATATAN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400782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015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a:defRPr/>
            </a:pPr>
            <a:r>
              <a:rPr sz="4300" b="1" spc="-150" dirty="0">
                <a:ln w="3175">
                  <a:noFill/>
                </a:ln>
                <a:latin typeface="Tw Cen MT" pitchFamily="34" charset="0"/>
                <a:ea typeface="+mj-ea"/>
                <a:cs typeface="Arial" charset="0"/>
              </a:rPr>
              <a:t>PENGUKURAN PERSEDIAAN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3959450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42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28770"/>
                                        </p:tgtEl>
                                        <p:attrNameLst>
                                          <p:attrName>style.visibility</p:attrName>
                                        </p:attrNameLst>
                                      </p:cBhvr>
                                      <p:to>
                                        <p:strVal val="visible"/>
                                      </p:to>
                                    </p:set>
                                    <p:animEffect transition="in" filter="diamond(out)">
                                      <p:cBhvr>
                                        <p:cTn id="7" dur="1000"/>
                                        <p:tgtEl>
                                          <p:spTgt spid="92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vert="horz" lIns="69056" tIns="34529" rIns="69056" bIns="34529" rtlCol="0" anchor="ctr">
            <a:normAutofit/>
          </a:bodyPr>
          <a:lstStyle/>
          <a:p>
            <a:pPr eaLnBrk="1" hangingPunct="1"/>
            <a:r>
              <a:rPr lang="en-US" sz="4300" b="1" spc="-150" dirty="0">
                <a:ln w="3175">
                  <a:noFill/>
                </a:ln>
                <a:latin typeface="Tw Cen MT" pitchFamily="34" charset="0"/>
                <a:cs typeface="Arial" charset="0"/>
              </a:rPr>
              <a:t>KOMPONEN LAPORAN KEUANGAN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0649831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857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a:defRPr/>
            </a:pPr>
            <a:r>
              <a:rPr sz="4300" b="1" spc="-150" dirty="0">
                <a:ln w="3175">
                  <a:noFill/>
                </a:ln>
                <a:latin typeface="Tw Cen MT" pitchFamily="34" charset="0"/>
                <a:ea typeface="+mj-ea"/>
                <a:cs typeface="Arial" charset="0"/>
              </a:rPr>
              <a:t>PENGUNGKAPAN PERSEDIAAN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3584575"/>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64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28770"/>
                                        </p:tgtEl>
                                        <p:attrNameLst>
                                          <p:attrName>style.visibility</p:attrName>
                                        </p:attrNameLst>
                                      </p:cBhvr>
                                      <p:to>
                                        <p:strVal val="visible"/>
                                      </p:to>
                                    </p:set>
                                    <p:animEffect transition="in" filter="diamond(out)">
                                      <p:cBhvr>
                                        <p:cTn id="7" dur="1000"/>
                                        <p:tgtEl>
                                          <p:spTgt spid="92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rtlCol="0">
            <a:normAutofit/>
          </a:bodyPr>
          <a:lstStyle/>
          <a:p>
            <a:pPr>
              <a:defRPr/>
            </a:pPr>
            <a:r>
              <a:rPr lang="en-US" sz="2625" b="1" dirty="0">
                <a:latin typeface="Arial Rounded MT Bold" pitchFamily="34" charset="0"/>
              </a:rPr>
              <a:t>PSAP NO. 0</a:t>
            </a:r>
            <a:r>
              <a:rPr lang="id-ID" sz="2625" b="1" dirty="0">
                <a:latin typeface="Arial Rounded MT Bold" pitchFamily="34" charset="0"/>
              </a:rPr>
              <a:t>7</a:t>
            </a:r>
            <a:br>
              <a:rPr lang="en-US" sz="2625" b="1" dirty="0">
                <a:latin typeface="Arial Rounded MT Bold" pitchFamily="34" charset="0"/>
              </a:rPr>
            </a:br>
            <a:r>
              <a:rPr lang="id-ID" sz="2625" b="1" dirty="0">
                <a:latin typeface="Arial Rounded MT Bold" pitchFamily="34" charset="0"/>
              </a:rPr>
              <a:t>ASET TETAP</a:t>
            </a:r>
            <a:br>
              <a:rPr lang="en-US" sz="3000" b="1" dirty="0">
                <a:solidFill>
                  <a:srgbClr val="99FF33"/>
                </a:solidFill>
                <a:latin typeface="Arial Rounded MT Bold" pitchFamily="34" charset="0"/>
              </a:rPr>
            </a:br>
            <a:endParaRPr lang="en-US" sz="3000" dirty="0">
              <a:solidFill>
                <a:srgbClr val="FFCC00"/>
              </a:solidFill>
              <a:latin typeface="Arial Rounded MT Bold" pitchFamily="34" charset="0"/>
            </a:endParaRP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098589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KLASIFIKASI ASET TETAP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1050366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605993"/>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PENGAKUAN ASET TETAP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0511970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219006"/>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PENGUKURAN ASET TETAP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485431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566539"/>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KOMPONEN BIAYA</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8225369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143074"/>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CONTOH </a:t>
            </a:r>
            <a:r>
              <a:rPr lang="en-US" sz="4300" b="1" spc="-150" dirty="0">
                <a:ln w="3175">
                  <a:noFill/>
                </a:ln>
                <a:latin typeface="Tw Cen MT" pitchFamily="34" charset="0"/>
                <a:cs typeface="Arial" charset="0"/>
              </a:rPr>
              <a:t>BIAYA YANG DAPAT DIATRIBUSIKAN SECARA LANGSUNG</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45133564"/>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890221"/>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KOMPONEN BIAYA PEROLEHAN TANAH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8265046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981933"/>
      </p:ext>
    </p:extLst>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KOMPONEN BIAYA PEROLEHAN PERALATAN DAN MESIN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2171221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30325"/>
      </p:ext>
    </p:extLst>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KOMPONEN BIAYA PEROLEHAN GEDUNG DAN BANGUNAN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9683431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9085606-F41E-4477-AD78-63F3170BE291}" type="slidenum">
              <a:rPr lang="en-US" smtClean="0"/>
              <a:pPr>
                <a:defRPr/>
              </a:pPr>
              <a:t>79</a:t>
            </a:fld>
            <a:endParaRPr lang="en-US"/>
          </a:p>
        </p:txBody>
      </p:sp>
    </p:spTree>
    <p:extLst>
      <p:ext uri="{BB962C8B-B14F-4D97-AF65-F5344CB8AC3E}">
        <p14:creationId xmlns:p14="http://schemas.microsoft.com/office/powerpoint/2010/main" val="428331933"/>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vert="horz" lIns="69056" tIns="34529" rIns="69056" bIns="34529" rtlCol="0" anchor="ctr">
            <a:normAutofit fontScale="90000"/>
          </a:bodyPr>
          <a:lstStyle/>
          <a:p>
            <a:r>
              <a:rPr lang="id-ID" sz="3600" b="1" dirty="0">
                <a:latin typeface="Tw Cen MT" panose="020B0602020104020603" pitchFamily="34" charset="0"/>
              </a:rPr>
              <a:t>Setiap Entitas Menyajikan Komponen-komponen Laporan Keuangan Tersebut </a:t>
            </a:r>
            <a:r>
              <a:rPr lang="id-ID" sz="4000" b="1" dirty="0">
                <a:latin typeface="Tw Cen MT" panose="020B0602020104020603" pitchFamily="34" charset="0"/>
              </a:rPr>
              <a:t>Kecuali</a:t>
            </a:r>
            <a:endParaRPr lang="en-US" sz="40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623268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33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KOMPONEN BIAYA PEROLEHAN JALAN, IRIGASI DAN JARINGAN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4464319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948463"/>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PENGECUALIAN KOMPONEN BIAYA PEROLEHAN ASET TETAP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972662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3875"/>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PEROLEHAN SECARA GABUNGAN</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0694429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284218"/>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PERTUKARAN ASET</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23532272"/>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893165"/>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ASET DONASI</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58906930"/>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178155"/>
      </p:ext>
    </p:extLst>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PENGELUARAN SETELAH PEROLEHAN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12455586"/>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609334"/>
      </p:ext>
    </p:extLst>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PENYUSUTAN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53635593"/>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034950"/>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Autofit/>
          </a:bodyPr>
          <a:lstStyle/>
          <a:p>
            <a:pPr>
              <a:defRPr/>
            </a:pPr>
            <a:r>
              <a:rPr lang="id-ID" sz="4300" b="1" spc="-150" dirty="0">
                <a:ln w="3175">
                  <a:noFill/>
                </a:ln>
                <a:latin typeface="Tw Cen MT" pitchFamily="34" charset="0"/>
                <a:cs typeface="Arial" charset="0"/>
              </a:rPr>
              <a:t>PRASYARAT PENYUSUTAN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3077994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887352"/>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METODE PENYUSUTAN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6602325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573206"/>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Penetapan Masa Manfaat Aset Tetap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18545145"/>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921409"/>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vert="horz" lIns="69056" tIns="34529" rIns="69056" bIns="34529" rtlCol="0" anchor="ctr">
            <a:normAutofit/>
          </a:bodyPr>
          <a:lstStyle/>
          <a:p>
            <a:r>
              <a:rPr lang="en-US" sz="4300" b="1" spc="-150" dirty="0">
                <a:ln w="3175">
                  <a:noFill/>
                </a:ln>
                <a:latin typeface="Tw Cen MT" pitchFamily="34" charset="0"/>
                <a:cs typeface="Arial" charset="0"/>
              </a:rPr>
              <a:t>LAPORAN PERUBAHAN SAL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3910221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982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PENILAIAN KEMBALI (REVALUATION)</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32605575"/>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741956"/>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ASET BERSEJARAH</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35632678"/>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944162"/>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ASET INFRASTRUKTUR atau Militer</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17898649"/>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615375"/>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pPr>
              <a:defRPr/>
            </a:pPr>
            <a:r>
              <a:rPr lang="en-US" sz="4300" b="1" spc="-150" dirty="0">
                <a:ln w="3175">
                  <a:noFill/>
                </a:ln>
                <a:latin typeface="Tw Cen MT" pitchFamily="34" charset="0"/>
                <a:cs typeface="Arial" charset="0"/>
              </a:rPr>
              <a:t>PENGHENTIAN/PELEPASAN</a:t>
            </a:r>
            <a:endParaRPr lang="id-ID" sz="4300" b="1" spc="-150" dirty="0">
              <a:ln w="3175">
                <a:noFill/>
              </a:ln>
              <a:latin typeface="Tw Cen MT" pitchFamily="34" charset="0"/>
              <a:cs typeface="Arial"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7634331"/>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052598"/>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PENGUNGKAPAN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03927307"/>
              </p:ext>
            </p:extLst>
          </p:nvPr>
        </p:nvGraphicFramePr>
        <p:xfrm>
          <a:off x="204537" y="1360853"/>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410287"/>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a:bodyPr>
          <a:lstStyle/>
          <a:p>
            <a:pPr marL="336947">
              <a:defRPr/>
            </a:pPr>
            <a:r>
              <a:rPr lang="en-US" sz="4300" b="1" spc="-150" dirty="0">
                <a:ln w="3175">
                  <a:noFill/>
                </a:ln>
                <a:latin typeface="Tw Cen MT" pitchFamily="34" charset="0"/>
                <a:cs typeface="Arial" charset="0"/>
              </a:rPr>
              <a:t>PENGUNGKAPAN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08096101"/>
              </p:ext>
            </p:extLst>
          </p:nvPr>
        </p:nvGraphicFramePr>
        <p:xfrm>
          <a:off x="204537" y="1384916"/>
          <a:ext cx="8698831" cy="494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197848"/>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PEROLEHAN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p:txBody>
          <a:bodyPr>
            <a:noAutofit/>
          </a:bodyPr>
          <a:lstStyle/>
          <a:p>
            <a:pPr marL="0" indent="0" algn="just">
              <a:buNone/>
            </a:pPr>
            <a:r>
              <a:rPr lang="en-US" dirty="0" err="1"/>
              <a:t>Pada</a:t>
            </a:r>
            <a:r>
              <a:rPr lang="en-US" dirty="0"/>
              <a:t> </a:t>
            </a:r>
            <a:r>
              <a:rPr lang="id-ID" dirty="0"/>
              <a:t>1 Juli 20X2 SKPD ABC membeli tanah dengan harga 850juta ditambah biaya untuk pengurusan surat-surat kepemilikan sebesar 50juta, LS.</a:t>
            </a:r>
          </a:p>
          <a:p>
            <a:pPr marL="0" indent="0" algn="just">
              <a:buNone/>
            </a:pPr>
            <a:r>
              <a:rPr lang="id-ID" dirty="0"/>
              <a:t>Pada 1 Juli 20X2 SKPD ABC membeli tanah dan bangunan dengan harga 1.000juta. Nilai tanah dan bangunan jika dijual terpisah nilai tanah 480juta dan bangunan 720 juta, LS.</a:t>
            </a:r>
          </a:p>
          <a:p>
            <a:pPr marL="0" indent="0" algn="just">
              <a:buNone/>
            </a:pPr>
            <a:endParaRPr lang="en-US" sz="1500" dirty="0"/>
          </a:p>
        </p:txBody>
      </p:sp>
      <p:graphicFrame>
        <p:nvGraphicFramePr>
          <p:cNvPr id="6" name="Table 5"/>
          <p:cNvGraphicFramePr>
            <a:graphicFrameLocks noGrp="1"/>
          </p:cNvGraphicFramePr>
          <p:nvPr>
            <p:extLst>
              <p:ext uri="{D42A27DB-BD31-4B8C-83A1-F6EECF244321}">
                <p14:modId xmlns:p14="http://schemas.microsoft.com/office/powerpoint/2010/main" val="1870641628"/>
              </p:ext>
            </p:extLst>
          </p:nvPr>
        </p:nvGraphicFramePr>
        <p:xfrm>
          <a:off x="204536" y="3152274"/>
          <a:ext cx="8698833" cy="2394282"/>
        </p:xfrm>
        <a:graphic>
          <a:graphicData uri="http://schemas.openxmlformats.org/drawingml/2006/table">
            <a:tbl>
              <a:tblPr firstRow="1" bandRow="1">
                <a:tableStyleId>{7DF18680-E054-41AD-8BC1-D1AEF772440D}</a:tableStyleId>
              </a:tblPr>
              <a:tblGrid>
                <a:gridCol w="1087330">
                  <a:extLst>
                    <a:ext uri="{9D8B030D-6E8A-4147-A177-3AD203B41FA5}">
                      <a16:colId xmlns:a16="http://schemas.microsoft.com/office/drawing/2014/main" val="20000"/>
                    </a:ext>
                  </a:extLst>
                </a:gridCol>
                <a:gridCol w="2378602">
                  <a:extLst>
                    <a:ext uri="{9D8B030D-6E8A-4147-A177-3AD203B41FA5}">
                      <a16:colId xmlns:a16="http://schemas.microsoft.com/office/drawing/2014/main" val="20001"/>
                    </a:ext>
                  </a:extLst>
                </a:gridCol>
                <a:gridCol w="1427162">
                  <a:extLst>
                    <a:ext uri="{9D8B030D-6E8A-4147-A177-3AD203B41FA5}">
                      <a16:colId xmlns:a16="http://schemas.microsoft.com/office/drawing/2014/main" val="20002"/>
                    </a:ext>
                  </a:extLst>
                </a:gridCol>
                <a:gridCol w="2210948">
                  <a:extLst>
                    <a:ext uri="{9D8B030D-6E8A-4147-A177-3AD203B41FA5}">
                      <a16:colId xmlns:a16="http://schemas.microsoft.com/office/drawing/2014/main" val="20003"/>
                    </a:ext>
                  </a:extLst>
                </a:gridCol>
                <a:gridCol w="1594791">
                  <a:extLst>
                    <a:ext uri="{9D8B030D-6E8A-4147-A177-3AD203B41FA5}">
                      <a16:colId xmlns:a16="http://schemas.microsoft.com/office/drawing/2014/main" val="20004"/>
                    </a:ext>
                  </a:extLst>
                </a:gridCol>
              </a:tblGrid>
              <a:tr h="399047">
                <a:tc>
                  <a:txBody>
                    <a:bodyPr/>
                    <a:lstStyle/>
                    <a:p>
                      <a:r>
                        <a:rPr lang="id-ID" sz="1050" dirty="0"/>
                        <a:t>Tanggal</a:t>
                      </a:r>
                    </a:p>
                  </a:txBody>
                  <a:tcPr marL="68580" marR="68580" marT="34290" marB="34290">
                    <a:solidFill>
                      <a:srgbClr val="C00000"/>
                    </a:solidFill>
                  </a:tcPr>
                </a:tc>
                <a:tc gridSpan="2">
                  <a:txBody>
                    <a:bodyPr/>
                    <a:lstStyle/>
                    <a:p>
                      <a:pPr algn="ctr"/>
                      <a:r>
                        <a:rPr lang="id-ID" sz="105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05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99047">
                <a:tc>
                  <a:txBody>
                    <a:bodyPr/>
                    <a:lstStyle/>
                    <a:p>
                      <a:r>
                        <a:rPr lang="id-ID" sz="1400" dirty="0"/>
                        <a:t>1 Juli</a:t>
                      </a:r>
                    </a:p>
                  </a:txBody>
                  <a:tcPr marL="68580" marR="68580" marT="34290" marB="34290"/>
                </a:tc>
                <a:tc>
                  <a:txBody>
                    <a:bodyPr/>
                    <a:lstStyle/>
                    <a:p>
                      <a:r>
                        <a:rPr lang="id-ID" sz="1400" dirty="0"/>
                        <a:t>Tanah</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850.000.000</a:t>
                      </a:r>
                    </a:p>
                  </a:txBody>
                  <a:tcPr marL="68580" marR="68580" marT="34290" marB="34290"/>
                </a:tc>
                <a:tc>
                  <a:txBody>
                    <a:bodyPr/>
                    <a:lstStyle/>
                    <a:p>
                      <a:r>
                        <a:rPr lang="id-ID" sz="1400" dirty="0"/>
                        <a:t>Belanja</a:t>
                      </a:r>
                      <a:r>
                        <a:rPr lang="id-ID" sz="1400" baseline="0" dirty="0"/>
                        <a:t> modal</a:t>
                      </a:r>
                      <a:endParaRPr lang="id-ID"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850.000.000</a:t>
                      </a:r>
                    </a:p>
                  </a:txBody>
                  <a:tcPr marL="68580" marR="68580" marT="34290" marB="34290"/>
                </a:tc>
                <a:extLst>
                  <a:ext uri="{0D108BD9-81ED-4DB2-BD59-A6C34878D82A}">
                    <a16:rowId xmlns:a16="http://schemas.microsoft.com/office/drawing/2014/main" val="10001"/>
                  </a:ext>
                </a:extLst>
              </a:tr>
              <a:tr h="399047">
                <a:tc>
                  <a:txBody>
                    <a:bodyPr/>
                    <a:lstStyle/>
                    <a:p>
                      <a:endParaRPr lang="id-ID" sz="1400" dirty="0"/>
                    </a:p>
                  </a:txBody>
                  <a:tcPr marL="68580" marR="68580" marT="34290" marB="34290"/>
                </a:tc>
                <a:tc>
                  <a:txBody>
                    <a:bodyPr/>
                    <a:lstStyle/>
                    <a:p>
                      <a:pPr marL="6350" lvl="1" indent="0"/>
                      <a:r>
                        <a:rPr lang="id-ID" sz="1400" dirty="0"/>
                        <a:t>   R/K PPKD</a:t>
                      </a:r>
                    </a:p>
                  </a:txBody>
                  <a:tcPr marL="68580" marR="68580" marT="34290" marB="34290"/>
                </a:tc>
                <a:tc>
                  <a:txBody>
                    <a:bodyPr/>
                    <a:lstStyle/>
                    <a:p>
                      <a:pPr algn="r"/>
                      <a:r>
                        <a:rPr lang="id-ID" sz="1400" dirty="0"/>
                        <a:t>850.000.000</a:t>
                      </a:r>
                    </a:p>
                  </a:txBody>
                  <a:tcPr marL="68580" marR="68580" marT="34290" marB="34290"/>
                </a:tc>
                <a:tc>
                  <a:txBody>
                    <a:bodyPr/>
                    <a:lstStyle/>
                    <a:p>
                      <a:pPr marL="6350" lvl="1" indent="0"/>
                      <a:r>
                        <a:rPr lang="id-ID" sz="1400" dirty="0"/>
                        <a:t>   Estimasi Perubahan SAL</a:t>
                      </a:r>
                    </a:p>
                  </a:txBody>
                  <a:tcPr marL="68580" marR="68580" marT="34290" marB="34290"/>
                </a:tc>
                <a:tc>
                  <a:txBody>
                    <a:bodyPr/>
                    <a:lstStyle/>
                    <a:p>
                      <a:pPr algn="r"/>
                      <a:r>
                        <a:rPr lang="id-ID" sz="1400" dirty="0"/>
                        <a:t>850.000.000</a:t>
                      </a:r>
                    </a:p>
                  </a:txBody>
                  <a:tcPr marL="68580" marR="68580" marT="34290" marB="34290"/>
                </a:tc>
                <a:extLst>
                  <a:ext uri="{0D108BD9-81ED-4DB2-BD59-A6C34878D82A}">
                    <a16:rowId xmlns:a16="http://schemas.microsoft.com/office/drawing/2014/main" val="10002"/>
                  </a:ext>
                </a:extLst>
              </a:tr>
              <a:tr h="399047">
                <a:tc>
                  <a:txBody>
                    <a:bodyPr/>
                    <a:lstStyle/>
                    <a:p>
                      <a:r>
                        <a:rPr lang="id-ID" sz="1400" dirty="0"/>
                        <a:t>1 Juli</a:t>
                      </a:r>
                    </a:p>
                  </a:txBody>
                  <a:tcPr marL="68580" marR="68580" marT="34290" marB="34290"/>
                </a:tc>
                <a:tc>
                  <a:txBody>
                    <a:bodyPr/>
                    <a:lstStyle/>
                    <a:p>
                      <a:r>
                        <a:rPr lang="id-ID" sz="1400" dirty="0"/>
                        <a:t>Tanah</a:t>
                      </a:r>
                    </a:p>
                  </a:txBody>
                  <a:tcPr marL="68580" marR="68580" marT="34290" marB="34290"/>
                </a:tc>
                <a:tc>
                  <a:txBody>
                    <a:bodyPr/>
                    <a:lstStyle/>
                    <a:p>
                      <a:r>
                        <a:rPr lang="id-ID" sz="1400" dirty="0"/>
                        <a:t>400.000.000</a:t>
                      </a:r>
                    </a:p>
                  </a:txBody>
                  <a:tcPr marL="68580" marR="68580" marT="34290" marB="34290"/>
                </a:tc>
                <a:tc>
                  <a:txBody>
                    <a:bodyPr/>
                    <a:lstStyle/>
                    <a:p>
                      <a:r>
                        <a:rPr lang="id-ID" sz="1400" dirty="0"/>
                        <a:t>Belanja</a:t>
                      </a:r>
                      <a:r>
                        <a:rPr lang="id-ID" sz="1400" baseline="0" dirty="0"/>
                        <a:t> modal</a:t>
                      </a:r>
                      <a:endParaRPr lang="id-ID"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1.000.000.000</a:t>
                      </a:r>
                    </a:p>
                  </a:txBody>
                  <a:tcPr marL="68580" marR="68580" marT="34290" marB="34290"/>
                </a:tc>
                <a:extLst>
                  <a:ext uri="{0D108BD9-81ED-4DB2-BD59-A6C34878D82A}">
                    <a16:rowId xmlns:a16="http://schemas.microsoft.com/office/drawing/2014/main" val="10003"/>
                  </a:ext>
                </a:extLst>
              </a:tr>
              <a:tr h="399047">
                <a:tc>
                  <a:txBody>
                    <a:bodyPr/>
                    <a:lstStyle/>
                    <a:p>
                      <a:endParaRPr lang="id-ID" sz="1400" dirty="0"/>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r>
                        <a:rPr lang="id-ID" sz="1400" dirty="0"/>
                        <a:t>Bangunan</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600.000.000</a:t>
                      </a:r>
                    </a:p>
                  </a:txBody>
                  <a:tcPr marL="68580" marR="68580" marT="34290" marB="34290"/>
                </a:tc>
                <a:tc>
                  <a:txBody>
                    <a:bodyPr/>
                    <a:lstStyle/>
                    <a:p>
                      <a:pPr marL="6350" lvl="1" indent="0"/>
                      <a:r>
                        <a:rPr lang="id-ID" sz="1400" dirty="0"/>
                        <a:t>   Estimasi Perubahan SAL</a:t>
                      </a:r>
                    </a:p>
                  </a:txBody>
                  <a:tcPr marL="68580" marR="68580" marT="34290" marB="34290"/>
                </a:tc>
                <a:tc>
                  <a:txBody>
                    <a:bodyPr/>
                    <a:lstStyle/>
                    <a:p>
                      <a:pPr algn="r"/>
                      <a:r>
                        <a:rPr lang="id-ID" sz="1400" dirty="0"/>
                        <a:t>1.050.000.000</a:t>
                      </a:r>
                    </a:p>
                  </a:txBody>
                  <a:tcPr marL="68580" marR="68580" marT="34290" marB="34290"/>
                </a:tc>
                <a:extLst>
                  <a:ext uri="{0D108BD9-81ED-4DB2-BD59-A6C34878D82A}">
                    <a16:rowId xmlns:a16="http://schemas.microsoft.com/office/drawing/2014/main" val="10004"/>
                  </a:ext>
                </a:extLst>
              </a:tr>
              <a:tr h="399047">
                <a:tc>
                  <a:txBody>
                    <a:bodyPr/>
                    <a:lstStyle/>
                    <a:p>
                      <a:endParaRPr lang="id-ID" sz="1400" dirty="0"/>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r>
                        <a:rPr lang="id-ID" sz="1400" dirty="0"/>
                        <a:t>   Pendapatan bunga – LO</a:t>
                      </a:r>
                    </a:p>
                  </a:txBody>
                  <a:tcPr marL="68580" marR="68580" marT="34290" marB="34290"/>
                </a:tc>
                <a:tc>
                  <a:txBody>
                    <a:bodyPr/>
                    <a:lstStyle/>
                    <a:p>
                      <a:pPr algn="r"/>
                      <a:r>
                        <a:rPr lang="id-ID" sz="1400" dirty="0"/>
                        <a:t>10.000.000</a:t>
                      </a:r>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endParaRPr lang="id-ID" sz="1400" dirty="0"/>
                    </a:p>
                  </a:txBody>
                  <a:tcPr marL="68580" marR="68580" marT="34290" marB="34290"/>
                </a:tc>
                <a:tc>
                  <a:txBody>
                    <a:bodyPr/>
                    <a:lstStyle/>
                    <a:p>
                      <a:pPr algn="r"/>
                      <a:endParaRPr lang="id-ID" sz="1400" dirty="0"/>
                    </a:p>
                  </a:txBody>
                  <a:tcPr marL="68580" marR="68580" marT="34290" marB="34290"/>
                </a:tc>
                <a:extLst>
                  <a:ext uri="{0D108BD9-81ED-4DB2-BD59-A6C34878D82A}">
                    <a16:rowId xmlns:a16="http://schemas.microsoft.com/office/drawing/2014/main" val="10005"/>
                  </a:ext>
                </a:extLst>
              </a:tr>
            </a:tbl>
          </a:graphicData>
        </a:graphic>
      </p:graphicFrame>
      <p:sp>
        <p:nvSpPr>
          <p:cNvPr id="8" name="Rectangle 7"/>
          <p:cNvSpPr/>
          <p:nvPr/>
        </p:nvSpPr>
        <p:spPr>
          <a:xfrm>
            <a:off x="204538" y="5654895"/>
            <a:ext cx="8698830" cy="830997"/>
          </a:xfrm>
          <a:prstGeom prst="rect">
            <a:avLst/>
          </a:prstGeom>
        </p:spPr>
        <p:txBody>
          <a:bodyPr wrap="square">
            <a:spAutoFit/>
          </a:bodyPr>
          <a:lstStyle/>
          <a:p>
            <a:pPr algn="just"/>
            <a:r>
              <a:rPr lang="id-ID" dirty="0"/>
              <a:t>Nilai tanah 480 / (480+720) x 1.000 = 400juta</a:t>
            </a:r>
          </a:p>
          <a:p>
            <a:pPr algn="just"/>
            <a:r>
              <a:rPr lang="id-ID" dirty="0"/>
              <a:t>Nilai bangunan 720 / (480+720) x 1.000 = 600 juta</a:t>
            </a:r>
          </a:p>
          <a:p>
            <a:pPr algn="just"/>
            <a:endParaRPr lang="id-ID" sz="1200" dirty="0"/>
          </a:p>
        </p:txBody>
      </p:sp>
    </p:spTree>
    <p:extLst>
      <p:ext uri="{BB962C8B-B14F-4D97-AF65-F5344CB8AC3E}">
        <p14:creationId xmlns:p14="http://schemas.microsoft.com/office/powerpoint/2010/main" val="1729964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DEPRESIASI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400" dirty="0" err="1"/>
              <a:t>Pada</a:t>
            </a:r>
            <a:r>
              <a:rPr lang="en-US" sz="2400" dirty="0"/>
              <a:t> </a:t>
            </a:r>
            <a:r>
              <a:rPr lang="id-ID" sz="2400" dirty="0"/>
              <a:t>1 Juli 20X2 SKPD ABC mengakui dan menghitung depresiasi. Bangunan nilai perolehan 6.000 juta disusutkan 20 tahun. Kendaraan 800 juta disusutkan 8 tahun, peralatan A 400juta disusutkan 8 tahun dan peralatan B 200 juta disusutkan 4 tahun. Penyusutan dengan menggunakan metode garis lurus</a:t>
            </a:r>
          </a:p>
          <a:p>
            <a:pPr marL="0" indent="0" algn="just">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09231303"/>
              </p:ext>
            </p:extLst>
          </p:nvPr>
        </p:nvGraphicFramePr>
        <p:xfrm>
          <a:off x="204539" y="3200400"/>
          <a:ext cx="8698830" cy="1491915"/>
        </p:xfrm>
        <a:graphic>
          <a:graphicData uri="http://schemas.openxmlformats.org/drawingml/2006/table">
            <a:tbl>
              <a:tblPr firstRow="1" bandRow="1">
                <a:tableStyleId>{7DF18680-E054-41AD-8BC1-D1AEF772440D}</a:tableStyleId>
              </a:tblPr>
              <a:tblGrid>
                <a:gridCol w="1087330">
                  <a:extLst>
                    <a:ext uri="{9D8B030D-6E8A-4147-A177-3AD203B41FA5}">
                      <a16:colId xmlns:a16="http://schemas.microsoft.com/office/drawing/2014/main" val="20000"/>
                    </a:ext>
                  </a:extLst>
                </a:gridCol>
                <a:gridCol w="2341668">
                  <a:extLst>
                    <a:ext uri="{9D8B030D-6E8A-4147-A177-3AD203B41FA5}">
                      <a16:colId xmlns:a16="http://schemas.microsoft.com/office/drawing/2014/main" val="20001"/>
                    </a:ext>
                  </a:extLst>
                </a:gridCol>
                <a:gridCol w="2141621">
                  <a:extLst>
                    <a:ext uri="{9D8B030D-6E8A-4147-A177-3AD203B41FA5}">
                      <a16:colId xmlns:a16="http://schemas.microsoft.com/office/drawing/2014/main" val="20002"/>
                    </a:ext>
                  </a:extLst>
                </a:gridCol>
                <a:gridCol w="2610853">
                  <a:extLst>
                    <a:ext uri="{9D8B030D-6E8A-4147-A177-3AD203B41FA5}">
                      <a16:colId xmlns:a16="http://schemas.microsoft.com/office/drawing/2014/main" val="20003"/>
                    </a:ext>
                  </a:extLst>
                </a:gridCol>
                <a:gridCol w="517358">
                  <a:extLst>
                    <a:ext uri="{9D8B030D-6E8A-4147-A177-3AD203B41FA5}">
                      <a16:colId xmlns:a16="http://schemas.microsoft.com/office/drawing/2014/main" val="20004"/>
                    </a:ext>
                  </a:extLst>
                </a:gridCol>
              </a:tblGrid>
              <a:tr h="497305">
                <a:tc>
                  <a:txBody>
                    <a:bodyPr/>
                    <a:lstStyle/>
                    <a:p>
                      <a:r>
                        <a:rPr lang="id-ID" sz="1200" dirty="0"/>
                        <a:t>Tanggal</a:t>
                      </a:r>
                    </a:p>
                  </a:txBody>
                  <a:tcPr marL="68580" marR="68580" marT="34290" marB="34290">
                    <a:solidFill>
                      <a:srgbClr val="C00000"/>
                    </a:solidFill>
                  </a:tcPr>
                </a:tc>
                <a:tc gridSpan="2">
                  <a:txBody>
                    <a:bodyPr/>
                    <a:lstStyle/>
                    <a:p>
                      <a:pPr algn="ctr"/>
                      <a:r>
                        <a:rPr lang="id-ID" sz="12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2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497305">
                <a:tc>
                  <a:txBody>
                    <a:bodyPr/>
                    <a:lstStyle/>
                    <a:p>
                      <a:r>
                        <a:rPr lang="id-ID" sz="1800" dirty="0"/>
                        <a:t>1 Juli</a:t>
                      </a:r>
                    </a:p>
                  </a:txBody>
                  <a:tcPr marL="68580" marR="68580" marT="34290" marB="34290"/>
                </a:tc>
                <a:tc>
                  <a:txBody>
                    <a:bodyPr/>
                    <a:lstStyle/>
                    <a:p>
                      <a:r>
                        <a:rPr lang="id-ID" sz="1800" dirty="0"/>
                        <a:t>Beban depresiasi</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a:t>140.000.000</a:t>
                      </a:r>
                    </a:p>
                  </a:txBody>
                  <a:tcPr marL="68580" marR="68580" marT="34290" marB="34290"/>
                </a:tc>
                <a:tc>
                  <a:txBody>
                    <a:bodyPr/>
                    <a:lstStyle/>
                    <a:p>
                      <a:r>
                        <a:rPr lang="id-ID" sz="1800" dirty="0"/>
                        <a:t>Tidak</a:t>
                      </a:r>
                      <a:r>
                        <a:rPr lang="id-ID" sz="1800" baseline="0" dirty="0"/>
                        <a:t> ada jurnal</a:t>
                      </a:r>
                      <a:endParaRPr lang="id-ID"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dirty="0"/>
                    </a:p>
                  </a:txBody>
                  <a:tcPr marL="68580" marR="68580" marT="34290" marB="34290"/>
                </a:tc>
                <a:extLst>
                  <a:ext uri="{0D108BD9-81ED-4DB2-BD59-A6C34878D82A}">
                    <a16:rowId xmlns:a16="http://schemas.microsoft.com/office/drawing/2014/main" val="10001"/>
                  </a:ext>
                </a:extLst>
              </a:tr>
              <a:tr h="497305">
                <a:tc>
                  <a:txBody>
                    <a:bodyPr/>
                    <a:lstStyle/>
                    <a:p>
                      <a:endParaRPr lang="id-ID" sz="1800" dirty="0"/>
                    </a:p>
                  </a:txBody>
                  <a:tcPr marL="68580" marR="68580" marT="34290" marB="34290"/>
                </a:tc>
                <a:tc>
                  <a:txBody>
                    <a:bodyPr/>
                    <a:lstStyle/>
                    <a:p>
                      <a:pPr marL="6350" lvl="1" indent="0"/>
                      <a:r>
                        <a:rPr lang="id-ID" sz="1800" dirty="0"/>
                        <a:t>   Akumulasi Depresiasi</a:t>
                      </a:r>
                    </a:p>
                  </a:txBody>
                  <a:tcPr marL="68580" marR="68580" marT="34290" marB="34290"/>
                </a:tc>
                <a:tc>
                  <a:txBody>
                    <a:bodyPr/>
                    <a:lstStyle/>
                    <a:p>
                      <a:pPr algn="r"/>
                      <a:r>
                        <a:rPr lang="id-ID" sz="1800" dirty="0"/>
                        <a:t>140.000.000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2"/>
                  </a:ext>
                </a:extLst>
              </a:tr>
            </a:tbl>
          </a:graphicData>
        </a:graphic>
      </p:graphicFrame>
      <p:sp>
        <p:nvSpPr>
          <p:cNvPr id="9" name="Content Placeholder 2"/>
          <p:cNvSpPr txBox="1">
            <a:spLocks/>
          </p:cNvSpPr>
          <p:nvPr/>
        </p:nvSpPr>
        <p:spPr bwMode="auto">
          <a:xfrm>
            <a:off x="1314450" y="5101076"/>
            <a:ext cx="3714750" cy="1200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dk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dk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dk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dk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dk1"/>
                </a:solidFill>
                <a:latin typeface="+mn-lt"/>
                <a:ea typeface="+mn-ea"/>
                <a:cs typeface="+mn-cs"/>
              </a:defRPr>
            </a:lvl9pPr>
          </a:lstStyle>
          <a:p>
            <a:pPr marL="0" indent="0" algn="just">
              <a:spcBef>
                <a:spcPts val="0"/>
              </a:spcBef>
              <a:buNone/>
            </a:pPr>
            <a:r>
              <a:rPr lang="en-US" sz="1500" dirty="0"/>
              <a:t>B</a:t>
            </a:r>
            <a:r>
              <a:rPr lang="id-ID" sz="1500" dirty="0"/>
              <a:t>angunan 6.000 / 20 x 6/12 = 30juta</a:t>
            </a:r>
          </a:p>
          <a:p>
            <a:pPr marL="0" indent="0" algn="just">
              <a:spcBef>
                <a:spcPts val="0"/>
              </a:spcBef>
              <a:buNone/>
            </a:pPr>
            <a:r>
              <a:rPr lang="id-ID" sz="1500" dirty="0"/>
              <a:t>Kendaraan 800 / 8 x 6/12 = 50</a:t>
            </a:r>
          </a:p>
          <a:p>
            <a:pPr marL="0" indent="0" algn="just">
              <a:spcBef>
                <a:spcPts val="0"/>
              </a:spcBef>
              <a:buNone/>
            </a:pPr>
            <a:r>
              <a:rPr lang="id-ID" sz="1500" dirty="0"/>
              <a:t>Peralatan A 480 / 8 x 6/12 = 30 </a:t>
            </a:r>
          </a:p>
          <a:p>
            <a:pPr marL="0" indent="0" algn="just">
              <a:spcBef>
                <a:spcPts val="0"/>
              </a:spcBef>
              <a:buNone/>
            </a:pPr>
            <a:r>
              <a:rPr lang="id-ID" sz="1500" dirty="0"/>
              <a:t>Peralatan B 240 / 4 x 6/12 = 30 </a:t>
            </a:r>
          </a:p>
          <a:p>
            <a:pPr marL="0" indent="0" algn="just">
              <a:spcBef>
                <a:spcPts val="0"/>
              </a:spcBef>
              <a:buNone/>
            </a:pPr>
            <a:r>
              <a:rPr lang="id-ID" sz="1500" dirty="0"/>
              <a:t>TOTAL 140juta</a:t>
            </a:r>
          </a:p>
          <a:p>
            <a:pPr marL="0" indent="0" algn="just">
              <a:spcBef>
                <a:spcPts val="0"/>
              </a:spcBef>
              <a:buNone/>
            </a:pPr>
            <a:endParaRPr lang="en-US" sz="1800" dirty="0"/>
          </a:p>
        </p:txBody>
      </p:sp>
    </p:spTree>
    <p:extLst>
      <p:ext uri="{BB962C8B-B14F-4D97-AF65-F5344CB8AC3E}">
        <p14:creationId xmlns:p14="http://schemas.microsoft.com/office/powerpoint/2010/main" val="1516026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PENJUALAN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800" dirty="0" err="1"/>
              <a:t>Pada</a:t>
            </a:r>
            <a:r>
              <a:rPr lang="en-US" sz="2800" dirty="0"/>
              <a:t> </a:t>
            </a:r>
            <a:r>
              <a:rPr lang="id-ID" sz="2800" dirty="0"/>
              <a:t>30 Desember 20X2 SKPD ABC menjual kendaraan dengan harga 40 juta. Kendaraan tersebut dibeli 10 tahun yang lalu dengan harga 200juta, telah disusutkan semua sehingga nilai buku 0.  </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654110554"/>
              </p:ext>
            </p:extLst>
          </p:nvPr>
        </p:nvGraphicFramePr>
        <p:xfrm>
          <a:off x="204539" y="3272594"/>
          <a:ext cx="8698830" cy="2251043"/>
        </p:xfrm>
        <a:graphic>
          <a:graphicData uri="http://schemas.openxmlformats.org/drawingml/2006/table">
            <a:tbl>
              <a:tblPr firstRow="1" bandRow="1">
                <a:tableStyleId>{7DF18680-E054-41AD-8BC1-D1AEF772440D}</a:tableStyleId>
              </a:tblPr>
              <a:tblGrid>
                <a:gridCol w="782050">
                  <a:extLst>
                    <a:ext uri="{9D8B030D-6E8A-4147-A177-3AD203B41FA5}">
                      <a16:colId xmlns:a16="http://schemas.microsoft.com/office/drawing/2014/main" val="20000"/>
                    </a:ext>
                  </a:extLst>
                </a:gridCol>
                <a:gridCol w="2480009">
                  <a:extLst>
                    <a:ext uri="{9D8B030D-6E8A-4147-A177-3AD203B41FA5}">
                      <a16:colId xmlns:a16="http://schemas.microsoft.com/office/drawing/2014/main" val="20001"/>
                    </a:ext>
                  </a:extLst>
                </a:gridCol>
                <a:gridCol w="1631033">
                  <a:extLst>
                    <a:ext uri="{9D8B030D-6E8A-4147-A177-3AD203B41FA5}">
                      <a16:colId xmlns:a16="http://schemas.microsoft.com/office/drawing/2014/main" val="20002"/>
                    </a:ext>
                  </a:extLst>
                </a:gridCol>
                <a:gridCol w="2210947">
                  <a:extLst>
                    <a:ext uri="{9D8B030D-6E8A-4147-A177-3AD203B41FA5}">
                      <a16:colId xmlns:a16="http://schemas.microsoft.com/office/drawing/2014/main" val="20003"/>
                    </a:ext>
                  </a:extLst>
                </a:gridCol>
                <a:gridCol w="1594791">
                  <a:extLst>
                    <a:ext uri="{9D8B030D-6E8A-4147-A177-3AD203B41FA5}">
                      <a16:colId xmlns:a16="http://schemas.microsoft.com/office/drawing/2014/main" val="20004"/>
                    </a:ext>
                  </a:extLst>
                </a:gridCol>
              </a:tblGrid>
              <a:tr h="330803">
                <a:tc>
                  <a:txBody>
                    <a:bodyPr/>
                    <a:lstStyle/>
                    <a:p>
                      <a:r>
                        <a:rPr lang="id-ID" sz="1200" dirty="0"/>
                        <a:t>Tanggal</a:t>
                      </a:r>
                    </a:p>
                  </a:txBody>
                  <a:tcPr marL="68580" marR="68580" marT="34290" marB="34290">
                    <a:solidFill>
                      <a:srgbClr val="C00000"/>
                    </a:solidFill>
                  </a:tcPr>
                </a:tc>
                <a:tc gridSpan="2">
                  <a:txBody>
                    <a:bodyPr/>
                    <a:lstStyle/>
                    <a:p>
                      <a:pPr algn="ctr"/>
                      <a:r>
                        <a:rPr lang="id-ID" sz="12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2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30803">
                <a:tc>
                  <a:txBody>
                    <a:bodyPr/>
                    <a:lstStyle/>
                    <a:p>
                      <a:r>
                        <a:rPr lang="id-ID" sz="1800" dirty="0"/>
                        <a:t>30 Des</a:t>
                      </a:r>
                    </a:p>
                  </a:txBody>
                  <a:tcPr marL="68580" marR="68580" marT="34290" marB="34290"/>
                </a:tc>
                <a:tc>
                  <a:txBody>
                    <a:bodyPr/>
                    <a:lstStyle/>
                    <a:p>
                      <a:r>
                        <a:rPr lang="id-ID" sz="1800" dirty="0"/>
                        <a:t>Kas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a:t>40.000.000</a:t>
                      </a:r>
                    </a:p>
                  </a:txBody>
                  <a:tcPr marL="68580" marR="68580" marT="34290" marB="34290"/>
                </a:tc>
                <a:tc>
                  <a:txBody>
                    <a:bodyPr/>
                    <a:lstStyle/>
                    <a:p>
                      <a:r>
                        <a:rPr lang="id-ID" sz="1800" dirty="0"/>
                        <a:t>Estimasi Perubahan SAL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a:t>40.000.000</a:t>
                      </a:r>
                    </a:p>
                  </a:txBody>
                  <a:tcPr marL="68580" marR="68580" marT="34290" marB="34290"/>
                </a:tc>
                <a:extLst>
                  <a:ext uri="{0D108BD9-81ED-4DB2-BD59-A6C34878D82A}">
                    <a16:rowId xmlns:a16="http://schemas.microsoft.com/office/drawing/2014/main" val="10001"/>
                  </a:ext>
                </a:extLst>
              </a:tr>
              <a:tr h="330803">
                <a:tc>
                  <a:txBody>
                    <a:bodyPr/>
                    <a:lstStyle/>
                    <a:p>
                      <a:endParaRPr lang="id-ID" sz="1800" dirty="0"/>
                    </a:p>
                  </a:txBody>
                  <a:tcPr marL="68580" marR="68580" marT="34290" marB="34290"/>
                </a:tc>
                <a:tc>
                  <a:txBody>
                    <a:bodyPr/>
                    <a:lstStyle/>
                    <a:p>
                      <a:pPr marL="6350" lvl="1" indent="0"/>
                      <a:r>
                        <a:rPr lang="id-ID" sz="1800" dirty="0"/>
                        <a:t>Akumulasi Depresiasi</a:t>
                      </a:r>
                    </a:p>
                  </a:txBody>
                  <a:tcPr marL="68580" marR="68580" marT="34290" marB="34290"/>
                </a:tc>
                <a:tc>
                  <a:txBody>
                    <a:bodyPr/>
                    <a:lstStyle/>
                    <a:p>
                      <a:pPr algn="l"/>
                      <a:r>
                        <a:rPr lang="id-ID" sz="1800" dirty="0"/>
                        <a:t>200.000.000</a:t>
                      </a:r>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r>
                        <a:rPr lang="id-ID" sz="1800" dirty="0"/>
                        <a:t>   Pendapatan</a:t>
                      </a:r>
                      <a:r>
                        <a:rPr lang="id-ID" sz="1800" baseline="0" dirty="0"/>
                        <a:t> lain-lain</a:t>
                      </a:r>
                      <a:endParaRPr lang="id-ID" sz="1800" dirty="0"/>
                    </a:p>
                  </a:txBody>
                  <a:tcPr marL="68580" marR="68580" marT="34290" marB="34290"/>
                </a:tc>
                <a:tc>
                  <a:txBody>
                    <a:bodyPr/>
                    <a:lstStyle/>
                    <a:p>
                      <a:pPr algn="r"/>
                      <a:r>
                        <a:rPr lang="id-ID" sz="1800" dirty="0"/>
                        <a:t>40.000.000</a:t>
                      </a:r>
                    </a:p>
                  </a:txBody>
                  <a:tcPr marL="68580" marR="68580" marT="34290" marB="34290"/>
                </a:tc>
                <a:extLst>
                  <a:ext uri="{0D108BD9-81ED-4DB2-BD59-A6C34878D82A}">
                    <a16:rowId xmlns:a16="http://schemas.microsoft.com/office/drawing/2014/main" val="10002"/>
                  </a:ext>
                </a:extLst>
              </a:tr>
              <a:tr h="330803">
                <a:tc>
                  <a:txBody>
                    <a:bodyPr/>
                    <a:lstStyle/>
                    <a:p>
                      <a:endParaRPr lang="id-ID" sz="1800" dirty="0"/>
                    </a:p>
                  </a:txBody>
                  <a:tcPr marL="68580" marR="68580" marT="34290" marB="34290"/>
                </a:tc>
                <a:tc>
                  <a:txBody>
                    <a:bodyPr/>
                    <a:lstStyle/>
                    <a:p>
                      <a:pPr marL="6350" lvl="1" indent="0"/>
                      <a:r>
                        <a:rPr lang="id-ID" sz="1800" dirty="0"/>
                        <a:t>    Kendaraan</a:t>
                      </a:r>
                    </a:p>
                  </a:txBody>
                  <a:tcPr marL="68580" marR="68580" marT="34290" marB="34290"/>
                </a:tc>
                <a:tc>
                  <a:txBody>
                    <a:bodyPr/>
                    <a:lstStyle/>
                    <a:p>
                      <a:pPr algn="r"/>
                      <a:r>
                        <a:rPr lang="id-ID" sz="1800" dirty="0"/>
                        <a:t>200.000.000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3"/>
                  </a:ext>
                </a:extLst>
              </a:tr>
              <a:tr h="567701">
                <a:tc>
                  <a:txBody>
                    <a:bodyPr/>
                    <a:lstStyle/>
                    <a:p>
                      <a:endParaRPr lang="id-ID" sz="1800" dirty="0"/>
                    </a:p>
                  </a:txBody>
                  <a:tcPr marL="68580" marR="68580" marT="34290" marB="34290"/>
                </a:tc>
                <a:tc>
                  <a:txBody>
                    <a:bodyPr/>
                    <a:lstStyle/>
                    <a:p>
                      <a:pPr marL="6350" lvl="1" indent="0"/>
                      <a:r>
                        <a:rPr lang="id-ID" sz="1800" dirty="0"/>
                        <a:t>    Surplus</a:t>
                      </a:r>
                      <a:r>
                        <a:rPr lang="id-ID" sz="1800" baseline="0" dirty="0"/>
                        <a:t>  penjualan </a:t>
                      </a:r>
                    </a:p>
                    <a:p>
                      <a:pPr marL="6350" lvl="1" indent="0"/>
                      <a:r>
                        <a:rPr lang="id-ID" sz="1800" baseline="0" dirty="0"/>
                        <a:t>    kendaraan</a:t>
                      </a:r>
                      <a:endParaRPr lang="id-ID" sz="1800" dirty="0"/>
                    </a:p>
                  </a:txBody>
                  <a:tcPr marL="68580" marR="68580" marT="34290" marB="34290"/>
                </a:tc>
                <a:tc>
                  <a:txBody>
                    <a:bodyPr/>
                    <a:lstStyle/>
                    <a:p>
                      <a:pPr algn="r"/>
                      <a:r>
                        <a:rPr lang="id-ID" sz="1800" dirty="0"/>
                        <a:t>40.000.000</a:t>
                      </a:r>
                    </a:p>
                  </a:txBody>
                  <a:tcPr marL="68580" marR="68580" marT="34290" marB="34290"/>
                </a:tc>
                <a:tc>
                  <a:txBody>
                    <a:bodyPr/>
                    <a:lstStyle/>
                    <a:p>
                      <a:pPr marL="6350" lvl="1" indent="0"/>
                      <a:endParaRPr lang="id-ID" sz="1800" dirty="0"/>
                    </a:p>
                  </a:txBody>
                  <a:tcPr marL="68580" marR="68580" marT="34290" marB="34290"/>
                </a:tc>
                <a:tc>
                  <a:txBody>
                    <a:bodyPr/>
                    <a:lstStyle/>
                    <a:p>
                      <a:pPr algn="r"/>
                      <a:endParaRPr lang="id-ID" sz="1800" dirty="0"/>
                    </a:p>
                  </a:txBody>
                  <a:tcPr marL="68580" marR="68580" marT="34290" marB="34290"/>
                </a:tc>
                <a:extLst>
                  <a:ext uri="{0D108BD9-81ED-4DB2-BD59-A6C34878D82A}">
                    <a16:rowId xmlns:a16="http://schemas.microsoft.com/office/drawing/2014/main" val="10004"/>
                  </a:ext>
                </a:extLst>
              </a:tr>
            </a:tbl>
          </a:graphicData>
        </a:graphic>
      </p:graphicFrame>
      <p:sp>
        <p:nvSpPr>
          <p:cNvPr id="9" name="Content Placeholder 2"/>
          <p:cNvSpPr txBox="1">
            <a:spLocks/>
          </p:cNvSpPr>
          <p:nvPr/>
        </p:nvSpPr>
        <p:spPr bwMode="auto">
          <a:xfrm>
            <a:off x="1796464" y="5786876"/>
            <a:ext cx="5514975" cy="5143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dk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dk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dk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dk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dk1"/>
                </a:solidFill>
                <a:latin typeface="+mn-lt"/>
                <a:ea typeface="+mn-ea"/>
                <a:cs typeface="+mn-cs"/>
              </a:defRPr>
            </a:lvl9pPr>
          </a:lstStyle>
          <a:p>
            <a:pPr marL="0" indent="0" algn="just">
              <a:spcBef>
                <a:spcPts val="0"/>
              </a:spcBef>
              <a:buNone/>
            </a:pPr>
            <a:r>
              <a:rPr lang="en-US" sz="1500" dirty="0"/>
              <a:t>K</a:t>
            </a:r>
            <a:r>
              <a:rPr lang="id-ID" sz="1500" dirty="0"/>
              <a:t>endaraan nilai buku 0, 40 juta adalah surplus penjualan kendaraan.</a:t>
            </a:r>
            <a:endParaRPr lang="en-US" sz="1800" dirty="0"/>
          </a:p>
        </p:txBody>
      </p:sp>
    </p:spTree>
    <p:extLst>
      <p:ext uri="{BB962C8B-B14F-4D97-AF65-F5344CB8AC3E}">
        <p14:creationId xmlns:p14="http://schemas.microsoft.com/office/powerpoint/2010/main" val="794632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4300" b="1" spc="-150" dirty="0">
                <a:ln w="3175">
                  <a:noFill/>
                </a:ln>
                <a:latin typeface="Tw Cen MT" pitchFamily="34" charset="0"/>
                <a:cs typeface="Arial" charset="0"/>
              </a:rPr>
              <a:t>JURNAL PENJUALAN ASET</a:t>
            </a:r>
            <a:endParaRPr lang="en-US" sz="4300" b="1" spc="-150" dirty="0">
              <a:ln w="3175">
                <a:noFill/>
              </a:ln>
              <a:latin typeface="Tw Cen MT" pitchFamily="34" charset="0"/>
              <a:cs typeface="Arial" charset="0"/>
            </a:endParaRPr>
          </a:p>
        </p:txBody>
      </p:sp>
      <p:sp>
        <p:nvSpPr>
          <p:cNvPr id="3" name="Content Placeholder 2"/>
          <p:cNvSpPr>
            <a:spLocks noGrp="1"/>
          </p:cNvSpPr>
          <p:nvPr>
            <p:ph idx="1"/>
          </p:nvPr>
        </p:nvSpPr>
        <p:spPr>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800" dirty="0" err="1"/>
              <a:t>Pada</a:t>
            </a:r>
            <a:r>
              <a:rPr lang="en-US" sz="2800" dirty="0"/>
              <a:t> </a:t>
            </a:r>
            <a:r>
              <a:rPr lang="id-ID" sz="2800" dirty="0"/>
              <a:t>30 Desember 20X2 SKPD ABC menjual peralatan dengan harga 30 juta. Peralatan harga perolehan 80juta, telah didepresiasikan 4 tahun (dari 8 tahun masa mafaat), nilai buku tersisa 40 juta.</a:t>
            </a:r>
          </a:p>
        </p:txBody>
      </p:sp>
      <p:graphicFrame>
        <p:nvGraphicFramePr>
          <p:cNvPr id="6" name="Table 5"/>
          <p:cNvGraphicFramePr>
            <a:graphicFrameLocks noGrp="1"/>
          </p:cNvGraphicFramePr>
          <p:nvPr>
            <p:extLst>
              <p:ext uri="{D42A27DB-BD31-4B8C-83A1-F6EECF244321}">
                <p14:modId xmlns:p14="http://schemas.microsoft.com/office/powerpoint/2010/main" val="3229090331"/>
              </p:ext>
            </p:extLst>
          </p:nvPr>
        </p:nvGraphicFramePr>
        <p:xfrm>
          <a:off x="204539" y="3068054"/>
          <a:ext cx="8698830" cy="1816768"/>
        </p:xfrm>
        <a:graphic>
          <a:graphicData uri="http://schemas.openxmlformats.org/drawingml/2006/table">
            <a:tbl>
              <a:tblPr firstRow="1" bandRow="1">
                <a:tableStyleId>{7DF18680-E054-41AD-8BC1-D1AEF772440D}</a:tableStyleId>
              </a:tblPr>
              <a:tblGrid>
                <a:gridCol w="757987">
                  <a:extLst>
                    <a:ext uri="{9D8B030D-6E8A-4147-A177-3AD203B41FA5}">
                      <a16:colId xmlns:a16="http://schemas.microsoft.com/office/drawing/2014/main" val="20000"/>
                    </a:ext>
                  </a:extLst>
                </a:gridCol>
                <a:gridCol w="2504072">
                  <a:extLst>
                    <a:ext uri="{9D8B030D-6E8A-4147-A177-3AD203B41FA5}">
                      <a16:colId xmlns:a16="http://schemas.microsoft.com/office/drawing/2014/main" val="20001"/>
                    </a:ext>
                  </a:extLst>
                </a:gridCol>
                <a:gridCol w="1631033">
                  <a:extLst>
                    <a:ext uri="{9D8B030D-6E8A-4147-A177-3AD203B41FA5}">
                      <a16:colId xmlns:a16="http://schemas.microsoft.com/office/drawing/2014/main" val="20002"/>
                    </a:ext>
                  </a:extLst>
                </a:gridCol>
                <a:gridCol w="2210947">
                  <a:extLst>
                    <a:ext uri="{9D8B030D-6E8A-4147-A177-3AD203B41FA5}">
                      <a16:colId xmlns:a16="http://schemas.microsoft.com/office/drawing/2014/main" val="20003"/>
                    </a:ext>
                  </a:extLst>
                </a:gridCol>
                <a:gridCol w="1594791">
                  <a:extLst>
                    <a:ext uri="{9D8B030D-6E8A-4147-A177-3AD203B41FA5}">
                      <a16:colId xmlns:a16="http://schemas.microsoft.com/office/drawing/2014/main" val="20004"/>
                    </a:ext>
                  </a:extLst>
                </a:gridCol>
              </a:tblGrid>
              <a:tr h="317832">
                <a:tc>
                  <a:txBody>
                    <a:bodyPr/>
                    <a:lstStyle/>
                    <a:p>
                      <a:r>
                        <a:rPr lang="id-ID" sz="1100" dirty="0"/>
                        <a:t>Tanggal</a:t>
                      </a:r>
                    </a:p>
                  </a:txBody>
                  <a:tcPr marL="68580" marR="68580" marT="34290" marB="34290">
                    <a:solidFill>
                      <a:srgbClr val="C00000"/>
                    </a:solidFill>
                  </a:tcPr>
                </a:tc>
                <a:tc gridSpan="2">
                  <a:txBody>
                    <a:bodyPr/>
                    <a:lstStyle/>
                    <a:p>
                      <a:pPr algn="ctr"/>
                      <a:r>
                        <a:rPr lang="id-ID" sz="1100" dirty="0"/>
                        <a:t>Finansial</a:t>
                      </a:r>
                    </a:p>
                  </a:txBody>
                  <a:tcPr marL="68580" marR="68580" marT="34290" marB="34290">
                    <a:solidFill>
                      <a:srgbClr val="C00000"/>
                    </a:solidFill>
                  </a:tcPr>
                </a:tc>
                <a:tc hMerge="1">
                  <a:txBody>
                    <a:bodyPr/>
                    <a:lstStyle/>
                    <a:p>
                      <a:endParaRPr lang="id-ID" dirty="0"/>
                    </a:p>
                  </a:txBody>
                  <a:tcPr/>
                </a:tc>
                <a:tc gridSpan="2">
                  <a:txBody>
                    <a:bodyPr/>
                    <a:lstStyle/>
                    <a:p>
                      <a:pPr algn="ctr"/>
                      <a:r>
                        <a:rPr lang="id-ID" sz="1100" dirty="0"/>
                        <a:t>Anggaran</a:t>
                      </a:r>
                    </a:p>
                  </a:txBody>
                  <a:tcPr marL="68580" marR="68580" marT="34290" marB="34290">
                    <a:solidFill>
                      <a:srgbClr val="C00000"/>
                    </a:solidFill>
                  </a:tcPr>
                </a:tc>
                <a:tc hMerge="1">
                  <a:txBody>
                    <a:bodyPr/>
                    <a:lstStyle/>
                    <a:p>
                      <a:endParaRPr lang="id-ID" dirty="0"/>
                    </a:p>
                  </a:txBody>
                  <a:tcPr/>
                </a:tc>
                <a:extLst>
                  <a:ext uri="{0D108BD9-81ED-4DB2-BD59-A6C34878D82A}">
                    <a16:rowId xmlns:a16="http://schemas.microsoft.com/office/drawing/2014/main" val="10000"/>
                  </a:ext>
                </a:extLst>
              </a:tr>
              <a:tr h="317832">
                <a:tc>
                  <a:txBody>
                    <a:bodyPr/>
                    <a:lstStyle/>
                    <a:p>
                      <a:r>
                        <a:rPr lang="id-ID" sz="1600" dirty="0"/>
                        <a:t>30 Des</a:t>
                      </a:r>
                    </a:p>
                  </a:txBody>
                  <a:tcPr marL="68580" marR="68580" marT="34290" marB="34290"/>
                </a:tc>
                <a:tc>
                  <a:txBody>
                    <a:bodyPr/>
                    <a:lstStyle/>
                    <a:p>
                      <a:r>
                        <a:rPr lang="id-ID" sz="1600" dirty="0"/>
                        <a:t>Kas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30.000.000</a:t>
                      </a:r>
                    </a:p>
                  </a:txBody>
                  <a:tcPr marL="68580" marR="68580" marT="34290" marB="34290"/>
                </a:tc>
                <a:tc>
                  <a:txBody>
                    <a:bodyPr/>
                    <a:lstStyle/>
                    <a:p>
                      <a:r>
                        <a:rPr lang="id-ID" sz="1600" dirty="0"/>
                        <a:t>Estimasi Perubahan SAL</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10.000.000</a:t>
                      </a:r>
                    </a:p>
                  </a:txBody>
                  <a:tcPr marL="68580" marR="68580" marT="34290" marB="34290"/>
                </a:tc>
                <a:extLst>
                  <a:ext uri="{0D108BD9-81ED-4DB2-BD59-A6C34878D82A}">
                    <a16:rowId xmlns:a16="http://schemas.microsoft.com/office/drawing/2014/main" val="10001"/>
                  </a:ext>
                </a:extLst>
              </a:tr>
              <a:tr h="317832">
                <a:tc>
                  <a:txBody>
                    <a:bodyPr/>
                    <a:lstStyle/>
                    <a:p>
                      <a:endParaRPr lang="id-ID" sz="1600" dirty="0"/>
                    </a:p>
                  </a:txBody>
                  <a:tcPr marL="68580" marR="68580" marT="34290" marB="34290"/>
                </a:tc>
                <a:tc>
                  <a:txBody>
                    <a:bodyPr/>
                    <a:lstStyle/>
                    <a:p>
                      <a:pPr marL="6350" lvl="1" indent="0"/>
                      <a:r>
                        <a:rPr lang="id-ID" sz="1600" dirty="0"/>
                        <a:t>Akumulasi Depresiasi</a:t>
                      </a:r>
                    </a:p>
                  </a:txBody>
                  <a:tcPr marL="68580" marR="68580" marT="34290" marB="34290"/>
                </a:tc>
                <a:tc>
                  <a:txBody>
                    <a:bodyPr/>
                    <a:lstStyle/>
                    <a:p>
                      <a:pPr algn="l"/>
                      <a:r>
                        <a:rPr lang="id-ID" sz="1600" dirty="0"/>
                        <a:t>40.000.000</a:t>
                      </a:r>
                    </a:p>
                  </a:txBody>
                  <a:tcPr marL="68580" marR="68580" marT="34290" marB="34290"/>
                </a:tc>
                <a:tc>
                  <a:txBody>
                    <a:bodyPr/>
                    <a:lstStyle/>
                    <a:p>
                      <a:pPr marL="6350" marR="0" lvl="1" indent="0" algn="l" defTabSz="914400" rtl="0" eaLnBrk="1" fontAlgn="auto" latinLnBrk="0" hangingPunct="1">
                        <a:lnSpc>
                          <a:spcPct val="100000"/>
                        </a:lnSpc>
                        <a:spcBef>
                          <a:spcPts val="0"/>
                        </a:spcBef>
                        <a:spcAft>
                          <a:spcPts val="0"/>
                        </a:spcAft>
                        <a:buClrTx/>
                        <a:buSzTx/>
                        <a:buFontTx/>
                        <a:buNone/>
                        <a:tabLst/>
                        <a:defRPr/>
                      </a:pPr>
                      <a:r>
                        <a:rPr lang="id-ID" sz="1600" dirty="0"/>
                        <a:t>   Pendapatan</a:t>
                      </a:r>
                      <a:r>
                        <a:rPr lang="id-ID" sz="1600" baseline="0" dirty="0"/>
                        <a:t> lain-lain</a:t>
                      </a:r>
                      <a:endParaRPr lang="id-ID" sz="1600" dirty="0"/>
                    </a:p>
                  </a:txBody>
                  <a:tcPr marL="68580" marR="68580" marT="34290" marB="34290"/>
                </a:tc>
                <a:tc>
                  <a:txBody>
                    <a:bodyPr/>
                    <a:lstStyle/>
                    <a:p>
                      <a:pPr algn="r"/>
                      <a:r>
                        <a:rPr lang="id-ID" sz="1600" dirty="0"/>
                        <a:t>10.000.000</a:t>
                      </a:r>
                    </a:p>
                  </a:txBody>
                  <a:tcPr marL="68580" marR="68580" marT="34290" marB="34290"/>
                </a:tc>
                <a:extLst>
                  <a:ext uri="{0D108BD9-81ED-4DB2-BD59-A6C34878D82A}">
                    <a16:rowId xmlns:a16="http://schemas.microsoft.com/office/drawing/2014/main" val="10002"/>
                  </a:ext>
                </a:extLst>
              </a:tr>
              <a:tr h="545440">
                <a:tc>
                  <a:txBody>
                    <a:bodyPr/>
                    <a:lstStyle/>
                    <a:p>
                      <a:endParaRPr lang="id-ID" sz="1600" dirty="0"/>
                    </a:p>
                  </a:txBody>
                  <a:tcPr marL="68580" marR="68580" marT="34290" marB="34290"/>
                </a:tc>
                <a:tc>
                  <a:txBody>
                    <a:bodyPr/>
                    <a:lstStyle/>
                    <a:p>
                      <a:pPr marL="6350" lvl="1" indent="0"/>
                      <a:r>
                        <a:rPr lang="id-ID" sz="1600" dirty="0"/>
                        <a:t>Defisit penjualan peralatan</a:t>
                      </a:r>
                    </a:p>
                  </a:txBody>
                  <a:tcPr marL="68580" marR="68580" marT="34290" marB="34290"/>
                </a:tc>
                <a:tc>
                  <a:txBody>
                    <a:bodyPr/>
                    <a:lstStyle/>
                    <a:p>
                      <a:pPr algn="l"/>
                      <a:r>
                        <a:rPr lang="id-ID" sz="1600" dirty="0"/>
                        <a:t>10.000.000</a:t>
                      </a:r>
                    </a:p>
                  </a:txBody>
                  <a:tcPr marL="68580" marR="68580" marT="34290" marB="34290"/>
                </a:tc>
                <a:tc>
                  <a:txBody>
                    <a:bodyPr/>
                    <a:lstStyle/>
                    <a:p>
                      <a:pPr marL="6350" lvl="1" indent="0"/>
                      <a:endParaRPr lang="id-ID" sz="1600" dirty="0"/>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03"/>
                  </a:ext>
                </a:extLst>
              </a:tr>
              <a:tr h="317832">
                <a:tc>
                  <a:txBody>
                    <a:bodyPr/>
                    <a:lstStyle/>
                    <a:p>
                      <a:endParaRPr lang="id-ID" sz="1600" dirty="0"/>
                    </a:p>
                  </a:txBody>
                  <a:tcPr marL="68580" marR="68580" marT="34290" marB="34290"/>
                </a:tc>
                <a:tc>
                  <a:txBody>
                    <a:bodyPr/>
                    <a:lstStyle/>
                    <a:p>
                      <a:pPr marL="6350" lvl="1" indent="0"/>
                      <a:r>
                        <a:rPr lang="id-ID" sz="1600" dirty="0"/>
                        <a:t>    Peralatan</a:t>
                      </a:r>
                    </a:p>
                  </a:txBody>
                  <a:tcPr marL="68580" marR="68580" marT="34290" marB="34290"/>
                </a:tc>
                <a:tc>
                  <a:txBody>
                    <a:bodyPr/>
                    <a:lstStyle/>
                    <a:p>
                      <a:pPr algn="r"/>
                      <a:r>
                        <a:rPr lang="id-ID" sz="1600" dirty="0"/>
                        <a:t>80.000.000</a:t>
                      </a:r>
                    </a:p>
                  </a:txBody>
                  <a:tcPr marL="68580" marR="68580" marT="34290" marB="34290"/>
                </a:tc>
                <a:tc>
                  <a:txBody>
                    <a:bodyPr/>
                    <a:lstStyle/>
                    <a:p>
                      <a:pPr marL="6350" lvl="1" indent="0"/>
                      <a:endParaRPr lang="id-ID" sz="1600" dirty="0"/>
                    </a:p>
                  </a:txBody>
                  <a:tcPr marL="68580" marR="68580" marT="34290" marB="34290"/>
                </a:tc>
                <a:tc>
                  <a:txBody>
                    <a:bodyPr/>
                    <a:lstStyle/>
                    <a:p>
                      <a:pPr algn="r"/>
                      <a:endParaRPr lang="id-ID" sz="1600" dirty="0"/>
                    </a:p>
                  </a:txBody>
                  <a:tcPr marL="68580" marR="68580" marT="34290" marB="34290"/>
                </a:tc>
                <a:extLst>
                  <a:ext uri="{0D108BD9-81ED-4DB2-BD59-A6C34878D82A}">
                    <a16:rowId xmlns:a16="http://schemas.microsoft.com/office/drawing/2014/main" val="10004"/>
                  </a:ext>
                </a:extLst>
              </a:tr>
            </a:tbl>
          </a:graphicData>
        </a:graphic>
      </p:graphicFrame>
      <p:sp>
        <p:nvSpPr>
          <p:cNvPr id="9" name="Content Placeholder 2"/>
          <p:cNvSpPr txBox="1">
            <a:spLocks/>
          </p:cNvSpPr>
          <p:nvPr/>
        </p:nvSpPr>
        <p:spPr bwMode="auto">
          <a:xfrm>
            <a:off x="1667877" y="5786876"/>
            <a:ext cx="5772150" cy="5143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dk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dk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dk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dk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dk1"/>
                </a:solidFill>
                <a:latin typeface="+mn-lt"/>
                <a:ea typeface="+mn-ea"/>
                <a:cs typeface="+mn-cs"/>
              </a:defRPr>
            </a:lvl9pPr>
          </a:lstStyle>
          <a:p>
            <a:pPr marL="0" indent="0" algn="just">
              <a:spcBef>
                <a:spcPts val="0"/>
              </a:spcBef>
              <a:buNone/>
            </a:pPr>
            <a:r>
              <a:rPr lang="id-ID" sz="1500" dirty="0"/>
              <a:t>Peralatan nilai buku 20 juta. Defisit penjualan peralatan 30 – 40 = (10) </a:t>
            </a:r>
          </a:p>
        </p:txBody>
      </p:sp>
    </p:spTree>
    <p:extLst>
      <p:ext uri="{BB962C8B-B14F-4D97-AF65-F5344CB8AC3E}">
        <p14:creationId xmlns:p14="http://schemas.microsoft.com/office/powerpoint/2010/main" val="1012582988"/>
      </p:ext>
    </p:extLst>
  </p:cSld>
  <p:clrMapOvr>
    <a:masterClrMapping/>
  </p:clrMapOvr>
</p:sld>
</file>

<file path=ppt/theme/theme1.xml><?xml version="1.0" encoding="utf-8"?>
<a:theme xmlns:a="http://schemas.openxmlformats.org/drawingml/2006/main" name="Retrospect 2">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1523</TotalTime>
  <Words>8647</Words>
  <Application>Microsoft Office PowerPoint</Application>
  <PresentationFormat>On-screen Show (4:3)</PresentationFormat>
  <Paragraphs>1161</Paragraphs>
  <Slides>156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156</vt:i4>
      </vt:variant>
    </vt:vector>
  </HeadingPairs>
  <TitlesOfParts>
    <vt:vector size="166" baseType="lpstr">
      <vt:lpstr>Arial</vt:lpstr>
      <vt:lpstr>Arial Narrow</vt:lpstr>
      <vt:lpstr>Arial Rounded MT Bold</vt:lpstr>
      <vt:lpstr>Calibri</vt:lpstr>
      <vt:lpstr>Calibri Light</vt:lpstr>
      <vt:lpstr>Tahoma</vt:lpstr>
      <vt:lpstr>Tw Cen MT</vt:lpstr>
      <vt:lpstr>Wingdings</vt:lpstr>
      <vt:lpstr>Wingdings 3</vt:lpstr>
      <vt:lpstr>Retrospect 2</vt:lpstr>
      <vt:lpstr>Standar Akuntansi Pemerintah (SAP)</vt:lpstr>
      <vt:lpstr>PowerPoint Presentation</vt:lpstr>
      <vt:lpstr>PSAP NO. 01 PENYAJIAN LAPORAN KEUANGAN </vt:lpstr>
      <vt:lpstr>  TUJUAN</vt:lpstr>
      <vt:lpstr>Pendapatan LRA vs LO</vt:lpstr>
      <vt:lpstr>   Belanja vs Beban</vt:lpstr>
      <vt:lpstr>KOMPONEN LAPORAN KEUANGAN   </vt:lpstr>
      <vt:lpstr>Setiap Entitas Menyajikan Komponen-komponen Laporan Keuangan Tersebut Kecuali</vt:lpstr>
      <vt:lpstr>LAPORAN PERUBAHAN SAL</vt:lpstr>
      <vt:lpstr>NERACA </vt:lpstr>
      <vt:lpstr>LAPORAN ARUS KAS</vt:lpstr>
      <vt:lpstr>LAPORAN OPERASIONAL</vt:lpstr>
      <vt:lpstr>LAPORAN PERUBAHAN EKUITAS</vt:lpstr>
      <vt:lpstr>CATATAN ATAS LAPORAN KEUANGAN</vt:lpstr>
      <vt:lpstr>CATATAN ATAS LAPORAN KEUANGAN</vt:lpstr>
      <vt:lpstr>PSAP NO. 02 LAPORAN REALISASI ANGGARAN</vt:lpstr>
      <vt:lpstr>Laporan Realisasi Anggaran (LRA)</vt:lpstr>
      <vt:lpstr>MENGGUNAKAN “BASIS KAS” mengakui</vt:lpstr>
      <vt:lpstr>INFORMASI YANG DISAJIKAN DALAM LRA</vt:lpstr>
      <vt:lpstr>AKUNTANSI ANGGARAN</vt:lpstr>
      <vt:lpstr>AKUNTANSI PENDAPATAN LRA</vt:lpstr>
      <vt:lpstr>Pengembalian atas penerimaan pendapatan-LRA </vt:lpstr>
      <vt:lpstr>AKUNTANSI BELANJA</vt:lpstr>
      <vt:lpstr>AKUNTANSI PEMBIAYAAN</vt:lpstr>
      <vt:lpstr>TRANSAKSI DALAM MATA UANG ASING</vt:lpstr>
      <vt:lpstr>LRA DALAM AKUNTANSI BERBASIS AKRUAL</vt:lpstr>
      <vt:lpstr>PSAP 12 LAPORAN  OPERASIONAL </vt:lpstr>
      <vt:lpstr>STRUKTUR LAPORAN OPERASIONAL</vt:lpstr>
      <vt:lpstr>STRUKTUR DAN ISI</vt:lpstr>
      <vt:lpstr>PENDAPATAN LO</vt:lpstr>
      <vt:lpstr>KOREKSI KESALAHAN PENDAPATAN</vt:lpstr>
      <vt:lpstr>BEBAN DIAKUI SAAT</vt:lpstr>
      <vt:lpstr>AKUNTANSI BEBAN</vt:lpstr>
      <vt:lpstr>KOMPONEN LAPORAN OPERASIONAL</vt:lpstr>
      <vt:lpstr>TRANSAKSI DALAM MATA UANG ASING</vt:lpstr>
      <vt:lpstr>TRANSAKSI DALAM BENTUK BARANG DAN JASA</vt:lpstr>
      <vt:lpstr>LAPORAN OPERASIONAL</vt:lpstr>
      <vt:lpstr>PSAP NO. 03 LAPORAN ARUS KAS </vt:lpstr>
      <vt:lpstr>KAS DAN SETARA KAS</vt:lpstr>
      <vt:lpstr>PENYAJIAN LAK</vt:lpstr>
      <vt:lpstr>PENYAJIAN LAK</vt:lpstr>
      <vt:lpstr>PSAP NO. 04 CATATAN ATAS LAPORAN KEUANGAN </vt:lpstr>
      <vt:lpstr>KETENTUAN UMUM</vt:lpstr>
      <vt:lpstr>STRUKTUR DAN ISI</vt:lpstr>
      <vt:lpstr>RINCIAN CATATAN ATAS LAPORAN KEUANGAN</vt:lpstr>
      <vt:lpstr>INFORMASI UMUM</vt:lpstr>
      <vt:lpstr>EKONOMI MAKRO</vt:lpstr>
      <vt:lpstr>PENCAPAIAN TARGET KEUANGAN</vt:lpstr>
      <vt:lpstr>KEBIJAKAN AKUNTANSI</vt:lpstr>
      <vt:lpstr>KEBIJAKAN AKUNTANSI</vt:lpstr>
      <vt:lpstr>KEBIJAKAN AKUNTANSI YANG PERLU DIPERTIMBANGKAN UNTUK DISAJIKAN</vt:lpstr>
      <vt:lpstr>Dasar Penyajian Laporan Keuangan dan Pengungkapan Kebijakan Akuntansi Keuangan</vt:lpstr>
      <vt:lpstr>Penyajian Rincian dan Penjelasan Masing-masing Pos</vt:lpstr>
      <vt:lpstr>KEJADIAN PENTING SELAMA PELAPORAN</vt:lpstr>
      <vt:lpstr>PENGUNGKAPAN PERSEDIAAN</vt:lpstr>
      <vt:lpstr>PENGUNGKAPAN INVESTASI</vt:lpstr>
      <vt:lpstr>PENGUNGKAPAN ASET TETAP</vt:lpstr>
      <vt:lpstr>PENGUNGKAPAN ASET TETAP</vt:lpstr>
      <vt:lpstr>PENGUNGKAPAN KDP</vt:lpstr>
      <vt:lpstr>PENGUNGKAPAN KEWAJIBAN</vt:lpstr>
      <vt:lpstr>PSAP NO. 05 AKUNTANSI PERSEDIAAN</vt:lpstr>
      <vt:lpstr>PERSEDIAAN</vt:lpstr>
      <vt:lpstr>CAKUPAN PERSEDIAAN</vt:lpstr>
      <vt:lpstr>CONTOH PERSEDIAAN</vt:lpstr>
      <vt:lpstr> PERSEDIAAN DIAKUI pada saat </vt:lpstr>
      <vt:lpstr>PENGUKURAN PERSEDIAAN</vt:lpstr>
      <vt:lpstr>PENGUKURAN PERSEDIAAN</vt:lpstr>
      <vt:lpstr>PENCATATAN</vt:lpstr>
      <vt:lpstr>PENGUKURAN PERSEDIAAN</vt:lpstr>
      <vt:lpstr>PENGUNGKAPAN PERSEDIAAN</vt:lpstr>
      <vt:lpstr>PSAP NO. 07 ASET TETAP </vt:lpstr>
      <vt:lpstr>KLASIFIKASI ASET TETAP</vt:lpstr>
      <vt:lpstr>PENGAKUAN ASET TETAP</vt:lpstr>
      <vt:lpstr>PENGUKURAN ASET TETAP</vt:lpstr>
      <vt:lpstr>KOMPONEN BIAYA</vt:lpstr>
      <vt:lpstr>CONTOH BIAYA YANG DAPAT DIATRIBUSIKAN SECARA LANGSUNG</vt:lpstr>
      <vt:lpstr>KOMPONEN BIAYA PEROLEHAN TANAH</vt:lpstr>
      <vt:lpstr>KOMPONEN BIAYA PEROLEHAN PERALATAN DAN MESIN</vt:lpstr>
      <vt:lpstr>KOMPONEN BIAYA PEROLEHAN GEDUNG DAN BANGUNAN</vt:lpstr>
      <vt:lpstr>KOMPONEN BIAYA PEROLEHAN JALAN, IRIGASI DAN JARINGAN</vt:lpstr>
      <vt:lpstr>PENGECUALIAN KOMPONEN BIAYA PEROLEHAN ASET TETAP</vt:lpstr>
      <vt:lpstr>PEROLEHAN SECARA GABUNGAN</vt:lpstr>
      <vt:lpstr>PERTUKARAN ASET</vt:lpstr>
      <vt:lpstr>ASET DONASI</vt:lpstr>
      <vt:lpstr>PENGELUARAN SETELAH PEROLEHAN</vt:lpstr>
      <vt:lpstr>PENYUSUTAN</vt:lpstr>
      <vt:lpstr>PRASYARAT PENYUSUTAN</vt:lpstr>
      <vt:lpstr>METODE PENYUSUTAN </vt:lpstr>
      <vt:lpstr>Penetapan Masa Manfaat Aset Tetap</vt:lpstr>
      <vt:lpstr>PENILAIAN KEMBALI (REVALUATION)</vt:lpstr>
      <vt:lpstr>ASET BERSEJARAH</vt:lpstr>
      <vt:lpstr>ASET INFRASTRUKTUR atau Militer</vt:lpstr>
      <vt:lpstr>PENGHENTIAN/PELEPASAN</vt:lpstr>
      <vt:lpstr>PENGUNGKAPAN</vt:lpstr>
      <vt:lpstr>PENGUNGKAPAN</vt:lpstr>
      <vt:lpstr>JURNAL PEROLEHAN ASET</vt:lpstr>
      <vt:lpstr>JURNAL DEPRESIASI ASET</vt:lpstr>
      <vt:lpstr>JURNAL PENJUALAN ASET</vt:lpstr>
      <vt:lpstr>JURNAL PENJUALAN ASET</vt:lpstr>
      <vt:lpstr>JURNAL PENGHAPUSAN ASET</vt:lpstr>
      <vt:lpstr>JURNAL PENERIMAAN HIBAH ASET</vt:lpstr>
      <vt:lpstr>JURNAL PENYELESAIAN KDP</vt:lpstr>
      <vt:lpstr>JURNAL REVALUASI ASET</vt:lpstr>
      <vt:lpstr>KLASIFIKASI ASET TETAP</vt:lpstr>
      <vt:lpstr>KASUS-KASUS KEPEMILIKAN TANAH</vt:lpstr>
      <vt:lpstr>TANAH WAKAF</vt:lpstr>
      <vt:lpstr>RENOVASI ASET TETAP</vt:lpstr>
      <vt:lpstr>REKLASIFIKASI ASET TETAP</vt:lpstr>
      <vt:lpstr>ASET TETAP KERJASAMA</vt:lpstr>
      <vt:lpstr>KERJASAMA ASET TETAP</vt:lpstr>
      <vt:lpstr>PSAP NO. 08 AKUNTANSI KONSTRUKSI DALAM PENGERJAAN</vt:lpstr>
      <vt:lpstr>CAKUPAN KONSTRUKSI DALAM  PENGERJAAN (KDP)</vt:lpstr>
      <vt:lpstr>KONTRAK KONSTRUKSI MELIPUTI</vt:lpstr>
      <vt:lpstr>Konstruksi tiap Aset Diperlakukan Sebagai Kontrak  Konstruksi Yang Terpisah Jika</vt:lpstr>
      <vt:lpstr>PENYATUAN DAN SEGMENTASI KONTRAK KONSTRUKSI</vt:lpstr>
      <vt:lpstr>PENGAKUAN KDP</vt:lpstr>
      <vt:lpstr>PENGUKURAN BIAYA KONSTRUKSI</vt:lpstr>
      <vt:lpstr>KAPITALISASI  BIAYA PINJAMAN</vt:lpstr>
      <vt:lpstr>KAPITALISASI  BIAYA PINJAMAN </vt:lpstr>
      <vt:lpstr>PENGUNGKAPAN KDP</vt:lpstr>
      <vt:lpstr>PENYELESAIAN KDP</vt:lpstr>
      <vt:lpstr>PENGHENTIAN KDP</vt:lpstr>
      <vt:lpstr>PENGHENTIAN KDP</vt:lpstr>
      <vt:lpstr>JURNAL PENGELUARAN &amp; PENYELESAIAN KDP</vt:lpstr>
      <vt:lpstr>PSAP NO. 09 AKUNTANSI KEWAJIBAN</vt:lpstr>
      <vt:lpstr>KEWAJIBAN</vt:lpstr>
      <vt:lpstr>KLASIFIKASI KEWAJIBAN</vt:lpstr>
      <vt:lpstr> Kewajiban yang jatuh tempo dalam waktu 12 bulan berikutnya tetap diklasifikasikan sebagai kewajiban jangka panjang jika</vt:lpstr>
      <vt:lpstr>PENGAKUAN KEWAJIBAN</vt:lpstr>
      <vt:lpstr>PENGUKURAN KEWAJIBAN</vt:lpstr>
      <vt:lpstr>UTANG KEPADA PIHAK KETIGA</vt:lpstr>
      <vt:lpstr>UTANG TRANSFER</vt:lpstr>
      <vt:lpstr>UTANG BUNGA</vt:lpstr>
      <vt:lpstr>UTANG PFK</vt:lpstr>
      <vt:lpstr>BAGIAN LANCAR UTANG JANGKA PANJANG</vt:lpstr>
      <vt:lpstr>PENYAJIAN DAN PENGUNGKAPAN</vt:lpstr>
      <vt:lpstr>PSAP NO. 10 KOREKSI KESALAHAN, PERUBAHAN KEBIJAKAN AKUNTANSI, PERUBAHAN ESTIMASI AKUNTANSI, DAN OPERASI YANG TIDAK DILANJUTKAN</vt:lpstr>
      <vt:lpstr>KOREKSI KESALAHAN</vt:lpstr>
      <vt:lpstr>KOREKSI KESALAHAN</vt:lpstr>
      <vt:lpstr>KOREKSI KESALAHAN</vt:lpstr>
      <vt:lpstr>KOREKSI KESALAHAN</vt:lpstr>
      <vt:lpstr>KOREKSI KESALAHAN ATAS BELANJA</vt:lpstr>
      <vt:lpstr>KOREKSI KESALAHAN ATAS  PEROLEHAN ASET SELAIN KAS</vt:lpstr>
      <vt:lpstr>KOREKSI KESALAHAN ATAS BEBAN</vt:lpstr>
      <vt:lpstr>KOREKSI KESALAHAN ATAS PENDAPATAN-LRA</vt:lpstr>
      <vt:lpstr>KOREKSI KESALAHAN ATAS PENERIMAAN  PENDAPATAN-LO</vt:lpstr>
      <vt:lpstr>KOREKSI KESALAHAN ATAS PENERIMAAN &amp; PENGELUARAN PEMBIAYAAN</vt:lpstr>
      <vt:lpstr>KOREKSI KESALAHAN ATAS PENCATATAN KEWAJIBAN</vt:lpstr>
      <vt:lpstr>KOREKSI KESALAHAN</vt:lpstr>
      <vt:lpstr>KOREKSI KESALAHAN</vt:lpstr>
      <vt:lpstr>PERUBAHAN KEBIJAKAN AKUNTANSI </vt:lpstr>
      <vt:lpstr>PERUBAHAN ESTIMASI AKUNTANSI</vt:lpstr>
      <vt:lpstr>OPERASI YANG TIDAK DILANJUTKAN</vt:lpstr>
      <vt:lpstr>OPERASI YANG TIDAK DILANJUTKAN</vt:lpstr>
      <vt:lpstr>Bukan Penghentian Operasi bila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 akuntansi pemerintah (SAP)</dc:title>
  <dc:creator>Didik Setiawan</dc:creator>
  <cp:lastModifiedBy>MARDIN SIMANJUNTAK</cp:lastModifiedBy>
  <cp:revision>125</cp:revision>
  <dcterms:created xsi:type="dcterms:W3CDTF">2015-04-03T04:29:01Z</dcterms:created>
  <dcterms:modified xsi:type="dcterms:W3CDTF">2019-07-02T02:25:09Z</dcterms:modified>
</cp:coreProperties>
</file>