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DFEE-42FE-49E4-969D-5C1D01EBC48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6557-BF06-4875-896D-4BA3FFE7C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DFEE-42FE-49E4-969D-5C1D01EBC48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6557-BF06-4875-896D-4BA3FFE7C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DFEE-42FE-49E4-969D-5C1D01EBC48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6557-BF06-4875-896D-4BA3FFE7C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DFEE-42FE-49E4-969D-5C1D01EBC48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6557-BF06-4875-896D-4BA3FFE7C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DFEE-42FE-49E4-969D-5C1D01EBC48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6557-BF06-4875-896D-4BA3FFE7C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DFEE-42FE-49E4-969D-5C1D01EBC48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6557-BF06-4875-896D-4BA3FFE7C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DFEE-42FE-49E4-969D-5C1D01EBC48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6557-BF06-4875-896D-4BA3FFE7C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DFEE-42FE-49E4-969D-5C1D01EBC48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6557-BF06-4875-896D-4BA3FFE7C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DFEE-42FE-49E4-969D-5C1D01EBC48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6557-BF06-4875-896D-4BA3FFE7C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DFEE-42FE-49E4-969D-5C1D01EBC48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6557-BF06-4875-896D-4BA3FFE7C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EDFEE-42FE-49E4-969D-5C1D01EBC48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476557-BF06-4875-896D-4BA3FFE7C2D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EDFEE-42FE-49E4-969D-5C1D01EBC486}" type="datetimeFigureOut">
              <a:rPr lang="en-US" smtClean="0"/>
              <a:t>1/31/2024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476557-BF06-4875-896D-4BA3FFE7C2D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9375" r="46680" b="10416"/>
          <a:stretch>
            <a:fillRect/>
          </a:stretch>
        </p:blipFill>
        <p:spPr bwMode="auto">
          <a:xfrm>
            <a:off x="571472" y="0"/>
            <a:ext cx="79360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01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Lanjutan</a:t>
            </a:r>
            <a:endParaRPr lang="en-US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 t="9375" r="46680" b="15542"/>
          <a:stretch>
            <a:fillRect/>
          </a:stretch>
        </p:blipFill>
        <p:spPr bwMode="auto">
          <a:xfrm>
            <a:off x="1071538" y="357166"/>
            <a:ext cx="7936762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 t="9375" r="46680" b="8332"/>
          <a:stretch>
            <a:fillRect/>
          </a:stretch>
        </p:blipFill>
        <p:spPr bwMode="auto">
          <a:xfrm>
            <a:off x="1000100" y="142852"/>
            <a:ext cx="7735132" cy="6715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Lanjutan</a:t>
            </a:r>
            <a:endParaRPr lang="en-US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t="11184" r="46680" b="8333"/>
          <a:stretch>
            <a:fillRect/>
          </a:stretch>
        </p:blipFill>
        <p:spPr bwMode="auto">
          <a:xfrm>
            <a:off x="1071538" y="285728"/>
            <a:ext cx="7572396" cy="6572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Lanjutan</a:t>
            </a:r>
            <a:endParaRPr lang="en-US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43945" r="46680" b="7291"/>
          <a:stretch>
            <a:fillRect/>
          </a:stretch>
        </p:blipFill>
        <p:spPr bwMode="auto">
          <a:xfrm>
            <a:off x="428596" y="500042"/>
            <a:ext cx="8332014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7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Lanjutan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4</Words>
  <Application>Microsoft Office PowerPoint</Application>
  <PresentationFormat>On-screen Show (4:3)</PresentationFormat>
  <Paragraphs>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2</cp:revision>
  <dcterms:created xsi:type="dcterms:W3CDTF">2024-01-31T06:11:43Z</dcterms:created>
  <dcterms:modified xsi:type="dcterms:W3CDTF">2024-01-31T06:25:06Z</dcterms:modified>
</cp:coreProperties>
</file>