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0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24" r:id="rId3"/>
    <p:sldId id="263" r:id="rId4"/>
    <p:sldId id="264" r:id="rId5"/>
    <p:sldId id="265" r:id="rId6"/>
    <p:sldId id="266" r:id="rId7"/>
    <p:sldId id="326" r:id="rId8"/>
    <p:sldId id="267" r:id="rId9"/>
    <p:sldId id="268" r:id="rId10"/>
    <p:sldId id="258" r:id="rId11"/>
    <p:sldId id="269" r:id="rId12"/>
    <p:sldId id="270" r:id="rId13"/>
    <p:sldId id="271" r:id="rId14"/>
    <p:sldId id="272" r:id="rId15"/>
    <p:sldId id="273" r:id="rId16"/>
    <p:sldId id="274" r:id="rId17"/>
    <p:sldId id="281" r:id="rId18"/>
    <p:sldId id="282" r:id="rId19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0"/>
    <p:restoredTop sz="94671"/>
  </p:normalViewPr>
  <p:slideViewPr>
    <p:cSldViewPr>
      <p:cViewPr varScale="1">
        <p:scale>
          <a:sx n="73" d="100"/>
          <a:sy n="73" d="100"/>
        </p:scale>
        <p:origin x="77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1AA34-2032-4E84-BE4E-832FCBB434A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4EBD4-7CBE-4577-83D6-2B514BCB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2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Perkenalan</a:t>
            </a:r>
            <a:r>
              <a:rPr lang="en-US" dirty="0"/>
              <a:t>, </a:t>
            </a:r>
            <a:r>
              <a:rPr lang="en-US" dirty="0" err="1"/>
              <a:t>asal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medan</a:t>
            </a:r>
            <a:r>
              <a:rPr lang="en-US" dirty="0"/>
              <a:t>, </a:t>
            </a:r>
            <a:r>
              <a:rPr lang="en-US" dirty="0" err="1"/>
              <a:t>budaya</a:t>
            </a:r>
            <a:r>
              <a:rPr lang="en-US" dirty="0"/>
              <a:t> </a:t>
            </a:r>
            <a:r>
              <a:rPr lang="en-US" dirty="0" err="1"/>
              <a:t>etika</a:t>
            </a:r>
            <a:r>
              <a:rPr lang="en-US" dirty="0"/>
              <a:t> orang </a:t>
            </a:r>
            <a:r>
              <a:rPr lang="en-US" dirty="0" err="1"/>
              <a:t>medan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hormat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hula-hula </a:t>
            </a:r>
            <a:r>
              <a:rPr lang="en-US" dirty="0" err="1"/>
              <a:t>atau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tua</a:t>
            </a:r>
            <a:r>
              <a:rPr lang="en-US" dirty="0"/>
              <a:t>. </a:t>
            </a:r>
            <a:r>
              <a:rPr lang="en-US" dirty="0" err="1"/>
              <a:t>Menceritakan</a:t>
            </a:r>
            <a:r>
              <a:rPr lang="en-US" dirty="0"/>
              <a:t> Riwayat </a:t>
            </a:r>
            <a:r>
              <a:rPr lang="en-US" dirty="0" err="1"/>
              <a:t>kerja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83ABD-065C-4D24-BD83-CF305FC53C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9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6387591" y="2"/>
            <a:ext cx="1900555" cy="1602740"/>
          </a:xfrm>
          <a:custGeom>
            <a:avLst/>
            <a:gdLst/>
            <a:ahLst/>
            <a:cxnLst/>
            <a:rect l="l" t="t" r="r" b="b"/>
            <a:pathLst>
              <a:path w="1900555" h="1602740">
                <a:moveTo>
                  <a:pt x="1411045" y="1602557"/>
                </a:moveTo>
                <a:lnTo>
                  <a:pt x="1330520" y="1602557"/>
                </a:lnTo>
                <a:lnTo>
                  <a:pt x="0" y="281757"/>
                </a:lnTo>
                <a:lnTo>
                  <a:pt x="154" y="243657"/>
                </a:lnTo>
                <a:lnTo>
                  <a:pt x="522" y="218257"/>
                </a:lnTo>
                <a:lnTo>
                  <a:pt x="1238" y="192857"/>
                </a:lnTo>
                <a:lnTo>
                  <a:pt x="1411045" y="1602557"/>
                </a:lnTo>
                <a:close/>
              </a:path>
              <a:path w="1900555" h="1602740">
                <a:moveTo>
                  <a:pt x="1245039" y="1602557"/>
                </a:moveTo>
                <a:lnTo>
                  <a:pt x="1176400" y="1602557"/>
                </a:lnTo>
                <a:lnTo>
                  <a:pt x="1153365" y="1589857"/>
                </a:lnTo>
                <a:lnTo>
                  <a:pt x="16104" y="459557"/>
                </a:lnTo>
                <a:lnTo>
                  <a:pt x="9601" y="408757"/>
                </a:lnTo>
                <a:lnTo>
                  <a:pt x="4956" y="357957"/>
                </a:lnTo>
                <a:lnTo>
                  <a:pt x="1245039" y="1602557"/>
                </a:lnTo>
                <a:close/>
              </a:path>
              <a:path w="1900555" h="1602740">
                <a:moveTo>
                  <a:pt x="1558467" y="1589857"/>
                </a:moveTo>
                <a:lnTo>
                  <a:pt x="1540620" y="1602557"/>
                </a:lnTo>
                <a:lnTo>
                  <a:pt x="1486614" y="1602557"/>
                </a:lnTo>
                <a:lnTo>
                  <a:pt x="6194" y="116657"/>
                </a:lnTo>
                <a:lnTo>
                  <a:pt x="10066" y="91257"/>
                </a:lnTo>
                <a:lnTo>
                  <a:pt x="12292" y="65857"/>
                </a:lnTo>
                <a:lnTo>
                  <a:pt x="14866" y="53157"/>
                </a:lnTo>
                <a:lnTo>
                  <a:pt x="1558467" y="1589857"/>
                </a:lnTo>
                <a:close/>
              </a:path>
              <a:path w="1900555" h="1602740">
                <a:moveTo>
                  <a:pt x="1054258" y="1577157"/>
                </a:moveTo>
                <a:lnTo>
                  <a:pt x="1025861" y="1564457"/>
                </a:lnTo>
                <a:lnTo>
                  <a:pt x="998045" y="1564457"/>
                </a:lnTo>
                <a:lnTo>
                  <a:pt x="942762" y="1539057"/>
                </a:lnTo>
                <a:lnTo>
                  <a:pt x="65658" y="662757"/>
                </a:lnTo>
                <a:lnTo>
                  <a:pt x="48779" y="611957"/>
                </a:lnTo>
                <a:lnTo>
                  <a:pt x="34687" y="548457"/>
                </a:lnTo>
                <a:lnTo>
                  <a:pt x="1054258" y="1577157"/>
                </a:lnTo>
                <a:close/>
              </a:path>
              <a:path w="1900555" h="1602740">
                <a:moveTo>
                  <a:pt x="1692263" y="1564457"/>
                </a:moveTo>
                <a:lnTo>
                  <a:pt x="1675732" y="1577157"/>
                </a:lnTo>
                <a:lnTo>
                  <a:pt x="1626603" y="1577157"/>
                </a:lnTo>
                <a:lnTo>
                  <a:pt x="49063" y="0"/>
                </a:lnTo>
                <a:lnTo>
                  <a:pt x="127444" y="0"/>
                </a:lnTo>
                <a:lnTo>
                  <a:pt x="1692263" y="1564457"/>
                </a:lnTo>
                <a:close/>
              </a:path>
              <a:path w="1900555" h="1602740">
                <a:moveTo>
                  <a:pt x="813921" y="1500957"/>
                </a:moveTo>
                <a:lnTo>
                  <a:pt x="727667" y="1450157"/>
                </a:lnTo>
                <a:lnTo>
                  <a:pt x="685527" y="1424757"/>
                </a:lnTo>
                <a:lnTo>
                  <a:pt x="644199" y="1412057"/>
                </a:lnTo>
                <a:lnTo>
                  <a:pt x="203171" y="967557"/>
                </a:lnTo>
                <a:lnTo>
                  <a:pt x="178781" y="929457"/>
                </a:lnTo>
                <a:lnTo>
                  <a:pt x="155785" y="878657"/>
                </a:lnTo>
                <a:lnTo>
                  <a:pt x="134182" y="840557"/>
                </a:lnTo>
                <a:lnTo>
                  <a:pt x="113974" y="789757"/>
                </a:lnTo>
                <a:lnTo>
                  <a:pt x="813921" y="1500957"/>
                </a:lnTo>
                <a:close/>
              </a:path>
              <a:path w="1900555" h="1602740">
                <a:moveTo>
                  <a:pt x="1816148" y="1526357"/>
                </a:moveTo>
                <a:lnTo>
                  <a:pt x="1801088" y="1539057"/>
                </a:lnTo>
                <a:lnTo>
                  <a:pt x="1770503" y="1539057"/>
                </a:lnTo>
                <a:lnTo>
                  <a:pt x="1755444" y="1551757"/>
                </a:lnTo>
                <a:lnTo>
                  <a:pt x="207864" y="0"/>
                </a:lnTo>
                <a:lnTo>
                  <a:pt x="291368" y="0"/>
                </a:lnTo>
                <a:lnTo>
                  <a:pt x="1816148" y="1526357"/>
                </a:lnTo>
                <a:close/>
              </a:path>
              <a:path w="1900555" h="1602740">
                <a:moveTo>
                  <a:pt x="1900408" y="1458362"/>
                </a:moveTo>
                <a:lnTo>
                  <a:pt x="1900408" y="1500957"/>
                </a:lnTo>
                <a:lnTo>
                  <a:pt x="1888309" y="1500957"/>
                </a:lnTo>
                <a:lnTo>
                  <a:pt x="1874372" y="1513657"/>
                </a:lnTo>
                <a:lnTo>
                  <a:pt x="364097" y="0"/>
                </a:lnTo>
                <a:lnTo>
                  <a:pt x="450961" y="0"/>
                </a:lnTo>
                <a:lnTo>
                  <a:pt x="1900408" y="1458362"/>
                </a:lnTo>
                <a:close/>
              </a:path>
              <a:path w="1900555" h="1602740">
                <a:moveTo>
                  <a:pt x="1900408" y="1287474"/>
                </a:moveTo>
                <a:lnTo>
                  <a:pt x="1900408" y="1377023"/>
                </a:lnTo>
                <a:lnTo>
                  <a:pt x="529373" y="0"/>
                </a:lnTo>
                <a:lnTo>
                  <a:pt x="610969" y="0"/>
                </a:lnTo>
                <a:lnTo>
                  <a:pt x="1900408" y="1287474"/>
                </a:lnTo>
                <a:close/>
              </a:path>
              <a:path w="1900555" h="1602740">
                <a:moveTo>
                  <a:pt x="1900408" y="1125977"/>
                </a:moveTo>
                <a:lnTo>
                  <a:pt x="1900408" y="1212037"/>
                </a:lnTo>
                <a:lnTo>
                  <a:pt x="690144" y="0"/>
                </a:lnTo>
                <a:lnTo>
                  <a:pt x="774040" y="0"/>
                </a:lnTo>
                <a:lnTo>
                  <a:pt x="1900408" y="1125977"/>
                </a:lnTo>
                <a:close/>
              </a:path>
              <a:path w="1900555" h="1602740">
                <a:moveTo>
                  <a:pt x="1900408" y="970091"/>
                </a:moveTo>
                <a:lnTo>
                  <a:pt x="1900408" y="1053471"/>
                </a:lnTo>
                <a:lnTo>
                  <a:pt x="846747" y="0"/>
                </a:lnTo>
                <a:lnTo>
                  <a:pt x="932179" y="0"/>
                </a:lnTo>
                <a:lnTo>
                  <a:pt x="1900408" y="970091"/>
                </a:lnTo>
                <a:close/>
              </a:path>
              <a:path w="1900555" h="1602740">
                <a:moveTo>
                  <a:pt x="1900408" y="809609"/>
                </a:moveTo>
                <a:lnTo>
                  <a:pt x="1900408" y="890983"/>
                </a:lnTo>
                <a:lnTo>
                  <a:pt x="1008258" y="0"/>
                </a:lnTo>
                <a:lnTo>
                  <a:pt x="1094553" y="0"/>
                </a:lnTo>
                <a:lnTo>
                  <a:pt x="1900408" y="809609"/>
                </a:lnTo>
                <a:close/>
              </a:path>
              <a:path w="1900555" h="1602740">
                <a:moveTo>
                  <a:pt x="1900408" y="643341"/>
                </a:moveTo>
                <a:lnTo>
                  <a:pt x="1900408" y="730436"/>
                </a:lnTo>
                <a:lnTo>
                  <a:pt x="1173359" y="0"/>
                </a:lnTo>
                <a:lnTo>
                  <a:pt x="1257056" y="0"/>
                </a:lnTo>
                <a:lnTo>
                  <a:pt x="1900408" y="643341"/>
                </a:lnTo>
                <a:close/>
              </a:path>
              <a:path w="1900555" h="1602740">
                <a:moveTo>
                  <a:pt x="1900408" y="485473"/>
                </a:moveTo>
                <a:lnTo>
                  <a:pt x="1900408" y="566928"/>
                </a:lnTo>
                <a:lnTo>
                  <a:pt x="1336033" y="0"/>
                </a:lnTo>
                <a:lnTo>
                  <a:pt x="1413495" y="0"/>
                </a:lnTo>
                <a:lnTo>
                  <a:pt x="1900408" y="485473"/>
                </a:lnTo>
                <a:close/>
              </a:path>
              <a:path w="1900555" h="1602740">
                <a:moveTo>
                  <a:pt x="1900408" y="330097"/>
                </a:moveTo>
                <a:lnTo>
                  <a:pt x="1900408" y="409745"/>
                </a:lnTo>
                <a:lnTo>
                  <a:pt x="1492399" y="0"/>
                </a:lnTo>
                <a:lnTo>
                  <a:pt x="1570523" y="0"/>
                </a:lnTo>
                <a:lnTo>
                  <a:pt x="1900408" y="330097"/>
                </a:lnTo>
                <a:close/>
              </a:path>
              <a:path w="1900555" h="1602740">
                <a:moveTo>
                  <a:pt x="1900408" y="159694"/>
                </a:moveTo>
                <a:lnTo>
                  <a:pt x="1900408" y="246135"/>
                </a:lnTo>
                <a:lnTo>
                  <a:pt x="1655707" y="0"/>
                </a:lnTo>
                <a:lnTo>
                  <a:pt x="1740601" y="0"/>
                </a:lnTo>
                <a:lnTo>
                  <a:pt x="1900408" y="159694"/>
                </a:lnTo>
                <a:close/>
              </a:path>
              <a:path w="1900555" h="1602740">
                <a:moveTo>
                  <a:pt x="1900408" y="3435"/>
                </a:moveTo>
                <a:lnTo>
                  <a:pt x="1900408" y="81191"/>
                </a:lnTo>
                <a:lnTo>
                  <a:pt x="1819355" y="0"/>
                </a:lnTo>
                <a:lnTo>
                  <a:pt x="1896994" y="0"/>
                </a:lnTo>
                <a:lnTo>
                  <a:pt x="1900408" y="3435"/>
                </a:lnTo>
                <a:close/>
              </a:path>
            </a:pathLst>
          </a:custGeom>
          <a:solidFill>
            <a:srgbClr val="F5AA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236966" y="8689100"/>
            <a:ext cx="807085" cy="807085"/>
          </a:xfrm>
          <a:custGeom>
            <a:avLst/>
            <a:gdLst/>
            <a:ahLst/>
            <a:cxnLst/>
            <a:rect l="l" t="t" r="r" b="b"/>
            <a:pathLst>
              <a:path w="807084" h="807084">
                <a:moveTo>
                  <a:pt x="367" y="418697"/>
                </a:moveTo>
                <a:lnTo>
                  <a:pt x="0" y="410611"/>
                </a:lnTo>
                <a:lnTo>
                  <a:pt x="0" y="394804"/>
                </a:lnTo>
                <a:lnTo>
                  <a:pt x="394804" y="0"/>
                </a:lnTo>
                <a:lnTo>
                  <a:pt x="410611" y="0"/>
                </a:lnTo>
                <a:lnTo>
                  <a:pt x="418330" y="367"/>
                </a:lnTo>
                <a:lnTo>
                  <a:pt x="367" y="418697"/>
                </a:lnTo>
                <a:close/>
              </a:path>
              <a:path w="807084" h="807084">
                <a:moveTo>
                  <a:pt x="1470" y="369439"/>
                </a:moveTo>
                <a:lnTo>
                  <a:pt x="342237" y="4778"/>
                </a:lnTo>
                <a:lnTo>
                  <a:pt x="369440" y="1470"/>
                </a:lnTo>
                <a:lnTo>
                  <a:pt x="1470" y="369439"/>
                </a:lnTo>
                <a:close/>
              </a:path>
              <a:path w="807084" h="807084">
                <a:moveTo>
                  <a:pt x="4411" y="462443"/>
                </a:moveTo>
                <a:lnTo>
                  <a:pt x="3308" y="455458"/>
                </a:lnTo>
                <a:lnTo>
                  <a:pt x="2573" y="448106"/>
                </a:lnTo>
                <a:lnTo>
                  <a:pt x="1837" y="441122"/>
                </a:lnTo>
                <a:lnTo>
                  <a:pt x="441122" y="1837"/>
                </a:lnTo>
                <a:lnTo>
                  <a:pt x="455458" y="3308"/>
                </a:lnTo>
                <a:lnTo>
                  <a:pt x="462442" y="4411"/>
                </a:lnTo>
                <a:lnTo>
                  <a:pt x="4411" y="462443"/>
                </a:lnTo>
                <a:close/>
              </a:path>
              <a:path w="807084" h="807084">
                <a:moveTo>
                  <a:pt x="12130" y="502143"/>
                </a:moveTo>
                <a:lnTo>
                  <a:pt x="10660" y="495526"/>
                </a:lnTo>
                <a:lnTo>
                  <a:pt x="9189" y="489278"/>
                </a:lnTo>
                <a:lnTo>
                  <a:pt x="7719" y="482661"/>
                </a:lnTo>
                <a:lnTo>
                  <a:pt x="482661" y="7719"/>
                </a:lnTo>
                <a:lnTo>
                  <a:pt x="489277" y="9190"/>
                </a:lnTo>
                <a:lnTo>
                  <a:pt x="495527" y="10660"/>
                </a:lnTo>
                <a:lnTo>
                  <a:pt x="502143" y="12131"/>
                </a:lnTo>
                <a:lnTo>
                  <a:pt x="12130" y="502143"/>
                </a:lnTo>
                <a:close/>
              </a:path>
              <a:path w="807084" h="807084">
                <a:moveTo>
                  <a:pt x="9924" y="312829"/>
                </a:moveTo>
                <a:lnTo>
                  <a:pt x="279745" y="19483"/>
                </a:lnTo>
                <a:lnTo>
                  <a:pt x="312828" y="10292"/>
                </a:lnTo>
                <a:lnTo>
                  <a:pt x="9924" y="312829"/>
                </a:lnTo>
                <a:close/>
              </a:path>
              <a:path w="807084" h="807084">
                <a:moveTo>
                  <a:pt x="23526" y="538904"/>
                </a:moveTo>
                <a:lnTo>
                  <a:pt x="21320" y="533022"/>
                </a:lnTo>
                <a:lnTo>
                  <a:pt x="19482" y="526773"/>
                </a:lnTo>
                <a:lnTo>
                  <a:pt x="17644" y="520891"/>
                </a:lnTo>
                <a:lnTo>
                  <a:pt x="521259" y="17277"/>
                </a:lnTo>
                <a:lnTo>
                  <a:pt x="527141" y="19115"/>
                </a:lnTo>
                <a:lnTo>
                  <a:pt x="533389" y="20953"/>
                </a:lnTo>
                <a:lnTo>
                  <a:pt x="539271" y="23159"/>
                </a:lnTo>
                <a:lnTo>
                  <a:pt x="23526" y="538904"/>
                </a:lnTo>
                <a:close/>
              </a:path>
              <a:path w="807084" h="807084">
                <a:moveTo>
                  <a:pt x="37495" y="572723"/>
                </a:moveTo>
                <a:lnTo>
                  <a:pt x="32348" y="561695"/>
                </a:lnTo>
                <a:lnTo>
                  <a:pt x="30143" y="556181"/>
                </a:lnTo>
                <a:lnTo>
                  <a:pt x="556548" y="29775"/>
                </a:lnTo>
                <a:lnTo>
                  <a:pt x="562063" y="31981"/>
                </a:lnTo>
                <a:lnTo>
                  <a:pt x="573091" y="37127"/>
                </a:lnTo>
                <a:lnTo>
                  <a:pt x="37495" y="572723"/>
                </a:lnTo>
                <a:close/>
              </a:path>
              <a:path w="807084" h="807084">
                <a:moveTo>
                  <a:pt x="33819" y="241514"/>
                </a:moveTo>
                <a:lnTo>
                  <a:pt x="52842" y="203415"/>
                </a:lnTo>
                <a:lnTo>
                  <a:pt x="191152" y="60286"/>
                </a:lnTo>
                <a:lnTo>
                  <a:pt x="228631" y="39815"/>
                </a:lnTo>
                <a:lnTo>
                  <a:pt x="241514" y="33819"/>
                </a:lnTo>
                <a:lnTo>
                  <a:pt x="33819" y="241514"/>
                </a:lnTo>
                <a:close/>
              </a:path>
              <a:path w="807084" h="807084">
                <a:moveTo>
                  <a:pt x="53302" y="604704"/>
                </a:moveTo>
                <a:lnTo>
                  <a:pt x="47420" y="594412"/>
                </a:lnTo>
                <a:lnTo>
                  <a:pt x="44847" y="589265"/>
                </a:lnTo>
                <a:lnTo>
                  <a:pt x="588898" y="45214"/>
                </a:lnTo>
                <a:lnTo>
                  <a:pt x="594044" y="47787"/>
                </a:lnTo>
                <a:lnTo>
                  <a:pt x="604337" y="53669"/>
                </a:lnTo>
                <a:lnTo>
                  <a:pt x="53302" y="604704"/>
                </a:lnTo>
                <a:close/>
              </a:path>
              <a:path w="807084" h="807084">
                <a:moveTo>
                  <a:pt x="72050" y="633745"/>
                </a:moveTo>
                <a:lnTo>
                  <a:pt x="65433" y="624188"/>
                </a:lnTo>
                <a:lnTo>
                  <a:pt x="62492" y="619409"/>
                </a:lnTo>
                <a:lnTo>
                  <a:pt x="619408" y="62492"/>
                </a:lnTo>
                <a:lnTo>
                  <a:pt x="624187" y="65432"/>
                </a:lnTo>
                <a:lnTo>
                  <a:pt x="633745" y="72049"/>
                </a:lnTo>
                <a:lnTo>
                  <a:pt x="72050" y="633745"/>
                </a:lnTo>
                <a:close/>
              </a:path>
              <a:path w="807084" h="807084">
                <a:moveTo>
                  <a:pt x="93003" y="660947"/>
                </a:moveTo>
                <a:lnTo>
                  <a:pt x="85650" y="652125"/>
                </a:lnTo>
                <a:lnTo>
                  <a:pt x="82342" y="647714"/>
                </a:lnTo>
                <a:lnTo>
                  <a:pt x="647714" y="82342"/>
                </a:lnTo>
                <a:lnTo>
                  <a:pt x="652125" y="85651"/>
                </a:lnTo>
                <a:lnTo>
                  <a:pt x="660948" y="93003"/>
                </a:lnTo>
                <a:lnTo>
                  <a:pt x="93003" y="660947"/>
                </a:lnTo>
                <a:close/>
              </a:path>
              <a:path w="807084" h="807084">
                <a:moveTo>
                  <a:pt x="115794" y="685577"/>
                </a:moveTo>
                <a:lnTo>
                  <a:pt x="107707" y="677490"/>
                </a:lnTo>
                <a:lnTo>
                  <a:pt x="104030" y="673446"/>
                </a:lnTo>
                <a:lnTo>
                  <a:pt x="673814" y="103664"/>
                </a:lnTo>
                <a:lnTo>
                  <a:pt x="677858" y="107707"/>
                </a:lnTo>
                <a:lnTo>
                  <a:pt x="681900" y="111383"/>
                </a:lnTo>
                <a:lnTo>
                  <a:pt x="685944" y="115426"/>
                </a:lnTo>
                <a:lnTo>
                  <a:pt x="115794" y="685577"/>
                </a:lnTo>
                <a:close/>
              </a:path>
              <a:path w="807084" h="807084">
                <a:moveTo>
                  <a:pt x="140056" y="709104"/>
                </a:moveTo>
                <a:lnTo>
                  <a:pt x="136012" y="705428"/>
                </a:lnTo>
                <a:lnTo>
                  <a:pt x="131601" y="701751"/>
                </a:lnTo>
                <a:lnTo>
                  <a:pt x="127557" y="697708"/>
                </a:lnTo>
                <a:lnTo>
                  <a:pt x="697707" y="127557"/>
                </a:lnTo>
                <a:lnTo>
                  <a:pt x="701751" y="131601"/>
                </a:lnTo>
                <a:lnTo>
                  <a:pt x="705427" y="135644"/>
                </a:lnTo>
                <a:lnTo>
                  <a:pt x="709103" y="140056"/>
                </a:lnTo>
                <a:lnTo>
                  <a:pt x="140056" y="709104"/>
                </a:lnTo>
                <a:close/>
              </a:path>
              <a:path w="807084" h="807084">
                <a:moveTo>
                  <a:pt x="166890" y="730056"/>
                </a:moveTo>
                <a:lnTo>
                  <a:pt x="162479" y="726748"/>
                </a:lnTo>
                <a:lnTo>
                  <a:pt x="157700" y="723440"/>
                </a:lnTo>
                <a:lnTo>
                  <a:pt x="153289" y="719763"/>
                </a:lnTo>
                <a:lnTo>
                  <a:pt x="720132" y="153290"/>
                </a:lnTo>
                <a:lnTo>
                  <a:pt x="723807" y="157701"/>
                </a:lnTo>
                <a:lnTo>
                  <a:pt x="727116" y="162480"/>
                </a:lnTo>
                <a:lnTo>
                  <a:pt x="730424" y="166891"/>
                </a:lnTo>
                <a:lnTo>
                  <a:pt x="166890" y="730056"/>
                </a:lnTo>
                <a:close/>
              </a:path>
              <a:path w="807084" h="807084">
                <a:moveTo>
                  <a:pt x="195564" y="749172"/>
                </a:moveTo>
                <a:lnTo>
                  <a:pt x="190417" y="746231"/>
                </a:lnTo>
                <a:lnTo>
                  <a:pt x="185638" y="743290"/>
                </a:lnTo>
                <a:lnTo>
                  <a:pt x="180859" y="739982"/>
                </a:lnTo>
                <a:lnTo>
                  <a:pt x="739982" y="180860"/>
                </a:lnTo>
                <a:lnTo>
                  <a:pt x="743291" y="185639"/>
                </a:lnTo>
                <a:lnTo>
                  <a:pt x="746231" y="190785"/>
                </a:lnTo>
                <a:lnTo>
                  <a:pt x="749172" y="195563"/>
                </a:lnTo>
                <a:lnTo>
                  <a:pt x="195564" y="749172"/>
                </a:lnTo>
                <a:close/>
              </a:path>
              <a:path w="807084" h="807084">
                <a:moveTo>
                  <a:pt x="226810" y="766082"/>
                </a:moveTo>
                <a:lnTo>
                  <a:pt x="221296" y="763509"/>
                </a:lnTo>
                <a:lnTo>
                  <a:pt x="216150" y="760935"/>
                </a:lnTo>
                <a:lnTo>
                  <a:pt x="211003" y="757994"/>
                </a:lnTo>
                <a:lnTo>
                  <a:pt x="757994" y="211003"/>
                </a:lnTo>
                <a:lnTo>
                  <a:pt x="760935" y="216149"/>
                </a:lnTo>
                <a:lnTo>
                  <a:pt x="763508" y="221663"/>
                </a:lnTo>
                <a:lnTo>
                  <a:pt x="766081" y="226810"/>
                </a:lnTo>
                <a:lnTo>
                  <a:pt x="226810" y="766082"/>
                </a:lnTo>
                <a:close/>
              </a:path>
              <a:path w="807084" h="807084">
                <a:moveTo>
                  <a:pt x="259894" y="780786"/>
                </a:moveTo>
                <a:lnTo>
                  <a:pt x="254380" y="778580"/>
                </a:lnTo>
                <a:lnTo>
                  <a:pt x="248498" y="776375"/>
                </a:lnTo>
                <a:lnTo>
                  <a:pt x="242984" y="773802"/>
                </a:lnTo>
                <a:lnTo>
                  <a:pt x="773433" y="243352"/>
                </a:lnTo>
                <a:lnTo>
                  <a:pt x="776007" y="248866"/>
                </a:lnTo>
                <a:lnTo>
                  <a:pt x="778212" y="254380"/>
                </a:lnTo>
                <a:lnTo>
                  <a:pt x="780418" y="260262"/>
                </a:lnTo>
                <a:lnTo>
                  <a:pt x="259894" y="780786"/>
                </a:lnTo>
                <a:close/>
              </a:path>
              <a:path w="807084" h="807084">
                <a:moveTo>
                  <a:pt x="296287" y="792182"/>
                </a:moveTo>
                <a:lnTo>
                  <a:pt x="290037" y="790344"/>
                </a:lnTo>
                <a:lnTo>
                  <a:pt x="284156" y="788506"/>
                </a:lnTo>
                <a:lnTo>
                  <a:pt x="277906" y="786668"/>
                </a:lnTo>
                <a:lnTo>
                  <a:pt x="786667" y="277906"/>
                </a:lnTo>
                <a:lnTo>
                  <a:pt x="788505" y="284155"/>
                </a:lnTo>
                <a:lnTo>
                  <a:pt x="790343" y="290037"/>
                </a:lnTo>
                <a:lnTo>
                  <a:pt x="792181" y="296286"/>
                </a:lnTo>
                <a:lnTo>
                  <a:pt x="296287" y="792182"/>
                </a:lnTo>
                <a:close/>
              </a:path>
              <a:path w="807084" h="807084">
                <a:moveTo>
                  <a:pt x="334884" y="801004"/>
                </a:moveTo>
                <a:lnTo>
                  <a:pt x="328268" y="799901"/>
                </a:lnTo>
                <a:lnTo>
                  <a:pt x="315034" y="796960"/>
                </a:lnTo>
                <a:lnTo>
                  <a:pt x="796960" y="315402"/>
                </a:lnTo>
                <a:lnTo>
                  <a:pt x="799901" y="328636"/>
                </a:lnTo>
                <a:lnTo>
                  <a:pt x="801004" y="335253"/>
                </a:lnTo>
                <a:lnTo>
                  <a:pt x="334884" y="801004"/>
                </a:lnTo>
                <a:close/>
              </a:path>
              <a:path w="807084" h="807084">
                <a:moveTo>
                  <a:pt x="378261" y="805782"/>
                </a:moveTo>
                <a:lnTo>
                  <a:pt x="370910" y="805415"/>
                </a:lnTo>
                <a:lnTo>
                  <a:pt x="356206" y="803945"/>
                </a:lnTo>
                <a:lnTo>
                  <a:pt x="804312" y="356206"/>
                </a:lnTo>
                <a:lnTo>
                  <a:pt x="805783" y="370910"/>
                </a:lnTo>
                <a:lnTo>
                  <a:pt x="806150" y="378262"/>
                </a:lnTo>
                <a:lnTo>
                  <a:pt x="378261" y="805782"/>
                </a:lnTo>
                <a:close/>
              </a:path>
              <a:path w="807084" h="807084">
                <a:moveTo>
                  <a:pt x="417963" y="806885"/>
                </a:moveTo>
                <a:lnTo>
                  <a:pt x="401420" y="806885"/>
                </a:lnTo>
                <a:lnTo>
                  <a:pt x="806886" y="401421"/>
                </a:lnTo>
                <a:lnTo>
                  <a:pt x="806837" y="410611"/>
                </a:lnTo>
                <a:lnTo>
                  <a:pt x="806150" y="426050"/>
                </a:lnTo>
                <a:lnTo>
                  <a:pt x="426050" y="806150"/>
                </a:lnTo>
                <a:lnTo>
                  <a:pt x="417963" y="806885"/>
                </a:lnTo>
                <a:close/>
              </a:path>
              <a:path w="807084" h="807084">
                <a:moveTo>
                  <a:pt x="452149" y="803945"/>
                </a:moveTo>
                <a:lnTo>
                  <a:pt x="803945" y="452150"/>
                </a:lnTo>
                <a:lnTo>
                  <a:pt x="803049" y="459261"/>
                </a:lnTo>
                <a:lnTo>
                  <a:pt x="802015" y="466302"/>
                </a:lnTo>
                <a:lnTo>
                  <a:pt x="480455" y="799533"/>
                </a:lnTo>
                <a:lnTo>
                  <a:pt x="452149" y="803945"/>
                </a:lnTo>
                <a:close/>
              </a:path>
              <a:path w="807084" h="807084">
                <a:moveTo>
                  <a:pt x="512069" y="792182"/>
                </a:moveTo>
                <a:lnTo>
                  <a:pt x="792181" y="512069"/>
                </a:lnTo>
                <a:lnTo>
                  <a:pt x="789629" y="520891"/>
                </a:lnTo>
                <a:lnTo>
                  <a:pt x="786713" y="530035"/>
                </a:lnTo>
                <a:lnTo>
                  <a:pt x="547726" y="780419"/>
                </a:lnTo>
                <a:lnTo>
                  <a:pt x="512069" y="792182"/>
                </a:lnTo>
                <a:close/>
              </a:path>
              <a:path w="807084" h="807084">
                <a:moveTo>
                  <a:pt x="591103" y="760568"/>
                </a:moveTo>
                <a:lnTo>
                  <a:pt x="760567" y="591103"/>
                </a:lnTo>
                <a:lnTo>
                  <a:pt x="749534" y="610678"/>
                </a:lnTo>
                <a:lnTo>
                  <a:pt x="737363" y="629702"/>
                </a:lnTo>
                <a:lnTo>
                  <a:pt x="709471" y="666094"/>
                </a:lnTo>
                <a:lnTo>
                  <a:pt x="666094" y="709471"/>
                </a:lnTo>
                <a:lnTo>
                  <a:pt x="629701" y="737363"/>
                </a:lnTo>
                <a:lnTo>
                  <a:pt x="591103" y="760568"/>
                </a:lnTo>
                <a:close/>
              </a:path>
            </a:pathLst>
          </a:custGeom>
          <a:solidFill>
            <a:srgbClr val="8C21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756909" y="7858038"/>
            <a:ext cx="574040" cy="574040"/>
          </a:xfrm>
          <a:custGeom>
            <a:avLst/>
            <a:gdLst/>
            <a:ahLst/>
            <a:cxnLst/>
            <a:rect l="l" t="t" r="r" b="b"/>
            <a:pathLst>
              <a:path w="574040" h="574040">
                <a:moveTo>
                  <a:pt x="261" y="297793"/>
                </a:moveTo>
                <a:lnTo>
                  <a:pt x="0" y="292041"/>
                </a:lnTo>
                <a:lnTo>
                  <a:pt x="0" y="280799"/>
                </a:lnTo>
                <a:lnTo>
                  <a:pt x="280799" y="0"/>
                </a:lnTo>
                <a:lnTo>
                  <a:pt x="292041" y="0"/>
                </a:lnTo>
                <a:lnTo>
                  <a:pt x="297532" y="261"/>
                </a:lnTo>
                <a:lnTo>
                  <a:pt x="261" y="297793"/>
                </a:lnTo>
                <a:close/>
              </a:path>
              <a:path w="574040" h="574040">
                <a:moveTo>
                  <a:pt x="1045" y="262758"/>
                </a:moveTo>
                <a:lnTo>
                  <a:pt x="243411" y="3399"/>
                </a:lnTo>
                <a:lnTo>
                  <a:pt x="262759" y="1045"/>
                </a:lnTo>
                <a:lnTo>
                  <a:pt x="1045" y="262758"/>
                </a:lnTo>
                <a:close/>
              </a:path>
              <a:path w="574040" h="574040">
                <a:moveTo>
                  <a:pt x="3137" y="328906"/>
                </a:moveTo>
                <a:lnTo>
                  <a:pt x="2353" y="323938"/>
                </a:lnTo>
                <a:lnTo>
                  <a:pt x="1830" y="318709"/>
                </a:lnTo>
                <a:lnTo>
                  <a:pt x="1307" y="313742"/>
                </a:lnTo>
                <a:lnTo>
                  <a:pt x="313742" y="1307"/>
                </a:lnTo>
                <a:lnTo>
                  <a:pt x="323938" y="2353"/>
                </a:lnTo>
                <a:lnTo>
                  <a:pt x="328906" y="3137"/>
                </a:lnTo>
                <a:lnTo>
                  <a:pt x="3137" y="328906"/>
                </a:lnTo>
                <a:close/>
              </a:path>
              <a:path w="574040" h="574040">
                <a:moveTo>
                  <a:pt x="8627" y="357142"/>
                </a:moveTo>
                <a:lnTo>
                  <a:pt x="7582" y="352436"/>
                </a:lnTo>
                <a:lnTo>
                  <a:pt x="6536" y="347991"/>
                </a:lnTo>
                <a:lnTo>
                  <a:pt x="5490" y="343286"/>
                </a:lnTo>
                <a:lnTo>
                  <a:pt x="343286" y="5490"/>
                </a:lnTo>
                <a:lnTo>
                  <a:pt x="347992" y="6536"/>
                </a:lnTo>
                <a:lnTo>
                  <a:pt x="352436" y="7581"/>
                </a:lnTo>
                <a:lnTo>
                  <a:pt x="357143" y="8627"/>
                </a:lnTo>
                <a:lnTo>
                  <a:pt x="8627" y="357142"/>
                </a:lnTo>
                <a:close/>
              </a:path>
              <a:path w="574040" h="574040">
                <a:moveTo>
                  <a:pt x="7059" y="222495"/>
                </a:moveTo>
                <a:lnTo>
                  <a:pt x="8889" y="214390"/>
                </a:lnTo>
                <a:lnTo>
                  <a:pt x="11242" y="206808"/>
                </a:lnTo>
                <a:lnTo>
                  <a:pt x="13595" y="198964"/>
                </a:lnTo>
                <a:lnTo>
                  <a:pt x="198964" y="13856"/>
                </a:lnTo>
                <a:lnTo>
                  <a:pt x="206808" y="11242"/>
                </a:lnTo>
                <a:lnTo>
                  <a:pt x="214652" y="9150"/>
                </a:lnTo>
                <a:lnTo>
                  <a:pt x="222495" y="7320"/>
                </a:lnTo>
                <a:lnTo>
                  <a:pt x="7059" y="222495"/>
                </a:lnTo>
                <a:close/>
              </a:path>
              <a:path w="574040" h="574040">
                <a:moveTo>
                  <a:pt x="16732" y="383288"/>
                </a:moveTo>
                <a:lnTo>
                  <a:pt x="15164" y="379104"/>
                </a:lnTo>
                <a:lnTo>
                  <a:pt x="13856" y="374659"/>
                </a:lnTo>
                <a:lnTo>
                  <a:pt x="12550" y="370477"/>
                </a:lnTo>
                <a:lnTo>
                  <a:pt x="370738" y="12288"/>
                </a:lnTo>
                <a:lnTo>
                  <a:pt x="374921" y="13595"/>
                </a:lnTo>
                <a:lnTo>
                  <a:pt x="379366" y="14902"/>
                </a:lnTo>
                <a:lnTo>
                  <a:pt x="383549" y="16471"/>
                </a:lnTo>
                <a:lnTo>
                  <a:pt x="16732" y="383288"/>
                </a:lnTo>
                <a:close/>
              </a:path>
              <a:path w="574040" h="574040">
                <a:moveTo>
                  <a:pt x="26667" y="407341"/>
                </a:moveTo>
                <a:lnTo>
                  <a:pt x="23008" y="399497"/>
                </a:lnTo>
                <a:lnTo>
                  <a:pt x="21438" y="395576"/>
                </a:lnTo>
                <a:lnTo>
                  <a:pt x="395838" y="21177"/>
                </a:lnTo>
                <a:lnTo>
                  <a:pt x="399759" y="22746"/>
                </a:lnTo>
                <a:lnTo>
                  <a:pt x="407603" y="26406"/>
                </a:lnTo>
                <a:lnTo>
                  <a:pt x="26667" y="407341"/>
                </a:lnTo>
                <a:close/>
              </a:path>
              <a:path w="574040" h="574040">
                <a:moveTo>
                  <a:pt x="24053" y="171773"/>
                </a:moveTo>
                <a:lnTo>
                  <a:pt x="42878" y="135955"/>
                </a:lnTo>
                <a:lnTo>
                  <a:pt x="135955" y="42878"/>
                </a:lnTo>
                <a:lnTo>
                  <a:pt x="171773" y="24053"/>
                </a:lnTo>
                <a:lnTo>
                  <a:pt x="24053" y="171773"/>
                </a:lnTo>
                <a:close/>
              </a:path>
              <a:path w="574040" h="574040">
                <a:moveTo>
                  <a:pt x="37910" y="430088"/>
                </a:moveTo>
                <a:lnTo>
                  <a:pt x="33727" y="422767"/>
                </a:lnTo>
                <a:lnTo>
                  <a:pt x="31897" y="419107"/>
                </a:lnTo>
                <a:lnTo>
                  <a:pt x="418845" y="32158"/>
                </a:lnTo>
                <a:lnTo>
                  <a:pt x="422506" y="33988"/>
                </a:lnTo>
                <a:lnTo>
                  <a:pt x="429826" y="38172"/>
                </a:lnTo>
                <a:lnTo>
                  <a:pt x="37910" y="430088"/>
                </a:lnTo>
                <a:close/>
              </a:path>
              <a:path w="574040" h="574040">
                <a:moveTo>
                  <a:pt x="51244" y="450742"/>
                </a:moveTo>
                <a:lnTo>
                  <a:pt x="46538" y="443945"/>
                </a:lnTo>
                <a:lnTo>
                  <a:pt x="44446" y="440546"/>
                </a:lnTo>
                <a:lnTo>
                  <a:pt x="440546" y="44446"/>
                </a:lnTo>
                <a:lnTo>
                  <a:pt x="443944" y="46538"/>
                </a:lnTo>
                <a:lnTo>
                  <a:pt x="450743" y="51244"/>
                </a:lnTo>
                <a:lnTo>
                  <a:pt x="51244" y="450742"/>
                </a:lnTo>
                <a:close/>
              </a:path>
              <a:path w="574040" h="574040">
                <a:moveTo>
                  <a:pt x="66147" y="470090"/>
                </a:moveTo>
                <a:lnTo>
                  <a:pt x="60918" y="463815"/>
                </a:lnTo>
                <a:lnTo>
                  <a:pt x="58565" y="460678"/>
                </a:lnTo>
                <a:lnTo>
                  <a:pt x="460678" y="58565"/>
                </a:lnTo>
                <a:lnTo>
                  <a:pt x="463815" y="60918"/>
                </a:lnTo>
                <a:lnTo>
                  <a:pt x="470090" y="66147"/>
                </a:lnTo>
                <a:lnTo>
                  <a:pt x="66147" y="470090"/>
                </a:lnTo>
                <a:close/>
              </a:path>
              <a:path w="574040" h="574040">
                <a:moveTo>
                  <a:pt x="82357" y="487607"/>
                </a:moveTo>
                <a:lnTo>
                  <a:pt x="76605" y="481855"/>
                </a:lnTo>
                <a:lnTo>
                  <a:pt x="73990" y="478979"/>
                </a:lnTo>
                <a:lnTo>
                  <a:pt x="479240" y="73729"/>
                </a:lnTo>
                <a:lnTo>
                  <a:pt x="482116" y="76605"/>
                </a:lnTo>
                <a:lnTo>
                  <a:pt x="484992" y="79219"/>
                </a:lnTo>
                <a:lnTo>
                  <a:pt x="487869" y="82095"/>
                </a:lnTo>
                <a:lnTo>
                  <a:pt x="82357" y="487607"/>
                </a:lnTo>
                <a:close/>
              </a:path>
              <a:path w="574040" h="574040">
                <a:moveTo>
                  <a:pt x="99612" y="504340"/>
                </a:moveTo>
                <a:lnTo>
                  <a:pt x="96736" y="501725"/>
                </a:lnTo>
                <a:lnTo>
                  <a:pt x="93599" y="499111"/>
                </a:lnTo>
                <a:lnTo>
                  <a:pt x="90723" y="496235"/>
                </a:lnTo>
                <a:lnTo>
                  <a:pt x="496235" y="90723"/>
                </a:lnTo>
                <a:lnTo>
                  <a:pt x="499111" y="93599"/>
                </a:lnTo>
                <a:lnTo>
                  <a:pt x="501725" y="96475"/>
                </a:lnTo>
                <a:lnTo>
                  <a:pt x="504340" y="99612"/>
                </a:lnTo>
                <a:lnTo>
                  <a:pt x="99612" y="504340"/>
                </a:lnTo>
                <a:close/>
              </a:path>
              <a:path w="574040" h="574040">
                <a:moveTo>
                  <a:pt x="118699" y="519243"/>
                </a:moveTo>
                <a:lnTo>
                  <a:pt x="115561" y="516889"/>
                </a:lnTo>
                <a:lnTo>
                  <a:pt x="112163" y="514536"/>
                </a:lnTo>
                <a:lnTo>
                  <a:pt x="109025" y="511922"/>
                </a:lnTo>
                <a:lnTo>
                  <a:pt x="512183" y="109025"/>
                </a:lnTo>
                <a:lnTo>
                  <a:pt x="514798" y="112162"/>
                </a:lnTo>
                <a:lnTo>
                  <a:pt x="517151" y="115561"/>
                </a:lnTo>
                <a:lnTo>
                  <a:pt x="519504" y="118699"/>
                </a:lnTo>
                <a:lnTo>
                  <a:pt x="118699" y="519243"/>
                </a:lnTo>
                <a:close/>
              </a:path>
              <a:path w="574040" h="574040">
                <a:moveTo>
                  <a:pt x="139092" y="532838"/>
                </a:moveTo>
                <a:lnTo>
                  <a:pt x="135432" y="530747"/>
                </a:lnTo>
                <a:lnTo>
                  <a:pt x="132032" y="528655"/>
                </a:lnTo>
                <a:lnTo>
                  <a:pt x="128634" y="526302"/>
                </a:lnTo>
                <a:lnTo>
                  <a:pt x="526302" y="128634"/>
                </a:lnTo>
                <a:lnTo>
                  <a:pt x="528655" y="132032"/>
                </a:lnTo>
                <a:lnTo>
                  <a:pt x="530747" y="135693"/>
                </a:lnTo>
                <a:lnTo>
                  <a:pt x="532839" y="139092"/>
                </a:lnTo>
                <a:lnTo>
                  <a:pt x="139092" y="532838"/>
                </a:lnTo>
                <a:close/>
              </a:path>
              <a:path w="574040" h="574040">
                <a:moveTo>
                  <a:pt x="161315" y="544865"/>
                </a:moveTo>
                <a:lnTo>
                  <a:pt x="157394" y="543035"/>
                </a:lnTo>
                <a:lnTo>
                  <a:pt x="153733" y="541205"/>
                </a:lnTo>
                <a:lnTo>
                  <a:pt x="150073" y="539113"/>
                </a:lnTo>
                <a:lnTo>
                  <a:pt x="539113" y="150073"/>
                </a:lnTo>
                <a:lnTo>
                  <a:pt x="541205" y="153733"/>
                </a:lnTo>
                <a:lnTo>
                  <a:pt x="543035" y="157655"/>
                </a:lnTo>
                <a:lnTo>
                  <a:pt x="544865" y="161315"/>
                </a:lnTo>
                <a:lnTo>
                  <a:pt x="161315" y="544865"/>
                </a:lnTo>
                <a:close/>
              </a:path>
              <a:path w="574040" h="574040">
                <a:moveTo>
                  <a:pt x="184846" y="555323"/>
                </a:moveTo>
                <a:lnTo>
                  <a:pt x="180924" y="553754"/>
                </a:lnTo>
                <a:lnTo>
                  <a:pt x="176741" y="552185"/>
                </a:lnTo>
                <a:lnTo>
                  <a:pt x="172819" y="550356"/>
                </a:lnTo>
                <a:lnTo>
                  <a:pt x="550094" y="173080"/>
                </a:lnTo>
                <a:lnTo>
                  <a:pt x="551924" y="177002"/>
                </a:lnTo>
                <a:lnTo>
                  <a:pt x="553493" y="180924"/>
                </a:lnTo>
                <a:lnTo>
                  <a:pt x="555062" y="185107"/>
                </a:lnTo>
                <a:lnTo>
                  <a:pt x="184846" y="555323"/>
                </a:lnTo>
                <a:close/>
              </a:path>
              <a:path w="574040" h="574040">
                <a:moveTo>
                  <a:pt x="210730" y="563428"/>
                </a:moveTo>
                <a:lnTo>
                  <a:pt x="206285" y="562120"/>
                </a:lnTo>
                <a:lnTo>
                  <a:pt x="202101" y="560814"/>
                </a:lnTo>
                <a:lnTo>
                  <a:pt x="197657" y="559506"/>
                </a:lnTo>
                <a:lnTo>
                  <a:pt x="559506" y="197657"/>
                </a:lnTo>
                <a:lnTo>
                  <a:pt x="560814" y="202101"/>
                </a:lnTo>
                <a:lnTo>
                  <a:pt x="562121" y="206285"/>
                </a:lnTo>
                <a:lnTo>
                  <a:pt x="563428" y="210730"/>
                </a:lnTo>
                <a:lnTo>
                  <a:pt x="210730" y="563428"/>
                </a:lnTo>
                <a:close/>
              </a:path>
              <a:path w="574040" h="574040">
                <a:moveTo>
                  <a:pt x="238182" y="569702"/>
                </a:moveTo>
                <a:lnTo>
                  <a:pt x="233476" y="568918"/>
                </a:lnTo>
                <a:lnTo>
                  <a:pt x="224064" y="566827"/>
                </a:lnTo>
                <a:lnTo>
                  <a:pt x="566827" y="224325"/>
                </a:lnTo>
                <a:lnTo>
                  <a:pt x="568918" y="233737"/>
                </a:lnTo>
                <a:lnTo>
                  <a:pt x="569702" y="238444"/>
                </a:lnTo>
                <a:lnTo>
                  <a:pt x="238182" y="569702"/>
                </a:lnTo>
                <a:close/>
              </a:path>
              <a:path w="574040" h="574040">
                <a:moveTo>
                  <a:pt x="269033" y="573102"/>
                </a:moveTo>
                <a:lnTo>
                  <a:pt x="263804" y="572840"/>
                </a:lnTo>
                <a:lnTo>
                  <a:pt x="253346" y="571794"/>
                </a:lnTo>
                <a:lnTo>
                  <a:pt x="572056" y="253346"/>
                </a:lnTo>
                <a:lnTo>
                  <a:pt x="573102" y="263804"/>
                </a:lnTo>
                <a:lnTo>
                  <a:pt x="573363" y="269033"/>
                </a:lnTo>
                <a:lnTo>
                  <a:pt x="269033" y="573102"/>
                </a:lnTo>
                <a:close/>
              </a:path>
              <a:path w="574040" h="574040">
                <a:moveTo>
                  <a:pt x="297270" y="573886"/>
                </a:moveTo>
                <a:lnTo>
                  <a:pt x="285505" y="573886"/>
                </a:lnTo>
                <a:lnTo>
                  <a:pt x="573886" y="285505"/>
                </a:lnTo>
                <a:lnTo>
                  <a:pt x="573851" y="292041"/>
                </a:lnTo>
                <a:lnTo>
                  <a:pt x="573363" y="303022"/>
                </a:lnTo>
                <a:lnTo>
                  <a:pt x="303022" y="573363"/>
                </a:lnTo>
                <a:lnTo>
                  <a:pt x="297270" y="573886"/>
                </a:lnTo>
                <a:close/>
              </a:path>
              <a:path w="574040" h="574040">
                <a:moveTo>
                  <a:pt x="321585" y="571794"/>
                </a:moveTo>
                <a:lnTo>
                  <a:pt x="571794" y="321585"/>
                </a:lnTo>
                <a:lnTo>
                  <a:pt x="571010" y="328383"/>
                </a:lnTo>
                <a:lnTo>
                  <a:pt x="569965" y="334919"/>
                </a:lnTo>
                <a:lnTo>
                  <a:pt x="341717" y="568657"/>
                </a:lnTo>
                <a:lnTo>
                  <a:pt x="321585" y="571794"/>
                </a:lnTo>
                <a:close/>
              </a:path>
              <a:path w="574040" h="574040">
                <a:moveTo>
                  <a:pt x="364202" y="563428"/>
                </a:moveTo>
                <a:lnTo>
                  <a:pt x="563428" y="364202"/>
                </a:lnTo>
                <a:lnTo>
                  <a:pt x="561613" y="370477"/>
                </a:lnTo>
                <a:lnTo>
                  <a:pt x="559539" y="376980"/>
                </a:lnTo>
                <a:lnTo>
                  <a:pt x="389563" y="555061"/>
                </a:lnTo>
                <a:lnTo>
                  <a:pt x="364202" y="563428"/>
                </a:lnTo>
                <a:close/>
              </a:path>
              <a:path w="574040" h="574040">
                <a:moveTo>
                  <a:pt x="420414" y="540943"/>
                </a:moveTo>
                <a:lnTo>
                  <a:pt x="540943" y="420414"/>
                </a:lnTo>
                <a:lnTo>
                  <a:pt x="533095" y="434336"/>
                </a:lnTo>
                <a:lnTo>
                  <a:pt x="524439" y="447866"/>
                </a:lnTo>
                <a:lnTo>
                  <a:pt x="473750" y="504601"/>
                </a:lnTo>
                <a:lnTo>
                  <a:pt x="434336" y="533095"/>
                </a:lnTo>
                <a:lnTo>
                  <a:pt x="420414" y="540943"/>
                </a:lnTo>
                <a:close/>
              </a:path>
            </a:pathLst>
          </a:custGeom>
          <a:solidFill>
            <a:srgbClr val="F5AA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742" y="7381244"/>
            <a:ext cx="4114003" cy="290575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2800337" y="9437801"/>
            <a:ext cx="2907030" cy="579120"/>
          </a:xfrm>
          <a:custGeom>
            <a:avLst/>
            <a:gdLst/>
            <a:ahLst/>
            <a:cxnLst/>
            <a:rect l="l" t="t" r="r" b="b"/>
            <a:pathLst>
              <a:path w="2907029" h="579120">
                <a:moveTo>
                  <a:pt x="2906699" y="0"/>
                </a:moveTo>
                <a:lnTo>
                  <a:pt x="0" y="0"/>
                </a:lnTo>
                <a:lnTo>
                  <a:pt x="0" y="96342"/>
                </a:lnTo>
                <a:lnTo>
                  <a:pt x="2770009" y="96342"/>
                </a:lnTo>
                <a:lnTo>
                  <a:pt x="2770009" y="578713"/>
                </a:lnTo>
                <a:lnTo>
                  <a:pt x="2830741" y="578713"/>
                </a:lnTo>
                <a:lnTo>
                  <a:pt x="2830741" y="96342"/>
                </a:lnTo>
                <a:lnTo>
                  <a:pt x="2906699" y="96342"/>
                </a:lnTo>
                <a:lnTo>
                  <a:pt x="2906699" y="0"/>
                </a:lnTo>
                <a:close/>
              </a:path>
            </a:pathLst>
          </a:custGeom>
          <a:solidFill>
            <a:srgbClr val="D9D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730571" y="7859386"/>
            <a:ext cx="789940" cy="357505"/>
          </a:xfrm>
          <a:custGeom>
            <a:avLst/>
            <a:gdLst/>
            <a:ahLst/>
            <a:cxnLst/>
            <a:rect l="l" t="t" r="r" b="b"/>
            <a:pathLst>
              <a:path w="789939" h="357504">
                <a:moveTo>
                  <a:pt x="279011" y="357160"/>
                </a:moveTo>
                <a:lnTo>
                  <a:pt x="226636" y="355029"/>
                </a:lnTo>
                <a:lnTo>
                  <a:pt x="175051" y="350580"/>
                </a:lnTo>
                <a:lnTo>
                  <a:pt x="125427" y="344379"/>
                </a:lnTo>
                <a:lnTo>
                  <a:pt x="78930" y="336994"/>
                </a:lnTo>
                <a:lnTo>
                  <a:pt x="36732" y="328991"/>
                </a:lnTo>
                <a:lnTo>
                  <a:pt x="0" y="320938"/>
                </a:lnTo>
                <a:lnTo>
                  <a:pt x="6052" y="313721"/>
                </a:lnTo>
                <a:lnTo>
                  <a:pt x="12131" y="306697"/>
                </a:lnTo>
                <a:lnTo>
                  <a:pt x="18236" y="299882"/>
                </a:lnTo>
                <a:lnTo>
                  <a:pt x="24367" y="293296"/>
                </a:lnTo>
                <a:lnTo>
                  <a:pt x="61030" y="252159"/>
                </a:lnTo>
                <a:lnTo>
                  <a:pt x="100246" y="213150"/>
                </a:lnTo>
                <a:lnTo>
                  <a:pt x="141557" y="176535"/>
                </a:lnTo>
                <a:lnTo>
                  <a:pt x="184504" y="142580"/>
                </a:lnTo>
                <a:lnTo>
                  <a:pt x="228630" y="111553"/>
                </a:lnTo>
                <a:lnTo>
                  <a:pt x="273477" y="83720"/>
                </a:lnTo>
                <a:lnTo>
                  <a:pt x="318586" y="59346"/>
                </a:lnTo>
                <a:lnTo>
                  <a:pt x="363501" y="38698"/>
                </a:lnTo>
                <a:lnTo>
                  <a:pt x="407763" y="22043"/>
                </a:lnTo>
                <a:lnTo>
                  <a:pt x="450914" y="9647"/>
                </a:lnTo>
                <a:lnTo>
                  <a:pt x="492495" y="1777"/>
                </a:lnTo>
                <a:lnTo>
                  <a:pt x="533582" y="0"/>
                </a:lnTo>
                <a:lnTo>
                  <a:pt x="579706" y="4548"/>
                </a:lnTo>
                <a:lnTo>
                  <a:pt x="629626" y="14709"/>
                </a:lnTo>
                <a:lnTo>
                  <a:pt x="682106" y="29773"/>
                </a:lnTo>
                <a:lnTo>
                  <a:pt x="735906" y="49026"/>
                </a:lnTo>
                <a:lnTo>
                  <a:pt x="789787" y="71757"/>
                </a:lnTo>
                <a:lnTo>
                  <a:pt x="778014" y="106124"/>
                </a:lnTo>
                <a:lnTo>
                  <a:pt x="760200" y="139935"/>
                </a:lnTo>
                <a:lnTo>
                  <a:pt x="736585" y="172805"/>
                </a:lnTo>
                <a:lnTo>
                  <a:pt x="707413" y="204344"/>
                </a:lnTo>
                <a:lnTo>
                  <a:pt x="672924" y="234167"/>
                </a:lnTo>
                <a:lnTo>
                  <a:pt x="633361" y="261885"/>
                </a:lnTo>
                <a:lnTo>
                  <a:pt x="588964" y="287112"/>
                </a:lnTo>
                <a:lnTo>
                  <a:pt x="539977" y="309459"/>
                </a:lnTo>
                <a:lnTo>
                  <a:pt x="486639" y="328540"/>
                </a:lnTo>
                <a:lnTo>
                  <a:pt x="429193" y="343967"/>
                </a:lnTo>
                <a:lnTo>
                  <a:pt x="381459" y="352196"/>
                </a:lnTo>
                <a:lnTo>
                  <a:pt x="331008" y="356404"/>
                </a:lnTo>
                <a:lnTo>
                  <a:pt x="279011" y="357160"/>
                </a:lnTo>
                <a:close/>
              </a:path>
            </a:pathLst>
          </a:custGeom>
          <a:solidFill>
            <a:srgbClr val="C32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020267" y="7087472"/>
            <a:ext cx="556260" cy="619760"/>
          </a:xfrm>
          <a:custGeom>
            <a:avLst/>
            <a:gdLst/>
            <a:ahLst/>
            <a:cxnLst/>
            <a:rect l="l" t="t" r="r" b="b"/>
            <a:pathLst>
              <a:path w="556260" h="619759">
                <a:moveTo>
                  <a:pt x="78110" y="619454"/>
                </a:moveTo>
                <a:lnTo>
                  <a:pt x="5392" y="415514"/>
                </a:lnTo>
                <a:lnTo>
                  <a:pt x="0" y="239565"/>
                </a:lnTo>
                <a:lnTo>
                  <a:pt x="24336" y="116061"/>
                </a:lnTo>
                <a:lnTo>
                  <a:pt x="40803" y="69459"/>
                </a:lnTo>
                <a:lnTo>
                  <a:pt x="93811" y="51835"/>
                </a:lnTo>
                <a:lnTo>
                  <a:pt x="224387" y="18777"/>
                </a:lnTo>
                <a:lnTo>
                  <a:pt x="389855" y="0"/>
                </a:lnTo>
                <a:lnTo>
                  <a:pt x="547541" y="25221"/>
                </a:lnTo>
                <a:lnTo>
                  <a:pt x="553651" y="78126"/>
                </a:lnTo>
                <a:lnTo>
                  <a:pt x="556060" y="210733"/>
                </a:lnTo>
                <a:lnTo>
                  <a:pt x="530884" y="383880"/>
                </a:lnTo>
                <a:lnTo>
                  <a:pt x="454241" y="558402"/>
                </a:lnTo>
                <a:lnTo>
                  <a:pt x="78110" y="619454"/>
                </a:lnTo>
                <a:close/>
              </a:path>
            </a:pathLst>
          </a:custGeom>
          <a:solidFill>
            <a:srgbClr val="7E2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943620" y="7849479"/>
            <a:ext cx="542925" cy="234315"/>
          </a:xfrm>
          <a:custGeom>
            <a:avLst/>
            <a:gdLst/>
            <a:ahLst/>
            <a:cxnLst/>
            <a:rect l="l" t="t" r="r" b="b"/>
            <a:pathLst>
              <a:path w="542925" h="234315">
                <a:moveTo>
                  <a:pt x="248853" y="234308"/>
                </a:moveTo>
                <a:lnTo>
                  <a:pt x="198365" y="230240"/>
                </a:lnTo>
                <a:lnTo>
                  <a:pt x="150582" y="220317"/>
                </a:lnTo>
                <a:lnTo>
                  <a:pt x="106180" y="205062"/>
                </a:lnTo>
                <a:lnTo>
                  <a:pt x="65832" y="184993"/>
                </a:lnTo>
                <a:lnTo>
                  <a:pt x="30214" y="160633"/>
                </a:lnTo>
                <a:lnTo>
                  <a:pt x="0" y="132501"/>
                </a:lnTo>
                <a:lnTo>
                  <a:pt x="47977" y="99565"/>
                </a:lnTo>
                <a:lnTo>
                  <a:pt x="95755" y="69944"/>
                </a:lnTo>
                <a:lnTo>
                  <a:pt x="142853" y="44446"/>
                </a:lnTo>
                <a:lnTo>
                  <a:pt x="188791" y="23879"/>
                </a:lnTo>
                <a:lnTo>
                  <a:pt x="233089" y="9051"/>
                </a:lnTo>
                <a:lnTo>
                  <a:pt x="275267" y="769"/>
                </a:lnTo>
                <a:lnTo>
                  <a:pt x="312248" y="0"/>
                </a:lnTo>
                <a:lnTo>
                  <a:pt x="353596" y="5108"/>
                </a:lnTo>
                <a:lnTo>
                  <a:pt x="398322" y="15230"/>
                </a:lnTo>
                <a:lnTo>
                  <a:pt x="445432" y="29501"/>
                </a:lnTo>
                <a:lnTo>
                  <a:pt x="493935" y="47058"/>
                </a:lnTo>
                <a:lnTo>
                  <a:pt x="542840" y="67038"/>
                </a:lnTo>
                <a:lnTo>
                  <a:pt x="526995" y="102597"/>
                </a:lnTo>
                <a:lnTo>
                  <a:pt x="503668" y="135077"/>
                </a:lnTo>
                <a:lnTo>
                  <a:pt x="473614" y="163925"/>
                </a:lnTo>
                <a:lnTo>
                  <a:pt x="437588" y="188587"/>
                </a:lnTo>
                <a:lnTo>
                  <a:pt x="396344" y="208510"/>
                </a:lnTo>
                <a:lnTo>
                  <a:pt x="350638" y="223141"/>
                </a:lnTo>
                <a:lnTo>
                  <a:pt x="301222" y="231924"/>
                </a:lnTo>
                <a:lnTo>
                  <a:pt x="248853" y="234308"/>
                </a:lnTo>
                <a:close/>
              </a:path>
            </a:pathLst>
          </a:custGeom>
          <a:solidFill>
            <a:srgbClr val="DDD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2019530" y="7491077"/>
            <a:ext cx="417830" cy="527685"/>
          </a:xfrm>
          <a:custGeom>
            <a:avLst/>
            <a:gdLst/>
            <a:ahLst/>
            <a:cxnLst/>
            <a:rect l="l" t="t" r="r" b="b"/>
            <a:pathLst>
              <a:path w="417830" h="527684">
                <a:moveTo>
                  <a:pt x="223294" y="527299"/>
                </a:moveTo>
                <a:lnTo>
                  <a:pt x="177799" y="525890"/>
                </a:lnTo>
                <a:lnTo>
                  <a:pt x="133133" y="518921"/>
                </a:lnTo>
                <a:lnTo>
                  <a:pt x="91158" y="506632"/>
                </a:lnTo>
                <a:lnTo>
                  <a:pt x="53736" y="489261"/>
                </a:lnTo>
                <a:lnTo>
                  <a:pt x="22729" y="467048"/>
                </a:lnTo>
                <a:lnTo>
                  <a:pt x="0" y="440232"/>
                </a:lnTo>
                <a:lnTo>
                  <a:pt x="109860" y="0"/>
                </a:lnTo>
                <a:lnTo>
                  <a:pt x="417425" y="13418"/>
                </a:lnTo>
                <a:lnTo>
                  <a:pt x="409381" y="405614"/>
                </a:lnTo>
                <a:lnTo>
                  <a:pt x="398021" y="442583"/>
                </a:lnTo>
                <a:lnTo>
                  <a:pt x="346128" y="495779"/>
                </a:lnTo>
                <a:lnTo>
                  <a:pt x="309321" y="512483"/>
                </a:lnTo>
                <a:lnTo>
                  <a:pt x="267755" y="522910"/>
                </a:lnTo>
                <a:lnTo>
                  <a:pt x="223294" y="527299"/>
                </a:lnTo>
                <a:close/>
              </a:path>
            </a:pathLst>
          </a:custGeom>
          <a:solidFill>
            <a:srgbClr val="CD64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2159172" y="7223003"/>
            <a:ext cx="403225" cy="683260"/>
          </a:xfrm>
          <a:custGeom>
            <a:avLst/>
            <a:gdLst/>
            <a:ahLst/>
            <a:cxnLst/>
            <a:rect l="l" t="t" r="r" b="b"/>
            <a:pathLst>
              <a:path w="403225" h="683259">
                <a:moveTo>
                  <a:pt x="209279" y="682727"/>
                </a:moveTo>
                <a:lnTo>
                  <a:pt x="146680" y="679103"/>
                </a:lnTo>
                <a:lnTo>
                  <a:pt x="91891" y="668043"/>
                </a:lnTo>
                <a:lnTo>
                  <a:pt x="54827" y="648322"/>
                </a:lnTo>
                <a:lnTo>
                  <a:pt x="33046" y="599785"/>
                </a:lnTo>
                <a:lnTo>
                  <a:pt x="23474" y="559102"/>
                </a:lnTo>
                <a:lnTo>
                  <a:pt x="15154" y="510184"/>
                </a:lnTo>
                <a:lnTo>
                  <a:pt x="8366" y="455061"/>
                </a:lnTo>
                <a:lnTo>
                  <a:pt x="3391" y="395764"/>
                </a:lnTo>
                <a:lnTo>
                  <a:pt x="509" y="334323"/>
                </a:lnTo>
                <a:lnTo>
                  <a:pt x="0" y="272769"/>
                </a:lnTo>
                <a:lnTo>
                  <a:pt x="2144" y="213133"/>
                </a:lnTo>
                <a:lnTo>
                  <a:pt x="7221" y="157444"/>
                </a:lnTo>
                <a:lnTo>
                  <a:pt x="15513" y="107733"/>
                </a:lnTo>
                <a:lnTo>
                  <a:pt x="27298" y="66031"/>
                </a:lnTo>
                <a:lnTo>
                  <a:pt x="65617" y="17201"/>
                </a:lnTo>
                <a:lnTo>
                  <a:pt x="103562" y="5824"/>
                </a:lnTo>
                <a:lnTo>
                  <a:pt x="151915" y="126"/>
                </a:lnTo>
                <a:lnTo>
                  <a:pt x="205897" y="0"/>
                </a:lnTo>
                <a:lnTo>
                  <a:pt x="260731" y="5335"/>
                </a:lnTo>
                <a:lnTo>
                  <a:pt x="311639" y="16023"/>
                </a:lnTo>
                <a:lnTo>
                  <a:pt x="353842" y="31955"/>
                </a:lnTo>
                <a:lnTo>
                  <a:pt x="393018" y="75210"/>
                </a:lnTo>
                <a:lnTo>
                  <a:pt x="402743" y="157853"/>
                </a:lnTo>
                <a:lnTo>
                  <a:pt x="402914" y="213113"/>
                </a:lnTo>
                <a:lnTo>
                  <a:pt x="400558" y="274205"/>
                </a:lnTo>
                <a:lnTo>
                  <a:pt x="396126" y="338530"/>
                </a:lnTo>
                <a:lnTo>
                  <a:pt x="390068" y="403492"/>
                </a:lnTo>
                <a:lnTo>
                  <a:pt x="382835" y="466494"/>
                </a:lnTo>
                <a:lnTo>
                  <a:pt x="374876" y="524941"/>
                </a:lnTo>
                <a:lnTo>
                  <a:pt x="366643" y="576235"/>
                </a:lnTo>
                <a:lnTo>
                  <a:pt x="358586" y="617779"/>
                </a:lnTo>
                <a:lnTo>
                  <a:pt x="344800" y="661233"/>
                </a:lnTo>
                <a:lnTo>
                  <a:pt x="269776" y="680139"/>
                </a:lnTo>
                <a:lnTo>
                  <a:pt x="209279" y="682727"/>
                </a:lnTo>
                <a:close/>
              </a:path>
            </a:pathLst>
          </a:custGeom>
          <a:solidFill>
            <a:srgbClr val="E8AA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2345550" y="7445184"/>
            <a:ext cx="236220" cy="85725"/>
          </a:xfrm>
          <a:custGeom>
            <a:avLst/>
            <a:gdLst/>
            <a:ahLst/>
            <a:cxnLst/>
            <a:rect l="l" t="t" r="r" b="b"/>
            <a:pathLst>
              <a:path w="236219" h="85725">
                <a:moveTo>
                  <a:pt x="56426" y="39408"/>
                </a:moveTo>
                <a:lnTo>
                  <a:pt x="54584" y="23799"/>
                </a:lnTo>
                <a:lnTo>
                  <a:pt x="48882" y="11201"/>
                </a:lnTo>
                <a:lnTo>
                  <a:pt x="40170" y="2844"/>
                </a:lnTo>
                <a:lnTo>
                  <a:pt x="29311" y="0"/>
                </a:lnTo>
                <a:lnTo>
                  <a:pt x="18249" y="3492"/>
                </a:lnTo>
                <a:lnTo>
                  <a:pt x="9042" y="12433"/>
                </a:lnTo>
                <a:lnTo>
                  <a:pt x="2641" y="25488"/>
                </a:lnTo>
                <a:lnTo>
                  <a:pt x="0" y="41325"/>
                </a:lnTo>
                <a:lnTo>
                  <a:pt x="1816" y="57073"/>
                </a:lnTo>
                <a:lnTo>
                  <a:pt x="7556" y="69761"/>
                </a:lnTo>
                <a:lnTo>
                  <a:pt x="16357" y="78143"/>
                </a:lnTo>
                <a:lnTo>
                  <a:pt x="27305" y="80911"/>
                </a:lnTo>
                <a:lnTo>
                  <a:pt x="38366" y="77304"/>
                </a:lnTo>
                <a:lnTo>
                  <a:pt x="47523" y="68300"/>
                </a:lnTo>
                <a:lnTo>
                  <a:pt x="53848" y="55219"/>
                </a:lnTo>
                <a:lnTo>
                  <a:pt x="56426" y="39408"/>
                </a:lnTo>
                <a:close/>
              </a:path>
              <a:path w="236219" h="85725">
                <a:moveTo>
                  <a:pt x="235623" y="40919"/>
                </a:moveTo>
                <a:lnTo>
                  <a:pt x="232143" y="25450"/>
                </a:lnTo>
                <a:lnTo>
                  <a:pt x="225463" y="13335"/>
                </a:lnTo>
                <a:lnTo>
                  <a:pt x="216522" y="5740"/>
                </a:lnTo>
                <a:lnTo>
                  <a:pt x="206260" y="3860"/>
                </a:lnTo>
                <a:lnTo>
                  <a:pt x="196532" y="8356"/>
                </a:lnTo>
                <a:lnTo>
                  <a:pt x="189128" y="18135"/>
                </a:lnTo>
                <a:lnTo>
                  <a:pt x="184772" y="31788"/>
                </a:lnTo>
                <a:lnTo>
                  <a:pt x="184188" y="47891"/>
                </a:lnTo>
                <a:lnTo>
                  <a:pt x="187655" y="63500"/>
                </a:lnTo>
                <a:lnTo>
                  <a:pt x="194373" y="75704"/>
                </a:lnTo>
                <a:lnTo>
                  <a:pt x="203390" y="83312"/>
                </a:lnTo>
                <a:lnTo>
                  <a:pt x="213741" y="85128"/>
                </a:lnTo>
                <a:lnTo>
                  <a:pt x="223443" y="80518"/>
                </a:lnTo>
                <a:lnTo>
                  <a:pt x="230784" y="70662"/>
                </a:lnTo>
                <a:lnTo>
                  <a:pt x="235077" y="56984"/>
                </a:lnTo>
                <a:lnTo>
                  <a:pt x="235623" y="40919"/>
                </a:lnTo>
                <a:close/>
              </a:path>
            </a:pathLst>
          </a:custGeom>
          <a:solidFill>
            <a:srgbClr val="4A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0202" y="7338617"/>
            <a:ext cx="105506" cy="8069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11488" y="7335335"/>
            <a:ext cx="140138" cy="86514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46348" y="7631992"/>
            <a:ext cx="145541" cy="136014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2105600" y="7166034"/>
            <a:ext cx="161925" cy="464820"/>
          </a:xfrm>
          <a:custGeom>
            <a:avLst/>
            <a:gdLst/>
            <a:ahLst/>
            <a:cxnLst/>
            <a:rect l="l" t="t" r="r" b="b"/>
            <a:pathLst>
              <a:path w="161925" h="464820">
                <a:moveTo>
                  <a:pt x="145655" y="464355"/>
                </a:moveTo>
                <a:lnTo>
                  <a:pt x="41111" y="462920"/>
                </a:lnTo>
                <a:lnTo>
                  <a:pt x="0" y="252699"/>
                </a:lnTo>
                <a:lnTo>
                  <a:pt x="7371" y="210464"/>
                </a:lnTo>
                <a:lnTo>
                  <a:pt x="29529" y="119013"/>
                </a:lnTo>
                <a:lnTo>
                  <a:pt x="66538" y="31231"/>
                </a:lnTo>
                <a:lnTo>
                  <a:pt x="118463" y="0"/>
                </a:lnTo>
                <a:lnTo>
                  <a:pt x="156127" y="80808"/>
                </a:lnTo>
                <a:lnTo>
                  <a:pt x="161761" y="239514"/>
                </a:lnTo>
                <a:lnTo>
                  <a:pt x="152545" y="394551"/>
                </a:lnTo>
                <a:lnTo>
                  <a:pt x="145655" y="464355"/>
                </a:lnTo>
                <a:close/>
              </a:path>
            </a:pathLst>
          </a:custGeom>
          <a:solidFill>
            <a:srgbClr val="7E2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2058479" y="7437868"/>
            <a:ext cx="572770" cy="142875"/>
          </a:xfrm>
          <a:custGeom>
            <a:avLst/>
            <a:gdLst/>
            <a:ahLst/>
            <a:cxnLst/>
            <a:rect l="l" t="t" r="r" b="b"/>
            <a:pathLst>
              <a:path w="572769" h="142875">
                <a:moveTo>
                  <a:pt x="572693" y="0"/>
                </a:moveTo>
                <a:lnTo>
                  <a:pt x="572693" y="0"/>
                </a:lnTo>
                <a:lnTo>
                  <a:pt x="236677" y="0"/>
                </a:lnTo>
                <a:lnTo>
                  <a:pt x="236651" y="762"/>
                </a:lnTo>
                <a:lnTo>
                  <a:pt x="24892" y="57442"/>
                </a:lnTo>
                <a:lnTo>
                  <a:pt x="0" y="87858"/>
                </a:lnTo>
                <a:lnTo>
                  <a:pt x="13081" y="114909"/>
                </a:lnTo>
                <a:lnTo>
                  <a:pt x="35521" y="76149"/>
                </a:lnTo>
                <a:lnTo>
                  <a:pt x="235343" y="46240"/>
                </a:lnTo>
                <a:lnTo>
                  <a:pt x="232575" y="142684"/>
                </a:lnTo>
                <a:lnTo>
                  <a:pt x="414286" y="142684"/>
                </a:lnTo>
                <a:lnTo>
                  <a:pt x="417093" y="45618"/>
                </a:lnTo>
                <a:lnTo>
                  <a:pt x="443166" y="45618"/>
                </a:lnTo>
                <a:lnTo>
                  <a:pt x="441198" y="142684"/>
                </a:lnTo>
                <a:lnTo>
                  <a:pt x="569798" y="142684"/>
                </a:lnTo>
                <a:lnTo>
                  <a:pt x="572693" y="0"/>
                </a:lnTo>
                <a:close/>
              </a:path>
            </a:pathLst>
          </a:custGeom>
          <a:solidFill>
            <a:srgbClr val="ECE8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2086279" y="7471841"/>
            <a:ext cx="121920" cy="207010"/>
          </a:xfrm>
          <a:custGeom>
            <a:avLst/>
            <a:gdLst/>
            <a:ahLst/>
            <a:cxnLst/>
            <a:rect l="l" t="t" r="r" b="b"/>
            <a:pathLst>
              <a:path w="121919" h="207009">
                <a:moveTo>
                  <a:pt x="91103" y="207014"/>
                </a:moveTo>
                <a:lnTo>
                  <a:pt x="47192" y="171266"/>
                </a:lnTo>
                <a:lnTo>
                  <a:pt x="17899" y="132237"/>
                </a:lnTo>
                <a:lnTo>
                  <a:pt x="2433" y="92943"/>
                </a:lnTo>
                <a:lnTo>
                  <a:pt x="0" y="56399"/>
                </a:lnTo>
                <a:lnTo>
                  <a:pt x="9807" y="25620"/>
                </a:lnTo>
                <a:lnTo>
                  <a:pt x="31063" y="3621"/>
                </a:lnTo>
                <a:lnTo>
                  <a:pt x="60273" y="0"/>
                </a:lnTo>
                <a:lnTo>
                  <a:pt x="83856" y="22016"/>
                </a:lnTo>
                <a:lnTo>
                  <a:pt x="101898" y="59200"/>
                </a:lnTo>
                <a:lnTo>
                  <a:pt x="114486" y="101079"/>
                </a:lnTo>
                <a:lnTo>
                  <a:pt x="121705" y="137183"/>
                </a:lnTo>
                <a:lnTo>
                  <a:pt x="120133" y="168991"/>
                </a:lnTo>
                <a:lnTo>
                  <a:pt x="109257" y="190674"/>
                </a:lnTo>
                <a:lnTo>
                  <a:pt x="96955" y="203069"/>
                </a:lnTo>
                <a:lnTo>
                  <a:pt x="91103" y="207014"/>
                </a:lnTo>
                <a:close/>
              </a:path>
            </a:pathLst>
          </a:custGeom>
          <a:solidFill>
            <a:srgbClr val="E8AA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2106800" y="7509628"/>
            <a:ext cx="76835" cy="130810"/>
          </a:xfrm>
          <a:custGeom>
            <a:avLst/>
            <a:gdLst/>
            <a:ahLst/>
            <a:cxnLst/>
            <a:rect l="l" t="t" r="r" b="b"/>
            <a:pathLst>
              <a:path w="76835" h="130809">
                <a:moveTo>
                  <a:pt x="56742" y="130206"/>
                </a:moveTo>
                <a:lnTo>
                  <a:pt x="18133" y="94990"/>
                </a:lnTo>
                <a:lnTo>
                  <a:pt x="0" y="57220"/>
                </a:lnTo>
                <a:lnTo>
                  <a:pt x="631" y="23410"/>
                </a:lnTo>
                <a:lnTo>
                  <a:pt x="18315" y="75"/>
                </a:lnTo>
                <a:lnTo>
                  <a:pt x="41115" y="0"/>
                </a:lnTo>
                <a:lnTo>
                  <a:pt x="58310" y="22942"/>
                </a:lnTo>
                <a:lnTo>
                  <a:pt x="70008" y="55817"/>
                </a:lnTo>
                <a:lnTo>
                  <a:pt x="76318" y="85539"/>
                </a:lnTo>
                <a:lnTo>
                  <a:pt x="75310" y="105886"/>
                </a:lnTo>
                <a:lnTo>
                  <a:pt x="68353" y="119755"/>
                </a:lnTo>
                <a:lnTo>
                  <a:pt x="60484" y="127682"/>
                </a:lnTo>
                <a:lnTo>
                  <a:pt x="56742" y="130206"/>
                </a:lnTo>
                <a:close/>
              </a:path>
            </a:pathLst>
          </a:custGeom>
          <a:solidFill>
            <a:srgbClr val="CD64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2147303" y="7583253"/>
            <a:ext cx="39370" cy="66675"/>
          </a:xfrm>
          <a:custGeom>
            <a:avLst/>
            <a:gdLst/>
            <a:ahLst/>
            <a:cxnLst/>
            <a:rect l="l" t="t" r="r" b="b"/>
            <a:pathLst>
              <a:path w="39369" h="66675">
                <a:moveTo>
                  <a:pt x="28960" y="66437"/>
                </a:moveTo>
                <a:lnTo>
                  <a:pt x="9240" y="48456"/>
                </a:lnTo>
                <a:lnTo>
                  <a:pt x="0" y="29182"/>
                </a:lnTo>
                <a:lnTo>
                  <a:pt x="356" y="11933"/>
                </a:lnTo>
                <a:lnTo>
                  <a:pt x="9427" y="28"/>
                </a:lnTo>
                <a:lnTo>
                  <a:pt x="21089" y="0"/>
                </a:lnTo>
                <a:lnTo>
                  <a:pt x="29864" y="11708"/>
                </a:lnTo>
                <a:lnTo>
                  <a:pt x="35817" y="28483"/>
                </a:lnTo>
                <a:lnTo>
                  <a:pt x="39015" y="43653"/>
                </a:lnTo>
                <a:lnTo>
                  <a:pt x="38484" y="54030"/>
                </a:lnTo>
                <a:lnTo>
                  <a:pt x="34912" y="61104"/>
                </a:lnTo>
                <a:lnTo>
                  <a:pt x="30877" y="65149"/>
                </a:lnTo>
                <a:lnTo>
                  <a:pt x="28960" y="66437"/>
                </a:lnTo>
                <a:close/>
              </a:path>
            </a:pathLst>
          </a:custGeom>
          <a:solidFill>
            <a:srgbClr val="E8AA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3553211" y="7381244"/>
            <a:ext cx="1699260" cy="1731645"/>
          </a:xfrm>
          <a:custGeom>
            <a:avLst/>
            <a:gdLst/>
            <a:ahLst/>
            <a:cxnLst/>
            <a:rect l="l" t="t" r="r" b="b"/>
            <a:pathLst>
              <a:path w="1699260" h="1731645">
                <a:moveTo>
                  <a:pt x="78891" y="1731109"/>
                </a:moveTo>
                <a:lnTo>
                  <a:pt x="44566" y="1701994"/>
                </a:lnTo>
                <a:lnTo>
                  <a:pt x="18523" y="1659569"/>
                </a:lnTo>
                <a:lnTo>
                  <a:pt x="2941" y="1607171"/>
                </a:lnTo>
                <a:lnTo>
                  <a:pt x="0" y="1548136"/>
                </a:lnTo>
                <a:lnTo>
                  <a:pt x="93020" y="161869"/>
                </a:lnTo>
                <a:lnTo>
                  <a:pt x="102189" y="109789"/>
                </a:lnTo>
                <a:lnTo>
                  <a:pt x="121109" y="65240"/>
                </a:lnTo>
                <a:lnTo>
                  <a:pt x="147984" y="30544"/>
                </a:lnTo>
                <a:lnTo>
                  <a:pt x="181017" y="8023"/>
                </a:lnTo>
                <a:lnTo>
                  <a:pt x="218409" y="0"/>
                </a:lnTo>
                <a:lnTo>
                  <a:pt x="1617145" y="0"/>
                </a:lnTo>
                <a:lnTo>
                  <a:pt x="1640162" y="2990"/>
                </a:lnTo>
                <a:lnTo>
                  <a:pt x="1661723" y="11580"/>
                </a:lnTo>
                <a:lnTo>
                  <a:pt x="1681494" y="25198"/>
                </a:lnTo>
                <a:lnTo>
                  <a:pt x="1699140" y="43274"/>
                </a:lnTo>
                <a:lnTo>
                  <a:pt x="1688118" y="37822"/>
                </a:lnTo>
                <a:lnTo>
                  <a:pt x="1676665" y="33782"/>
                </a:lnTo>
                <a:lnTo>
                  <a:pt x="1664819" y="31271"/>
                </a:lnTo>
                <a:lnTo>
                  <a:pt x="1652616" y="30407"/>
                </a:lnTo>
                <a:lnTo>
                  <a:pt x="253880" y="30407"/>
                </a:lnTo>
                <a:lnTo>
                  <a:pt x="216486" y="38432"/>
                </a:lnTo>
                <a:lnTo>
                  <a:pt x="183447" y="60958"/>
                </a:lnTo>
                <a:lnTo>
                  <a:pt x="156564" y="95661"/>
                </a:lnTo>
                <a:lnTo>
                  <a:pt x="137637" y="140218"/>
                </a:lnTo>
                <a:lnTo>
                  <a:pt x="128466" y="192303"/>
                </a:lnTo>
                <a:lnTo>
                  <a:pt x="35445" y="1578544"/>
                </a:lnTo>
                <a:lnTo>
                  <a:pt x="36327" y="1622780"/>
                </a:lnTo>
                <a:lnTo>
                  <a:pt x="44453" y="1663853"/>
                </a:lnTo>
                <a:lnTo>
                  <a:pt x="58937" y="1700412"/>
                </a:lnTo>
                <a:lnTo>
                  <a:pt x="78891" y="1731109"/>
                </a:lnTo>
                <a:close/>
              </a:path>
            </a:pathLst>
          </a:custGeom>
          <a:solidFill>
            <a:srgbClr val="372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15222" y="7460687"/>
            <a:ext cx="302826" cy="180177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5362862" y="7051154"/>
            <a:ext cx="807085" cy="807085"/>
          </a:xfrm>
          <a:custGeom>
            <a:avLst/>
            <a:gdLst/>
            <a:ahLst/>
            <a:cxnLst/>
            <a:rect l="l" t="t" r="r" b="b"/>
            <a:pathLst>
              <a:path w="807085" h="807084">
                <a:moveTo>
                  <a:pt x="367" y="418698"/>
                </a:moveTo>
                <a:lnTo>
                  <a:pt x="0" y="410611"/>
                </a:lnTo>
                <a:lnTo>
                  <a:pt x="0" y="394804"/>
                </a:lnTo>
                <a:lnTo>
                  <a:pt x="394804" y="0"/>
                </a:lnTo>
                <a:lnTo>
                  <a:pt x="410611" y="0"/>
                </a:lnTo>
                <a:lnTo>
                  <a:pt x="418330" y="367"/>
                </a:lnTo>
                <a:lnTo>
                  <a:pt x="367" y="418698"/>
                </a:lnTo>
                <a:close/>
              </a:path>
              <a:path w="807085" h="807084">
                <a:moveTo>
                  <a:pt x="1470" y="369439"/>
                </a:moveTo>
                <a:lnTo>
                  <a:pt x="342237" y="4778"/>
                </a:lnTo>
                <a:lnTo>
                  <a:pt x="369439" y="1470"/>
                </a:lnTo>
                <a:lnTo>
                  <a:pt x="1470" y="369439"/>
                </a:lnTo>
                <a:close/>
              </a:path>
              <a:path w="807085" h="807084">
                <a:moveTo>
                  <a:pt x="4411" y="462443"/>
                </a:moveTo>
                <a:lnTo>
                  <a:pt x="3308" y="455458"/>
                </a:lnTo>
                <a:lnTo>
                  <a:pt x="2573" y="448106"/>
                </a:lnTo>
                <a:lnTo>
                  <a:pt x="1838" y="441122"/>
                </a:lnTo>
                <a:lnTo>
                  <a:pt x="441122" y="1837"/>
                </a:lnTo>
                <a:lnTo>
                  <a:pt x="455458" y="3308"/>
                </a:lnTo>
                <a:lnTo>
                  <a:pt x="462443" y="4411"/>
                </a:lnTo>
                <a:lnTo>
                  <a:pt x="4411" y="462443"/>
                </a:lnTo>
                <a:close/>
              </a:path>
              <a:path w="807085" h="807084">
                <a:moveTo>
                  <a:pt x="12131" y="502143"/>
                </a:moveTo>
                <a:lnTo>
                  <a:pt x="10660" y="495527"/>
                </a:lnTo>
                <a:lnTo>
                  <a:pt x="9190" y="489278"/>
                </a:lnTo>
                <a:lnTo>
                  <a:pt x="7719" y="482661"/>
                </a:lnTo>
                <a:lnTo>
                  <a:pt x="482661" y="7719"/>
                </a:lnTo>
                <a:lnTo>
                  <a:pt x="489278" y="9190"/>
                </a:lnTo>
                <a:lnTo>
                  <a:pt x="495527" y="10660"/>
                </a:lnTo>
                <a:lnTo>
                  <a:pt x="502144" y="12131"/>
                </a:lnTo>
                <a:lnTo>
                  <a:pt x="12131" y="502143"/>
                </a:lnTo>
                <a:close/>
              </a:path>
              <a:path w="807085" h="807084">
                <a:moveTo>
                  <a:pt x="9925" y="312829"/>
                </a:moveTo>
                <a:lnTo>
                  <a:pt x="279745" y="19483"/>
                </a:lnTo>
                <a:lnTo>
                  <a:pt x="312829" y="10292"/>
                </a:lnTo>
                <a:lnTo>
                  <a:pt x="9925" y="312829"/>
                </a:lnTo>
                <a:close/>
              </a:path>
              <a:path w="807085" h="807084">
                <a:moveTo>
                  <a:pt x="23526" y="538904"/>
                </a:moveTo>
                <a:lnTo>
                  <a:pt x="21320" y="533022"/>
                </a:lnTo>
                <a:lnTo>
                  <a:pt x="19482" y="526773"/>
                </a:lnTo>
                <a:lnTo>
                  <a:pt x="17645" y="520891"/>
                </a:lnTo>
                <a:lnTo>
                  <a:pt x="521259" y="17277"/>
                </a:lnTo>
                <a:lnTo>
                  <a:pt x="527141" y="19115"/>
                </a:lnTo>
                <a:lnTo>
                  <a:pt x="533390" y="20953"/>
                </a:lnTo>
                <a:lnTo>
                  <a:pt x="539272" y="23159"/>
                </a:lnTo>
                <a:lnTo>
                  <a:pt x="23526" y="538904"/>
                </a:lnTo>
                <a:close/>
              </a:path>
              <a:path w="807085" h="807084">
                <a:moveTo>
                  <a:pt x="37495" y="572723"/>
                </a:moveTo>
                <a:lnTo>
                  <a:pt x="32349" y="561695"/>
                </a:lnTo>
                <a:lnTo>
                  <a:pt x="30143" y="556181"/>
                </a:lnTo>
                <a:lnTo>
                  <a:pt x="556549" y="29775"/>
                </a:lnTo>
                <a:lnTo>
                  <a:pt x="562063" y="31981"/>
                </a:lnTo>
                <a:lnTo>
                  <a:pt x="573091" y="37127"/>
                </a:lnTo>
                <a:lnTo>
                  <a:pt x="37495" y="572723"/>
                </a:lnTo>
                <a:close/>
              </a:path>
              <a:path w="807085" h="807084">
                <a:moveTo>
                  <a:pt x="33819" y="241514"/>
                </a:moveTo>
                <a:lnTo>
                  <a:pt x="52842" y="203415"/>
                </a:lnTo>
                <a:lnTo>
                  <a:pt x="191153" y="60286"/>
                </a:lnTo>
                <a:lnTo>
                  <a:pt x="228631" y="39815"/>
                </a:lnTo>
                <a:lnTo>
                  <a:pt x="241514" y="33819"/>
                </a:lnTo>
                <a:lnTo>
                  <a:pt x="33819" y="241514"/>
                </a:lnTo>
                <a:close/>
              </a:path>
              <a:path w="807085" h="807084">
                <a:moveTo>
                  <a:pt x="53302" y="604704"/>
                </a:moveTo>
                <a:lnTo>
                  <a:pt x="47420" y="594412"/>
                </a:lnTo>
                <a:lnTo>
                  <a:pt x="44847" y="589265"/>
                </a:lnTo>
                <a:lnTo>
                  <a:pt x="588897" y="45214"/>
                </a:lnTo>
                <a:lnTo>
                  <a:pt x="594044" y="47788"/>
                </a:lnTo>
                <a:lnTo>
                  <a:pt x="604337" y="53669"/>
                </a:lnTo>
                <a:lnTo>
                  <a:pt x="53302" y="604704"/>
                </a:lnTo>
                <a:close/>
              </a:path>
              <a:path w="807085" h="807084">
                <a:moveTo>
                  <a:pt x="72050" y="633745"/>
                </a:moveTo>
                <a:lnTo>
                  <a:pt x="65433" y="624188"/>
                </a:lnTo>
                <a:lnTo>
                  <a:pt x="62492" y="619409"/>
                </a:lnTo>
                <a:lnTo>
                  <a:pt x="619409" y="62492"/>
                </a:lnTo>
                <a:lnTo>
                  <a:pt x="624187" y="65432"/>
                </a:lnTo>
                <a:lnTo>
                  <a:pt x="633745" y="72049"/>
                </a:lnTo>
                <a:lnTo>
                  <a:pt x="72050" y="633745"/>
                </a:lnTo>
                <a:close/>
              </a:path>
              <a:path w="807085" h="807084">
                <a:moveTo>
                  <a:pt x="93003" y="660947"/>
                </a:moveTo>
                <a:lnTo>
                  <a:pt x="85651" y="652125"/>
                </a:lnTo>
                <a:lnTo>
                  <a:pt x="82342" y="647714"/>
                </a:lnTo>
                <a:lnTo>
                  <a:pt x="647714" y="82342"/>
                </a:lnTo>
                <a:lnTo>
                  <a:pt x="652125" y="85651"/>
                </a:lnTo>
                <a:lnTo>
                  <a:pt x="660948" y="93003"/>
                </a:lnTo>
                <a:lnTo>
                  <a:pt x="93003" y="660947"/>
                </a:lnTo>
                <a:close/>
              </a:path>
              <a:path w="807085" h="807084">
                <a:moveTo>
                  <a:pt x="115794" y="685577"/>
                </a:moveTo>
                <a:lnTo>
                  <a:pt x="107707" y="677490"/>
                </a:lnTo>
                <a:lnTo>
                  <a:pt x="104031" y="673446"/>
                </a:lnTo>
                <a:lnTo>
                  <a:pt x="673814" y="103664"/>
                </a:lnTo>
                <a:lnTo>
                  <a:pt x="677857" y="107707"/>
                </a:lnTo>
                <a:lnTo>
                  <a:pt x="681901" y="111383"/>
                </a:lnTo>
                <a:lnTo>
                  <a:pt x="685945" y="115426"/>
                </a:lnTo>
                <a:lnTo>
                  <a:pt x="115794" y="685577"/>
                </a:lnTo>
                <a:close/>
              </a:path>
              <a:path w="807085" h="807084">
                <a:moveTo>
                  <a:pt x="140056" y="709104"/>
                </a:moveTo>
                <a:lnTo>
                  <a:pt x="136012" y="705428"/>
                </a:lnTo>
                <a:lnTo>
                  <a:pt x="131601" y="701751"/>
                </a:lnTo>
                <a:lnTo>
                  <a:pt x="127558" y="697708"/>
                </a:lnTo>
                <a:lnTo>
                  <a:pt x="697708" y="127557"/>
                </a:lnTo>
                <a:lnTo>
                  <a:pt x="701752" y="131601"/>
                </a:lnTo>
                <a:lnTo>
                  <a:pt x="705427" y="135644"/>
                </a:lnTo>
                <a:lnTo>
                  <a:pt x="709104" y="140056"/>
                </a:lnTo>
                <a:lnTo>
                  <a:pt x="140056" y="709104"/>
                </a:lnTo>
                <a:close/>
              </a:path>
              <a:path w="807085" h="807084">
                <a:moveTo>
                  <a:pt x="166891" y="730056"/>
                </a:moveTo>
                <a:lnTo>
                  <a:pt x="162480" y="726748"/>
                </a:lnTo>
                <a:lnTo>
                  <a:pt x="157701" y="723440"/>
                </a:lnTo>
                <a:lnTo>
                  <a:pt x="153290" y="719764"/>
                </a:lnTo>
                <a:lnTo>
                  <a:pt x="720132" y="153290"/>
                </a:lnTo>
                <a:lnTo>
                  <a:pt x="723808" y="157701"/>
                </a:lnTo>
                <a:lnTo>
                  <a:pt x="727116" y="162480"/>
                </a:lnTo>
                <a:lnTo>
                  <a:pt x="730425" y="166891"/>
                </a:lnTo>
                <a:lnTo>
                  <a:pt x="166891" y="730056"/>
                </a:lnTo>
                <a:close/>
              </a:path>
              <a:path w="807085" h="807084">
                <a:moveTo>
                  <a:pt x="195564" y="749172"/>
                </a:moveTo>
                <a:lnTo>
                  <a:pt x="190418" y="746231"/>
                </a:lnTo>
                <a:lnTo>
                  <a:pt x="185639" y="743290"/>
                </a:lnTo>
                <a:lnTo>
                  <a:pt x="180860" y="739982"/>
                </a:lnTo>
                <a:lnTo>
                  <a:pt x="739982" y="180860"/>
                </a:lnTo>
                <a:lnTo>
                  <a:pt x="743291" y="185639"/>
                </a:lnTo>
                <a:lnTo>
                  <a:pt x="746231" y="190785"/>
                </a:lnTo>
                <a:lnTo>
                  <a:pt x="749172" y="195563"/>
                </a:lnTo>
                <a:lnTo>
                  <a:pt x="195564" y="749172"/>
                </a:lnTo>
                <a:close/>
              </a:path>
              <a:path w="807085" h="807084">
                <a:moveTo>
                  <a:pt x="226810" y="766082"/>
                </a:moveTo>
                <a:lnTo>
                  <a:pt x="221296" y="763509"/>
                </a:lnTo>
                <a:lnTo>
                  <a:pt x="216149" y="760935"/>
                </a:lnTo>
                <a:lnTo>
                  <a:pt x="211003" y="757994"/>
                </a:lnTo>
                <a:lnTo>
                  <a:pt x="757995" y="211003"/>
                </a:lnTo>
                <a:lnTo>
                  <a:pt x="760935" y="216149"/>
                </a:lnTo>
                <a:lnTo>
                  <a:pt x="763509" y="221663"/>
                </a:lnTo>
                <a:lnTo>
                  <a:pt x="766082" y="226810"/>
                </a:lnTo>
                <a:lnTo>
                  <a:pt x="226810" y="766082"/>
                </a:lnTo>
                <a:close/>
              </a:path>
              <a:path w="807085" h="807084">
                <a:moveTo>
                  <a:pt x="259894" y="780786"/>
                </a:moveTo>
                <a:lnTo>
                  <a:pt x="254380" y="778580"/>
                </a:lnTo>
                <a:lnTo>
                  <a:pt x="248498" y="776375"/>
                </a:lnTo>
                <a:lnTo>
                  <a:pt x="242985" y="773802"/>
                </a:lnTo>
                <a:lnTo>
                  <a:pt x="773434" y="243352"/>
                </a:lnTo>
                <a:lnTo>
                  <a:pt x="776007" y="248866"/>
                </a:lnTo>
                <a:lnTo>
                  <a:pt x="778213" y="254380"/>
                </a:lnTo>
                <a:lnTo>
                  <a:pt x="780418" y="260262"/>
                </a:lnTo>
                <a:lnTo>
                  <a:pt x="259894" y="780786"/>
                </a:lnTo>
                <a:close/>
              </a:path>
              <a:path w="807085" h="807084">
                <a:moveTo>
                  <a:pt x="296287" y="792182"/>
                </a:moveTo>
                <a:lnTo>
                  <a:pt x="290037" y="790344"/>
                </a:lnTo>
                <a:lnTo>
                  <a:pt x="284156" y="788506"/>
                </a:lnTo>
                <a:lnTo>
                  <a:pt x="277907" y="786668"/>
                </a:lnTo>
                <a:lnTo>
                  <a:pt x="786668" y="277906"/>
                </a:lnTo>
                <a:lnTo>
                  <a:pt x="788506" y="284155"/>
                </a:lnTo>
                <a:lnTo>
                  <a:pt x="790343" y="290037"/>
                </a:lnTo>
                <a:lnTo>
                  <a:pt x="792182" y="296286"/>
                </a:lnTo>
                <a:lnTo>
                  <a:pt x="296287" y="792182"/>
                </a:lnTo>
                <a:close/>
              </a:path>
              <a:path w="807085" h="807084">
                <a:moveTo>
                  <a:pt x="334885" y="801004"/>
                </a:moveTo>
                <a:lnTo>
                  <a:pt x="328268" y="799901"/>
                </a:lnTo>
                <a:lnTo>
                  <a:pt x="315034" y="796960"/>
                </a:lnTo>
                <a:lnTo>
                  <a:pt x="796960" y="315402"/>
                </a:lnTo>
                <a:lnTo>
                  <a:pt x="799901" y="328636"/>
                </a:lnTo>
                <a:lnTo>
                  <a:pt x="801004" y="335253"/>
                </a:lnTo>
                <a:lnTo>
                  <a:pt x="334885" y="801004"/>
                </a:lnTo>
                <a:close/>
              </a:path>
              <a:path w="807085" h="807084">
                <a:moveTo>
                  <a:pt x="378262" y="805782"/>
                </a:moveTo>
                <a:lnTo>
                  <a:pt x="370910" y="805415"/>
                </a:lnTo>
                <a:lnTo>
                  <a:pt x="356206" y="803945"/>
                </a:lnTo>
                <a:lnTo>
                  <a:pt x="804312" y="356206"/>
                </a:lnTo>
                <a:lnTo>
                  <a:pt x="805782" y="370910"/>
                </a:lnTo>
                <a:lnTo>
                  <a:pt x="806150" y="378262"/>
                </a:lnTo>
                <a:lnTo>
                  <a:pt x="378262" y="805782"/>
                </a:lnTo>
                <a:close/>
              </a:path>
              <a:path w="807085" h="807084">
                <a:moveTo>
                  <a:pt x="417963" y="806885"/>
                </a:moveTo>
                <a:lnTo>
                  <a:pt x="401421" y="806885"/>
                </a:lnTo>
                <a:lnTo>
                  <a:pt x="806886" y="401421"/>
                </a:lnTo>
                <a:lnTo>
                  <a:pt x="806837" y="410611"/>
                </a:lnTo>
                <a:lnTo>
                  <a:pt x="806150" y="426050"/>
                </a:lnTo>
                <a:lnTo>
                  <a:pt x="426050" y="806150"/>
                </a:lnTo>
                <a:lnTo>
                  <a:pt x="417963" y="806885"/>
                </a:lnTo>
                <a:close/>
              </a:path>
              <a:path w="807085" h="807084">
                <a:moveTo>
                  <a:pt x="452150" y="803945"/>
                </a:moveTo>
                <a:lnTo>
                  <a:pt x="803945" y="452150"/>
                </a:lnTo>
                <a:lnTo>
                  <a:pt x="803049" y="459261"/>
                </a:lnTo>
                <a:lnTo>
                  <a:pt x="802015" y="466303"/>
                </a:lnTo>
                <a:lnTo>
                  <a:pt x="480455" y="799533"/>
                </a:lnTo>
                <a:lnTo>
                  <a:pt x="452150" y="803945"/>
                </a:lnTo>
                <a:close/>
              </a:path>
              <a:path w="807085" h="807084">
                <a:moveTo>
                  <a:pt x="512069" y="792182"/>
                </a:moveTo>
                <a:lnTo>
                  <a:pt x="792182" y="512069"/>
                </a:lnTo>
                <a:lnTo>
                  <a:pt x="789630" y="520891"/>
                </a:lnTo>
                <a:lnTo>
                  <a:pt x="786714" y="530035"/>
                </a:lnTo>
                <a:lnTo>
                  <a:pt x="547727" y="780419"/>
                </a:lnTo>
                <a:lnTo>
                  <a:pt x="512069" y="792182"/>
                </a:lnTo>
                <a:close/>
              </a:path>
              <a:path w="807085" h="807084">
                <a:moveTo>
                  <a:pt x="591103" y="760568"/>
                </a:moveTo>
                <a:lnTo>
                  <a:pt x="760568" y="591103"/>
                </a:lnTo>
                <a:lnTo>
                  <a:pt x="749534" y="610678"/>
                </a:lnTo>
                <a:lnTo>
                  <a:pt x="737363" y="629702"/>
                </a:lnTo>
                <a:lnTo>
                  <a:pt x="709471" y="666094"/>
                </a:lnTo>
                <a:lnTo>
                  <a:pt x="666094" y="709471"/>
                </a:lnTo>
                <a:lnTo>
                  <a:pt x="629702" y="737363"/>
                </a:lnTo>
                <a:lnTo>
                  <a:pt x="591103" y="760568"/>
                </a:lnTo>
                <a:close/>
              </a:path>
            </a:pathLst>
          </a:custGeom>
          <a:solidFill>
            <a:srgbClr val="8C21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5771428" y="8115213"/>
            <a:ext cx="574040" cy="574040"/>
          </a:xfrm>
          <a:custGeom>
            <a:avLst/>
            <a:gdLst/>
            <a:ahLst/>
            <a:cxnLst/>
            <a:rect l="l" t="t" r="r" b="b"/>
            <a:pathLst>
              <a:path w="574039" h="574040">
                <a:moveTo>
                  <a:pt x="261" y="297793"/>
                </a:moveTo>
                <a:lnTo>
                  <a:pt x="0" y="292041"/>
                </a:lnTo>
                <a:lnTo>
                  <a:pt x="0" y="280799"/>
                </a:lnTo>
                <a:lnTo>
                  <a:pt x="280799" y="0"/>
                </a:lnTo>
                <a:lnTo>
                  <a:pt x="292041" y="0"/>
                </a:lnTo>
                <a:lnTo>
                  <a:pt x="297532" y="261"/>
                </a:lnTo>
                <a:lnTo>
                  <a:pt x="261" y="297793"/>
                </a:lnTo>
                <a:close/>
              </a:path>
              <a:path w="574039" h="574040">
                <a:moveTo>
                  <a:pt x="1045" y="262758"/>
                </a:moveTo>
                <a:lnTo>
                  <a:pt x="243411" y="3399"/>
                </a:lnTo>
                <a:lnTo>
                  <a:pt x="262758" y="1045"/>
                </a:lnTo>
                <a:lnTo>
                  <a:pt x="1045" y="262758"/>
                </a:lnTo>
                <a:close/>
              </a:path>
              <a:path w="574039" h="574040">
                <a:moveTo>
                  <a:pt x="3137" y="328906"/>
                </a:moveTo>
                <a:lnTo>
                  <a:pt x="2353" y="323938"/>
                </a:lnTo>
                <a:lnTo>
                  <a:pt x="1830" y="318709"/>
                </a:lnTo>
                <a:lnTo>
                  <a:pt x="1306" y="313742"/>
                </a:lnTo>
                <a:lnTo>
                  <a:pt x="313741" y="1307"/>
                </a:lnTo>
                <a:lnTo>
                  <a:pt x="323938" y="2353"/>
                </a:lnTo>
                <a:lnTo>
                  <a:pt x="328906" y="3137"/>
                </a:lnTo>
                <a:lnTo>
                  <a:pt x="3137" y="328906"/>
                </a:lnTo>
                <a:close/>
              </a:path>
              <a:path w="574039" h="574040">
                <a:moveTo>
                  <a:pt x="8627" y="357142"/>
                </a:moveTo>
                <a:lnTo>
                  <a:pt x="7582" y="352436"/>
                </a:lnTo>
                <a:lnTo>
                  <a:pt x="6536" y="347991"/>
                </a:lnTo>
                <a:lnTo>
                  <a:pt x="5490" y="343286"/>
                </a:lnTo>
                <a:lnTo>
                  <a:pt x="343286" y="5490"/>
                </a:lnTo>
                <a:lnTo>
                  <a:pt x="347992" y="6536"/>
                </a:lnTo>
                <a:lnTo>
                  <a:pt x="352436" y="7581"/>
                </a:lnTo>
                <a:lnTo>
                  <a:pt x="357143" y="8627"/>
                </a:lnTo>
                <a:lnTo>
                  <a:pt x="8627" y="357142"/>
                </a:lnTo>
                <a:close/>
              </a:path>
              <a:path w="574039" h="574040">
                <a:moveTo>
                  <a:pt x="7059" y="222495"/>
                </a:moveTo>
                <a:lnTo>
                  <a:pt x="8889" y="214390"/>
                </a:lnTo>
                <a:lnTo>
                  <a:pt x="11242" y="206808"/>
                </a:lnTo>
                <a:lnTo>
                  <a:pt x="13595" y="198964"/>
                </a:lnTo>
                <a:lnTo>
                  <a:pt x="198964" y="13856"/>
                </a:lnTo>
                <a:lnTo>
                  <a:pt x="206808" y="11242"/>
                </a:lnTo>
                <a:lnTo>
                  <a:pt x="214651" y="9150"/>
                </a:lnTo>
                <a:lnTo>
                  <a:pt x="222495" y="7320"/>
                </a:lnTo>
                <a:lnTo>
                  <a:pt x="7059" y="222495"/>
                </a:lnTo>
                <a:close/>
              </a:path>
              <a:path w="574039" h="574040">
                <a:moveTo>
                  <a:pt x="16732" y="383288"/>
                </a:moveTo>
                <a:lnTo>
                  <a:pt x="15164" y="379104"/>
                </a:lnTo>
                <a:lnTo>
                  <a:pt x="13857" y="374659"/>
                </a:lnTo>
                <a:lnTo>
                  <a:pt x="12549" y="370477"/>
                </a:lnTo>
                <a:lnTo>
                  <a:pt x="370738" y="12288"/>
                </a:lnTo>
                <a:lnTo>
                  <a:pt x="374921" y="13595"/>
                </a:lnTo>
                <a:lnTo>
                  <a:pt x="379366" y="14902"/>
                </a:lnTo>
                <a:lnTo>
                  <a:pt x="383549" y="16471"/>
                </a:lnTo>
                <a:lnTo>
                  <a:pt x="16732" y="383288"/>
                </a:lnTo>
                <a:close/>
              </a:path>
              <a:path w="574039" h="574040">
                <a:moveTo>
                  <a:pt x="26668" y="407341"/>
                </a:moveTo>
                <a:lnTo>
                  <a:pt x="23007" y="399497"/>
                </a:lnTo>
                <a:lnTo>
                  <a:pt x="21439" y="395576"/>
                </a:lnTo>
                <a:lnTo>
                  <a:pt x="395837" y="21177"/>
                </a:lnTo>
                <a:lnTo>
                  <a:pt x="399759" y="22746"/>
                </a:lnTo>
                <a:lnTo>
                  <a:pt x="407602" y="26406"/>
                </a:lnTo>
                <a:lnTo>
                  <a:pt x="26668" y="407341"/>
                </a:lnTo>
                <a:close/>
              </a:path>
              <a:path w="574039" h="574040">
                <a:moveTo>
                  <a:pt x="24053" y="171773"/>
                </a:moveTo>
                <a:lnTo>
                  <a:pt x="42878" y="135955"/>
                </a:lnTo>
                <a:lnTo>
                  <a:pt x="135954" y="42878"/>
                </a:lnTo>
                <a:lnTo>
                  <a:pt x="171773" y="24053"/>
                </a:lnTo>
                <a:lnTo>
                  <a:pt x="24053" y="171773"/>
                </a:lnTo>
                <a:close/>
              </a:path>
              <a:path w="574039" h="574040">
                <a:moveTo>
                  <a:pt x="37910" y="430088"/>
                </a:moveTo>
                <a:lnTo>
                  <a:pt x="33727" y="422767"/>
                </a:lnTo>
                <a:lnTo>
                  <a:pt x="31897" y="419107"/>
                </a:lnTo>
                <a:lnTo>
                  <a:pt x="418845" y="32158"/>
                </a:lnTo>
                <a:lnTo>
                  <a:pt x="422505" y="33988"/>
                </a:lnTo>
                <a:lnTo>
                  <a:pt x="429826" y="38172"/>
                </a:lnTo>
                <a:lnTo>
                  <a:pt x="37910" y="430088"/>
                </a:lnTo>
                <a:close/>
              </a:path>
              <a:path w="574039" h="574040">
                <a:moveTo>
                  <a:pt x="51244" y="450742"/>
                </a:moveTo>
                <a:lnTo>
                  <a:pt x="46538" y="443945"/>
                </a:lnTo>
                <a:lnTo>
                  <a:pt x="44446" y="440546"/>
                </a:lnTo>
                <a:lnTo>
                  <a:pt x="440546" y="44446"/>
                </a:lnTo>
                <a:lnTo>
                  <a:pt x="443945" y="46538"/>
                </a:lnTo>
                <a:lnTo>
                  <a:pt x="450742" y="51244"/>
                </a:lnTo>
                <a:lnTo>
                  <a:pt x="51244" y="450742"/>
                </a:lnTo>
                <a:close/>
              </a:path>
              <a:path w="574039" h="574040">
                <a:moveTo>
                  <a:pt x="66147" y="470090"/>
                </a:moveTo>
                <a:lnTo>
                  <a:pt x="60918" y="463815"/>
                </a:lnTo>
                <a:lnTo>
                  <a:pt x="58565" y="460678"/>
                </a:lnTo>
                <a:lnTo>
                  <a:pt x="460677" y="58565"/>
                </a:lnTo>
                <a:lnTo>
                  <a:pt x="463815" y="60918"/>
                </a:lnTo>
                <a:lnTo>
                  <a:pt x="470090" y="66147"/>
                </a:lnTo>
                <a:lnTo>
                  <a:pt x="66147" y="470090"/>
                </a:lnTo>
                <a:close/>
              </a:path>
              <a:path w="574039" h="574040">
                <a:moveTo>
                  <a:pt x="82357" y="487607"/>
                </a:moveTo>
                <a:lnTo>
                  <a:pt x="76605" y="481855"/>
                </a:lnTo>
                <a:lnTo>
                  <a:pt x="73991" y="478979"/>
                </a:lnTo>
                <a:lnTo>
                  <a:pt x="479241" y="73729"/>
                </a:lnTo>
                <a:lnTo>
                  <a:pt x="482117" y="76605"/>
                </a:lnTo>
                <a:lnTo>
                  <a:pt x="484993" y="79219"/>
                </a:lnTo>
                <a:lnTo>
                  <a:pt x="487868" y="82095"/>
                </a:lnTo>
                <a:lnTo>
                  <a:pt x="82357" y="487607"/>
                </a:lnTo>
                <a:close/>
              </a:path>
              <a:path w="574039" h="574040">
                <a:moveTo>
                  <a:pt x="99613" y="504340"/>
                </a:moveTo>
                <a:lnTo>
                  <a:pt x="96737" y="501725"/>
                </a:lnTo>
                <a:lnTo>
                  <a:pt x="93599" y="499111"/>
                </a:lnTo>
                <a:lnTo>
                  <a:pt x="90723" y="496235"/>
                </a:lnTo>
                <a:lnTo>
                  <a:pt x="496235" y="90723"/>
                </a:lnTo>
                <a:lnTo>
                  <a:pt x="499111" y="93599"/>
                </a:lnTo>
                <a:lnTo>
                  <a:pt x="501726" y="96475"/>
                </a:lnTo>
                <a:lnTo>
                  <a:pt x="504340" y="99612"/>
                </a:lnTo>
                <a:lnTo>
                  <a:pt x="99613" y="504340"/>
                </a:lnTo>
                <a:close/>
              </a:path>
              <a:path w="574039" h="574040">
                <a:moveTo>
                  <a:pt x="118698" y="519243"/>
                </a:moveTo>
                <a:lnTo>
                  <a:pt x="115561" y="516889"/>
                </a:lnTo>
                <a:lnTo>
                  <a:pt x="112162" y="514536"/>
                </a:lnTo>
                <a:lnTo>
                  <a:pt x="109025" y="511922"/>
                </a:lnTo>
                <a:lnTo>
                  <a:pt x="512184" y="109025"/>
                </a:lnTo>
                <a:lnTo>
                  <a:pt x="514798" y="112162"/>
                </a:lnTo>
                <a:lnTo>
                  <a:pt x="517151" y="115561"/>
                </a:lnTo>
                <a:lnTo>
                  <a:pt x="519504" y="118699"/>
                </a:lnTo>
                <a:lnTo>
                  <a:pt x="118698" y="519243"/>
                </a:lnTo>
                <a:close/>
              </a:path>
              <a:path w="574039" h="574040">
                <a:moveTo>
                  <a:pt x="139092" y="532838"/>
                </a:moveTo>
                <a:lnTo>
                  <a:pt x="135432" y="530747"/>
                </a:lnTo>
                <a:lnTo>
                  <a:pt x="132033" y="528655"/>
                </a:lnTo>
                <a:lnTo>
                  <a:pt x="128634" y="526302"/>
                </a:lnTo>
                <a:lnTo>
                  <a:pt x="526302" y="128634"/>
                </a:lnTo>
                <a:lnTo>
                  <a:pt x="528654" y="132032"/>
                </a:lnTo>
                <a:lnTo>
                  <a:pt x="530746" y="135693"/>
                </a:lnTo>
                <a:lnTo>
                  <a:pt x="532838" y="139092"/>
                </a:lnTo>
                <a:lnTo>
                  <a:pt x="139092" y="532838"/>
                </a:lnTo>
                <a:close/>
              </a:path>
              <a:path w="574039" h="574040">
                <a:moveTo>
                  <a:pt x="161315" y="544865"/>
                </a:moveTo>
                <a:lnTo>
                  <a:pt x="157393" y="543035"/>
                </a:lnTo>
                <a:lnTo>
                  <a:pt x="153733" y="541205"/>
                </a:lnTo>
                <a:lnTo>
                  <a:pt x="150073" y="539113"/>
                </a:lnTo>
                <a:lnTo>
                  <a:pt x="539113" y="150073"/>
                </a:lnTo>
                <a:lnTo>
                  <a:pt x="541205" y="153733"/>
                </a:lnTo>
                <a:lnTo>
                  <a:pt x="543035" y="157655"/>
                </a:lnTo>
                <a:lnTo>
                  <a:pt x="544865" y="161315"/>
                </a:lnTo>
                <a:lnTo>
                  <a:pt x="161315" y="544865"/>
                </a:lnTo>
                <a:close/>
              </a:path>
              <a:path w="574039" h="574040">
                <a:moveTo>
                  <a:pt x="184846" y="555323"/>
                </a:moveTo>
                <a:lnTo>
                  <a:pt x="180924" y="553754"/>
                </a:lnTo>
                <a:lnTo>
                  <a:pt x="176741" y="552185"/>
                </a:lnTo>
                <a:lnTo>
                  <a:pt x="172819" y="550356"/>
                </a:lnTo>
                <a:lnTo>
                  <a:pt x="550094" y="173080"/>
                </a:lnTo>
                <a:lnTo>
                  <a:pt x="551924" y="177002"/>
                </a:lnTo>
                <a:lnTo>
                  <a:pt x="553493" y="180924"/>
                </a:lnTo>
                <a:lnTo>
                  <a:pt x="555062" y="185107"/>
                </a:lnTo>
                <a:lnTo>
                  <a:pt x="184846" y="555323"/>
                </a:lnTo>
                <a:close/>
              </a:path>
              <a:path w="574039" h="574040">
                <a:moveTo>
                  <a:pt x="210730" y="563428"/>
                </a:moveTo>
                <a:lnTo>
                  <a:pt x="206285" y="562120"/>
                </a:lnTo>
                <a:lnTo>
                  <a:pt x="202102" y="560814"/>
                </a:lnTo>
                <a:lnTo>
                  <a:pt x="197657" y="559506"/>
                </a:lnTo>
                <a:lnTo>
                  <a:pt x="559506" y="197657"/>
                </a:lnTo>
                <a:lnTo>
                  <a:pt x="560813" y="202101"/>
                </a:lnTo>
                <a:lnTo>
                  <a:pt x="562121" y="206285"/>
                </a:lnTo>
                <a:lnTo>
                  <a:pt x="563428" y="210730"/>
                </a:lnTo>
                <a:lnTo>
                  <a:pt x="210730" y="563428"/>
                </a:lnTo>
                <a:close/>
              </a:path>
              <a:path w="574039" h="574040">
                <a:moveTo>
                  <a:pt x="238182" y="569702"/>
                </a:moveTo>
                <a:lnTo>
                  <a:pt x="233476" y="568918"/>
                </a:lnTo>
                <a:lnTo>
                  <a:pt x="224063" y="566827"/>
                </a:lnTo>
                <a:lnTo>
                  <a:pt x="566827" y="224325"/>
                </a:lnTo>
                <a:lnTo>
                  <a:pt x="568918" y="233737"/>
                </a:lnTo>
                <a:lnTo>
                  <a:pt x="569703" y="238444"/>
                </a:lnTo>
                <a:lnTo>
                  <a:pt x="238182" y="569702"/>
                </a:lnTo>
                <a:close/>
              </a:path>
              <a:path w="574039" h="574040">
                <a:moveTo>
                  <a:pt x="269034" y="573102"/>
                </a:moveTo>
                <a:lnTo>
                  <a:pt x="263805" y="572840"/>
                </a:lnTo>
                <a:lnTo>
                  <a:pt x="253346" y="571794"/>
                </a:lnTo>
                <a:lnTo>
                  <a:pt x="572056" y="253346"/>
                </a:lnTo>
                <a:lnTo>
                  <a:pt x="573102" y="263804"/>
                </a:lnTo>
                <a:lnTo>
                  <a:pt x="573363" y="269033"/>
                </a:lnTo>
                <a:lnTo>
                  <a:pt x="269034" y="573102"/>
                </a:lnTo>
                <a:close/>
              </a:path>
              <a:path w="574039" h="574040">
                <a:moveTo>
                  <a:pt x="297270" y="573886"/>
                </a:moveTo>
                <a:lnTo>
                  <a:pt x="285505" y="573886"/>
                </a:lnTo>
                <a:lnTo>
                  <a:pt x="573886" y="285505"/>
                </a:lnTo>
                <a:lnTo>
                  <a:pt x="573852" y="292041"/>
                </a:lnTo>
                <a:lnTo>
                  <a:pt x="573363" y="303022"/>
                </a:lnTo>
                <a:lnTo>
                  <a:pt x="303022" y="573363"/>
                </a:lnTo>
                <a:lnTo>
                  <a:pt x="297270" y="573886"/>
                </a:lnTo>
                <a:close/>
              </a:path>
              <a:path w="574039" h="574040">
                <a:moveTo>
                  <a:pt x="321585" y="571794"/>
                </a:moveTo>
                <a:lnTo>
                  <a:pt x="571795" y="321585"/>
                </a:lnTo>
                <a:lnTo>
                  <a:pt x="571010" y="328383"/>
                </a:lnTo>
                <a:lnTo>
                  <a:pt x="569964" y="334919"/>
                </a:lnTo>
                <a:lnTo>
                  <a:pt x="341717" y="568657"/>
                </a:lnTo>
                <a:lnTo>
                  <a:pt x="321585" y="571794"/>
                </a:lnTo>
                <a:close/>
              </a:path>
              <a:path w="574039" h="574040">
                <a:moveTo>
                  <a:pt x="364202" y="563428"/>
                </a:moveTo>
                <a:lnTo>
                  <a:pt x="563428" y="364202"/>
                </a:lnTo>
                <a:lnTo>
                  <a:pt x="561613" y="370477"/>
                </a:lnTo>
                <a:lnTo>
                  <a:pt x="559539" y="376980"/>
                </a:lnTo>
                <a:lnTo>
                  <a:pt x="389563" y="555061"/>
                </a:lnTo>
                <a:lnTo>
                  <a:pt x="364202" y="563428"/>
                </a:lnTo>
                <a:close/>
              </a:path>
              <a:path w="574039" h="574040">
                <a:moveTo>
                  <a:pt x="420414" y="540943"/>
                </a:moveTo>
                <a:lnTo>
                  <a:pt x="540943" y="420414"/>
                </a:lnTo>
                <a:lnTo>
                  <a:pt x="533096" y="434336"/>
                </a:lnTo>
                <a:lnTo>
                  <a:pt x="524439" y="447866"/>
                </a:lnTo>
                <a:lnTo>
                  <a:pt x="473750" y="504601"/>
                </a:lnTo>
                <a:lnTo>
                  <a:pt x="434336" y="533095"/>
                </a:lnTo>
                <a:lnTo>
                  <a:pt x="420414" y="540943"/>
                </a:lnTo>
                <a:close/>
              </a:path>
            </a:pathLst>
          </a:custGeom>
          <a:solidFill>
            <a:srgbClr val="F5AA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g 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51881" y="2324921"/>
            <a:ext cx="11172824" cy="7029449"/>
          </a:xfrm>
          <a:prstGeom prst="rect">
            <a:avLst/>
          </a:prstGeom>
        </p:spPr>
      </p:pic>
      <p:sp>
        <p:nvSpPr>
          <p:cNvPr id="40" name="bg object 40"/>
          <p:cNvSpPr/>
          <p:nvPr/>
        </p:nvSpPr>
        <p:spPr>
          <a:xfrm>
            <a:off x="614070" y="1868575"/>
            <a:ext cx="5715" cy="7887334"/>
          </a:xfrm>
          <a:custGeom>
            <a:avLst/>
            <a:gdLst/>
            <a:ahLst/>
            <a:cxnLst/>
            <a:rect l="l" t="t" r="r" b="b"/>
            <a:pathLst>
              <a:path w="5715" h="7887334">
                <a:moveTo>
                  <a:pt x="0" y="7886829"/>
                </a:moveTo>
                <a:lnTo>
                  <a:pt x="5700" y="0"/>
                </a:lnTo>
              </a:path>
            </a:pathLst>
          </a:custGeom>
          <a:ln w="47646">
            <a:solidFill>
              <a:srgbClr val="1618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474468" y="3231266"/>
            <a:ext cx="279400" cy="279400"/>
          </a:xfrm>
          <a:custGeom>
            <a:avLst/>
            <a:gdLst/>
            <a:ahLst/>
            <a:cxnLst/>
            <a:rect l="l" t="t" r="r" b="b"/>
            <a:pathLst>
              <a:path w="279400" h="279400">
                <a:moveTo>
                  <a:pt x="139667" y="279334"/>
                </a:moveTo>
                <a:lnTo>
                  <a:pt x="95521" y="272214"/>
                </a:lnTo>
                <a:lnTo>
                  <a:pt x="57181" y="252387"/>
                </a:lnTo>
                <a:lnTo>
                  <a:pt x="26947" y="222153"/>
                </a:lnTo>
                <a:lnTo>
                  <a:pt x="7120" y="183813"/>
                </a:lnTo>
                <a:lnTo>
                  <a:pt x="0" y="139667"/>
                </a:lnTo>
                <a:lnTo>
                  <a:pt x="7120" y="95521"/>
                </a:lnTo>
                <a:lnTo>
                  <a:pt x="26947" y="57181"/>
                </a:lnTo>
                <a:lnTo>
                  <a:pt x="57181" y="26947"/>
                </a:lnTo>
                <a:lnTo>
                  <a:pt x="95521" y="7119"/>
                </a:lnTo>
                <a:lnTo>
                  <a:pt x="139664" y="0"/>
                </a:lnTo>
                <a:lnTo>
                  <a:pt x="183813" y="7119"/>
                </a:lnTo>
                <a:lnTo>
                  <a:pt x="222153" y="26947"/>
                </a:lnTo>
                <a:lnTo>
                  <a:pt x="252387" y="57181"/>
                </a:lnTo>
                <a:lnTo>
                  <a:pt x="272215" y="95521"/>
                </a:lnTo>
                <a:lnTo>
                  <a:pt x="279335" y="139666"/>
                </a:lnTo>
                <a:lnTo>
                  <a:pt x="272215" y="183813"/>
                </a:lnTo>
                <a:lnTo>
                  <a:pt x="252387" y="222153"/>
                </a:lnTo>
                <a:lnTo>
                  <a:pt x="222153" y="252387"/>
                </a:lnTo>
                <a:lnTo>
                  <a:pt x="183813" y="272214"/>
                </a:lnTo>
                <a:lnTo>
                  <a:pt x="139667" y="279334"/>
                </a:lnTo>
                <a:close/>
              </a:path>
            </a:pathLst>
          </a:custGeom>
          <a:solidFill>
            <a:srgbClr val="CC32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bg object 4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73163" y="2324921"/>
            <a:ext cx="5314949" cy="45243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1104" y="494863"/>
            <a:ext cx="13783310" cy="81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1" i="0">
                <a:solidFill>
                  <a:srgbClr val="17242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1" i="0">
                <a:solidFill>
                  <a:srgbClr val="17242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1" i="0">
                <a:solidFill>
                  <a:srgbClr val="17242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1" i="0">
                <a:solidFill>
                  <a:srgbClr val="17242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6747" y="39842"/>
            <a:ext cx="18039015" cy="1483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1" i="0">
                <a:solidFill>
                  <a:srgbClr val="17242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28381" y="2331523"/>
            <a:ext cx="11844655" cy="5231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14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image" Target="../media/image117.png"/><Relationship Id="rId3" Type="http://schemas.openxmlformats.org/officeDocument/2006/relationships/image" Target="../media/image94.png"/><Relationship Id="rId21" Type="http://schemas.openxmlformats.org/officeDocument/2006/relationships/image" Target="../media/image112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16.png"/><Relationship Id="rId2" Type="http://schemas.openxmlformats.org/officeDocument/2006/relationships/image" Target="../media/image93.png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29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24" Type="http://schemas.openxmlformats.org/officeDocument/2006/relationships/image" Target="../media/image115.png"/><Relationship Id="rId32" Type="http://schemas.openxmlformats.org/officeDocument/2006/relationships/image" Target="../media/image123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31" Type="http://schemas.openxmlformats.org/officeDocument/2006/relationships/image" Target="../media/image122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Relationship Id="rId30" Type="http://schemas.openxmlformats.org/officeDocument/2006/relationships/image" Target="../media/image1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42925" y="-1961"/>
            <a:ext cx="10045700" cy="10289540"/>
            <a:chOff x="8242925" y="-1961"/>
            <a:chExt cx="10045700" cy="10289540"/>
          </a:xfrm>
        </p:grpSpPr>
        <p:sp>
          <p:nvSpPr>
            <p:cNvPr id="3" name="object 3"/>
            <p:cNvSpPr/>
            <p:nvPr/>
          </p:nvSpPr>
          <p:spPr>
            <a:xfrm>
              <a:off x="8253554" y="0"/>
              <a:ext cx="5964555" cy="10287000"/>
            </a:xfrm>
            <a:custGeom>
              <a:avLst/>
              <a:gdLst/>
              <a:ahLst/>
              <a:cxnLst/>
              <a:rect l="l" t="t" r="r" b="b"/>
              <a:pathLst>
                <a:path w="5964555" h="10287000">
                  <a:moveTo>
                    <a:pt x="5964410" y="0"/>
                  </a:moveTo>
                  <a:lnTo>
                    <a:pt x="3907659" y="10287000"/>
                  </a:lnTo>
                  <a:lnTo>
                    <a:pt x="135938" y="10287000"/>
                  </a:lnTo>
                  <a:lnTo>
                    <a:pt x="112633" y="10156964"/>
                  </a:lnTo>
                  <a:lnTo>
                    <a:pt x="101399" y="10089197"/>
                  </a:lnTo>
                  <a:lnTo>
                    <a:pt x="90521" y="10019744"/>
                  </a:lnTo>
                  <a:lnTo>
                    <a:pt x="80044" y="9948633"/>
                  </a:lnTo>
                  <a:lnTo>
                    <a:pt x="70011" y="9875892"/>
                  </a:lnTo>
                  <a:lnTo>
                    <a:pt x="60466" y="9801548"/>
                  </a:lnTo>
                  <a:lnTo>
                    <a:pt x="51451" y="9725629"/>
                  </a:lnTo>
                  <a:lnTo>
                    <a:pt x="43012" y="9648163"/>
                  </a:lnTo>
                  <a:lnTo>
                    <a:pt x="35191" y="9569178"/>
                  </a:lnTo>
                  <a:lnTo>
                    <a:pt x="28032" y="9488701"/>
                  </a:lnTo>
                  <a:lnTo>
                    <a:pt x="21578" y="9406761"/>
                  </a:lnTo>
                  <a:lnTo>
                    <a:pt x="15874" y="9323386"/>
                  </a:lnTo>
                  <a:lnTo>
                    <a:pt x="11372" y="9246266"/>
                  </a:lnTo>
                  <a:lnTo>
                    <a:pt x="5923" y="9128446"/>
                  </a:lnTo>
                  <a:lnTo>
                    <a:pt x="2137" y="9008119"/>
                  </a:lnTo>
                  <a:lnTo>
                    <a:pt x="126" y="8885357"/>
                  </a:lnTo>
                  <a:lnTo>
                    <a:pt x="0" y="8760231"/>
                  </a:lnTo>
                  <a:lnTo>
                    <a:pt x="1870" y="8632810"/>
                  </a:lnTo>
                  <a:lnTo>
                    <a:pt x="5847" y="8503167"/>
                  </a:lnTo>
                  <a:lnTo>
                    <a:pt x="12043" y="8371373"/>
                  </a:lnTo>
                  <a:lnTo>
                    <a:pt x="20568" y="8237497"/>
                  </a:lnTo>
                  <a:lnTo>
                    <a:pt x="31533" y="8101611"/>
                  </a:lnTo>
                  <a:lnTo>
                    <a:pt x="45049" y="7963786"/>
                  </a:lnTo>
                  <a:lnTo>
                    <a:pt x="61228" y="7824093"/>
                  </a:lnTo>
                  <a:lnTo>
                    <a:pt x="80180" y="7682602"/>
                  </a:lnTo>
                  <a:lnTo>
                    <a:pt x="102016" y="7539384"/>
                  </a:lnTo>
                  <a:lnTo>
                    <a:pt x="126848" y="7394511"/>
                  </a:lnTo>
                  <a:lnTo>
                    <a:pt x="154785" y="7248053"/>
                  </a:lnTo>
                  <a:lnTo>
                    <a:pt x="185940" y="7100081"/>
                  </a:lnTo>
                  <a:lnTo>
                    <a:pt x="220424" y="6950666"/>
                  </a:lnTo>
                  <a:lnTo>
                    <a:pt x="258346" y="6799879"/>
                  </a:lnTo>
                  <a:lnTo>
                    <a:pt x="285593" y="6698626"/>
                  </a:lnTo>
                  <a:lnTo>
                    <a:pt x="314451" y="6596817"/>
                  </a:lnTo>
                  <a:lnTo>
                    <a:pt x="344953" y="6494471"/>
                  </a:lnTo>
                  <a:lnTo>
                    <a:pt x="377131" y="6391610"/>
                  </a:lnTo>
                  <a:lnTo>
                    <a:pt x="411019" y="6288254"/>
                  </a:lnTo>
                  <a:lnTo>
                    <a:pt x="446649" y="6184425"/>
                  </a:lnTo>
                  <a:lnTo>
                    <a:pt x="484054" y="6080144"/>
                  </a:lnTo>
                  <a:lnTo>
                    <a:pt x="523267" y="5975431"/>
                  </a:lnTo>
                  <a:lnTo>
                    <a:pt x="564321" y="5870308"/>
                  </a:lnTo>
                  <a:lnTo>
                    <a:pt x="607249" y="5764795"/>
                  </a:lnTo>
                  <a:lnTo>
                    <a:pt x="652084" y="5658914"/>
                  </a:lnTo>
                  <a:lnTo>
                    <a:pt x="698859" y="5552686"/>
                  </a:lnTo>
                  <a:lnTo>
                    <a:pt x="747606" y="5446132"/>
                  </a:lnTo>
                  <a:lnTo>
                    <a:pt x="798359" y="5339272"/>
                  </a:lnTo>
                  <a:lnTo>
                    <a:pt x="851150" y="5232128"/>
                  </a:lnTo>
                  <a:lnTo>
                    <a:pt x="906012" y="5124720"/>
                  </a:lnTo>
                  <a:lnTo>
                    <a:pt x="962978" y="5017070"/>
                  </a:lnTo>
                  <a:lnTo>
                    <a:pt x="1126541" y="4721672"/>
                  </a:lnTo>
                  <a:lnTo>
                    <a:pt x="1317717" y="4389354"/>
                  </a:lnTo>
                  <a:lnTo>
                    <a:pt x="1505505" y="4074857"/>
                  </a:lnTo>
                  <a:lnTo>
                    <a:pt x="1719955" y="3728237"/>
                  </a:lnTo>
                  <a:lnTo>
                    <a:pt x="2016846" y="3265930"/>
                  </a:lnTo>
                  <a:lnTo>
                    <a:pt x="2779056" y="2115395"/>
                  </a:lnTo>
                  <a:lnTo>
                    <a:pt x="2951435" y="1846678"/>
                  </a:lnTo>
                  <a:lnTo>
                    <a:pt x="3069618" y="1656274"/>
                  </a:lnTo>
                  <a:lnTo>
                    <a:pt x="3161080" y="1504129"/>
                  </a:lnTo>
                  <a:lnTo>
                    <a:pt x="3249713" y="1351607"/>
                  </a:lnTo>
                  <a:lnTo>
                    <a:pt x="3335441" y="1198212"/>
                  </a:lnTo>
                  <a:lnTo>
                    <a:pt x="3397781" y="1082294"/>
                  </a:lnTo>
                  <a:lnTo>
                    <a:pt x="3458409" y="965397"/>
                  </a:lnTo>
                  <a:lnTo>
                    <a:pt x="3517291" y="847313"/>
                  </a:lnTo>
                  <a:lnTo>
                    <a:pt x="3574393" y="727831"/>
                  </a:lnTo>
                  <a:lnTo>
                    <a:pt x="3629683" y="606744"/>
                  </a:lnTo>
                  <a:lnTo>
                    <a:pt x="3683127" y="483842"/>
                  </a:lnTo>
                  <a:lnTo>
                    <a:pt x="3734692" y="358916"/>
                  </a:lnTo>
                  <a:lnTo>
                    <a:pt x="3784344" y="231758"/>
                  </a:lnTo>
                  <a:lnTo>
                    <a:pt x="3816366" y="145641"/>
                  </a:lnTo>
                  <a:lnTo>
                    <a:pt x="3847514" y="58378"/>
                  </a:lnTo>
                  <a:lnTo>
                    <a:pt x="3867595" y="0"/>
                  </a:lnTo>
                  <a:lnTo>
                    <a:pt x="5964410" y="0"/>
                  </a:lnTo>
                  <a:close/>
                </a:path>
              </a:pathLst>
            </a:custGeom>
            <a:solidFill>
              <a:srgbClr val="2F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242925" y="-1961"/>
              <a:ext cx="5215255" cy="10288270"/>
            </a:xfrm>
            <a:custGeom>
              <a:avLst/>
              <a:gdLst/>
              <a:ahLst/>
              <a:cxnLst/>
              <a:rect l="l" t="t" r="r" b="b"/>
              <a:pathLst>
                <a:path w="5215255" h="10288270">
                  <a:moveTo>
                    <a:pt x="268296" y="6799854"/>
                  </a:moveTo>
                  <a:lnTo>
                    <a:pt x="78386" y="7749702"/>
                  </a:lnTo>
                  <a:lnTo>
                    <a:pt x="78038" y="7686666"/>
                  </a:lnTo>
                  <a:lnTo>
                    <a:pt x="242649" y="6863349"/>
                  </a:lnTo>
                  <a:lnTo>
                    <a:pt x="268296" y="6799854"/>
                  </a:lnTo>
                  <a:close/>
                </a:path>
                <a:path w="5215255" h="10288270">
                  <a:moveTo>
                    <a:pt x="320757" y="6602241"/>
                  </a:moveTo>
                  <a:lnTo>
                    <a:pt x="55026" y="7931317"/>
                  </a:lnTo>
                  <a:lnTo>
                    <a:pt x="54426" y="7869542"/>
                  </a:lnTo>
                  <a:lnTo>
                    <a:pt x="294897" y="6666806"/>
                  </a:lnTo>
                  <a:lnTo>
                    <a:pt x="320757" y="6602241"/>
                  </a:lnTo>
                  <a:close/>
                </a:path>
                <a:path w="5215255" h="10288270">
                  <a:moveTo>
                    <a:pt x="360233" y="6469578"/>
                  </a:moveTo>
                  <a:lnTo>
                    <a:pt x="44030" y="8051089"/>
                  </a:lnTo>
                  <a:lnTo>
                    <a:pt x="43258" y="7990174"/>
                  </a:lnTo>
                  <a:lnTo>
                    <a:pt x="334234" y="6534837"/>
                  </a:lnTo>
                  <a:lnTo>
                    <a:pt x="360233" y="6469578"/>
                  </a:lnTo>
                  <a:close/>
                </a:path>
                <a:path w="5215255" h="10288270">
                  <a:moveTo>
                    <a:pt x="426183" y="6269278"/>
                  </a:moveTo>
                  <a:lnTo>
                    <a:pt x="23090" y="8285378"/>
                  </a:lnTo>
                  <a:lnTo>
                    <a:pt x="21965" y="8226227"/>
                  </a:lnTo>
                  <a:lnTo>
                    <a:pt x="33383" y="8169120"/>
                  </a:lnTo>
                  <a:lnTo>
                    <a:pt x="32436" y="8109079"/>
                  </a:lnTo>
                  <a:lnTo>
                    <a:pt x="373847" y="6401488"/>
                  </a:lnTo>
                  <a:lnTo>
                    <a:pt x="426183" y="6269278"/>
                  </a:lnTo>
                  <a:close/>
                </a:path>
                <a:path w="5215255" h="10288270">
                  <a:moveTo>
                    <a:pt x="884987" y="10257924"/>
                  </a:moveTo>
                  <a:lnTo>
                    <a:pt x="879168" y="10287026"/>
                  </a:lnTo>
                  <a:lnTo>
                    <a:pt x="140785" y="10287806"/>
                  </a:lnTo>
                  <a:lnTo>
                    <a:pt x="142982" y="10276818"/>
                  </a:lnTo>
                  <a:lnTo>
                    <a:pt x="125092" y="10236742"/>
                  </a:lnTo>
                  <a:lnTo>
                    <a:pt x="119776" y="10198555"/>
                  </a:lnTo>
                  <a:lnTo>
                    <a:pt x="104540" y="10080424"/>
                  </a:lnTo>
                  <a:lnTo>
                    <a:pt x="90360" y="9957016"/>
                  </a:lnTo>
                  <a:lnTo>
                    <a:pt x="73411" y="9912236"/>
                  </a:lnTo>
                  <a:lnTo>
                    <a:pt x="69029" y="9869374"/>
                  </a:lnTo>
                  <a:lnTo>
                    <a:pt x="52629" y="9692290"/>
                  </a:lnTo>
                  <a:lnTo>
                    <a:pt x="34608" y="9458536"/>
                  </a:lnTo>
                  <a:lnTo>
                    <a:pt x="16495" y="9160467"/>
                  </a:lnTo>
                  <a:lnTo>
                    <a:pt x="0" y="8789531"/>
                  </a:lnTo>
                  <a:lnTo>
                    <a:pt x="10490" y="8737062"/>
                  </a:lnTo>
                  <a:lnTo>
                    <a:pt x="3592" y="8512455"/>
                  </a:lnTo>
                  <a:lnTo>
                    <a:pt x="14555" y="8457620"/>
                  </a:lnTo>
                  <a:lnTo>
                    <a:pt x="11852" y="8341587"/>
                  </a:lnTo>
                  <a:lnTo>
                    <a:pt x="439997" y="6200186"/>
                  </a:lnTo>
                  <a:lnTo>
                    <a:pt x="652423" y="5655939"/>
                  </a:lnTo>
                  <a:lnTo>
                    <a:pt x="691704" y="5589025"/>
                  </a:lnTo>
                  <a:lnTo>
                    <a:pt x="745534" y="5449345"/>
                  </a:lnTo>
                  <a:lnTo>
                    <a:pt x="784988" y="5381565"/>
                  </a:lnTo>
                  <a:lnTo>
                    <a:pt x="812045" y="5311015"/>
                  </a:lnTo>
                  <a:lnTo>
                    <a:pt x="891232" y="5174066"/>
                  </a:lnTo>
                  <a:lnTo>
                    <a:pt x="918453" y="5102694"/>
                  </a:lnTo>
                  <a:lnTo>
                    <a:pt x="997961" y="4964137"/>
                  </a:lnTo>
                  <a:lnTo>
                    <a:pt x="1020885" y="4914260"/>
                  </a:lnTo>
                  <a:lnTo>
                    <a:pt x="1056186" y="4867254"/>
                  </a:lnTo>
                  <a:lnTo>
                    <a:pt x="1101652" y="4769406"/>
                  </a:lnTo>
                  <a:lnTo>
                    <a:pt x="1136724" y="4723545"/>
                  </a:lnTo>
                  <a:lnTo>
                    <a:pt x="1160598" y="4668911"/>
                  </a:lnTo>
                  <a:lnTo>
                    <a:pt x="1196833" y="4617238"/>
                  </a:lnTo>
                  <a:lnTo>
                    <a:pt x="1220521" y="4563538"/>
                  </a:lnTo>
                  <a:lnTo>
                    <a:pt x="1256570" y="4512786"/>
                  </a:lnTo>
                  <a:lnTo>
                    <a:pt x="1280076" y="4459996"/>
                  </a:lnTo>
                  <a:lnTo>
                    <a:pt x="1315947" y="4410142"/>
                  </a:lnTo>
                  <a:lnTo>
                    <a:pt x="1339276" y="4358237"/>
                  </a:lnTo>
                  <a:lnTo>
                    <a:pt x="1374972" y="4309257"/>
                  </a:lnTo>
                  <a:lnTo>
                    <a:pt x="1398128" y="4258214"/>
                  </a:lnTo>
                  <a:lnTo>
                    <a:pt x="1433654" y="4210083"/>
                  </a:lnTo>
                  <a:lnTo>
                    <a:pt x="1456643" y="4159878"/>
                  </a:lnTo>
                  <a:lnTo>
                    <a:pt x="1492004" y="4112572"/>
                  </a:lnTo>
                  <a:lnTo>
                    <a:pt x="1514831" y="4063180"/>
                  </a:lnTo>
                  <a:lnTo>
                    <a:pt x="1550031" y="4016676"/>
                  </a:lnTo>
                  <a:lnTo>
                    <a:pt x="1572700" y="3968074"/>
                  </a:lnTo>
                  <a:lnTo>
                    <a:pt x="1607745" y="3922348"/>
                  </a:lnTo>
                  <a:lnTo>
                    <a:pt x="1630261" y="3874511"/>
                  </a:lnTo>
                  <a:lnTo>
                    <a:pt x="1665155" y="3829539"/>
                  </a:lnTo>
                  <a:lnTo>
                    <a:pt x="1687523" y="3782444"/>
                  </a:lnTo>
                  <a:lnTo>
                    <a:pt x="1722271" y="3738200"/>
                  </a:lnTo>
                  <a:lnTo>
                    <a:pt x="1744495" y="3691823"/>
                  </a:lnTo>
                  <a:lnTo>
                    <a:pt x="1779103" y="3648285"/>
                  </a:lnTo>
                  <a:lnTo>
                    <a:pt x="1801188" y="3602601"/>
                  </a:lnTo>
                  <a:lnTo>
                    <a:pt x="1835659" y="3559744"/>
                  </a:lnTo>
                  <a:lnTo>
                    <a:pt x="1857611" y="3514730"/>
                  </a:lnTo>
                  <a:lnTo>
                    <a:pt x="1891951" y="3472530"/>
                  </a:lnTo>
                  <a:lnTo>
                    <a:pt x="1913773" y="3428161"/>
                  </a:lnTo>
                  <a:lnTo>
                    <a:pt x="1947986" y="3386596"/>
                  </a:lnTo>
                  <a:lnTo>
                    <a:pt x="1969684" y="3342848"/>
                  </a:lnTo>
                  <a:lnTo>
                    <a:pt x="2003776" y="3301892"/>
                  </a:lnTo>
                  <a:lnTo>
                    <a:pt x="2025354" y="3258741"/>
                  </a:lnTo>
                  <a:lnTo>
                    <a:pt x="2059329" y="3218370"/>
                  </a:lnTo>
                  <a:lnTo>
                    <a:pt x="2102201" y="3133494"/>
                  </a:lnTo>
                  <a:lnTo>
                    <a:pt x="2136009" y="3093956"/>
                  </a:lnTo>
                  <a:lnTo>
                    <a:pt x="2157310" y="3052193"/>
                  </a:lnTo>
                  <a:lnTo>
                    <a:pt x="2191013" y="3013181"/>
                  </a:lnTo>
                  <a:lnTo>
                    <a:pt x="2212212" y="2971932"/>
                  </a:lnTo>
                  <a:lnTo>
                    <a:pt x="2229013" y="2952676"/>
                  </a:lnTo>
                  <a:lnTo>
                    <a:pt x="945774" y="9370898"/>
                  </a:lnTo>
                  <a:lnTo>
                    <a:pt x="945376" y="9437666"/>
                  </a:lnTo>
                  <a:lnTo>
                    <a:pt x="920223" y="9563469"/>
                  </a:lnTo>
                  <a:lnTo>
                    <a:pt x="920378" y="9627469"/>
                  </a:lnTo>
                  <a:lnTo>
                    <a:pt x="908268" y="9688041"/>
                  </a:lnTo>
                  <a:lnTo>
                    <a:pt x="908800" y="9750157"/>
                  </a:lnTo>
                  <a:lnTo>
                    <a:pt x="897069" y="9808830"/>
                  </a:lnTo>
                  <a:lnTo>
                    <a:pt x="897984" y="9869032"/>
                  </a:lnTo>
                  <a:lnTo>
                    <a:pt x="886639" y="9925776"/>
                  </a:lnTo>
                  <a:lnTo>
                    <a:pt x="891141" y="10097590"/>
                  </a:lnTo>
                  <a:lnTo>
                    <a:pt x="880585" y="10150384"/>
                  </a:lnTo>
                  <a:lnTo>
                    <a:pt x="884987" y="10257924"/>
                  </a:lnTo>
                  <a:close/>
                </a:path>
                <a:path w="5215255" h="10288270">
                  <a:moveTo>
                    <a:pt x="5215109" y="1266"/>
                  </a:moveTo>
                  <a:lnTo>
                    <a:pt x="4894168" y="1606476"/>
                  </a:lnTo>
                  <a:lnTo>
                    <a:pt x="4871818" y="1653485"/>
                  </a:lnTo>
                  <a:lnTo>
                    <a:pt x="4861942" y="1702882"/>
                  </a:lnTo>
                  <a:lnTo>
                    <a:pt x="4839632" y="1749689"/>
                  </a:lnTo>
                  <a:lnTo>
                    <a:pt x="4829796" y="1798886"/>
                  </a:lnTo>
                  <a:lnTo>
                    <a:pt x="4807525" y="1845495"/>
                  </a:lnTo>
                  <a:lnTo>
                    <a:pt x="4797728" y="1894496"/>
                  </a:lnTo>
                  <a:lnTo>
                    <a:pt x="4753285" y="1987229"/>
                  </a:lnTo>
                  <a:lnTo>
                    <a:pt x="4743545" y="2035942"/>
                  </a:lnTo>
                  <a:lnTo>
                    <a:pt x="4699215" y="2128109"/>
                  </a:lnTo>
                  <a:lnTo>
                    <a:pt x="4689531" y="2176544"/>
                  </a:lnTo>
                  <a:lnTo>
                    <a:pt x="4601161" y="2359423"/>
                  </a:lnTo>
                  <a:lnTo>
                    <a:pt x="4591567" y="2407412"/>
                  </a:lnTo>
                  <a:lnTo>
                    <a:pt x="4306438" y="2991400"/>
                  </a:lnTo>
                  <a:lnTo>
                    <a:pt x="4272161" y="3033288"/>
                  </a:lnTo>
                  <a:lnTo>
                    <a:pt x="4163255" y="3254103"/>
                  </a:lnTo>
                  <a:lnTo>
                    <a:pt x="4129062" y="3295568"/>
                  </a:lnTo>
                  <a:lnTo>
                    <a:pt x="4063923" y="3427032"/>
                  </a:lnTo>
                  <a:lnTo>
                    <a:pt x="4029783" y="3468234"/>
                  </a:lnTo>
                  <a:lnTo>
                    <a:pt x="3964798" y="3598931"/>
                  </a:lnTo>
                  <a:lnTo>
                    <a:pt x="3930707" y="3639884"/>
                  </a:lnTo>
                  <a:lnTo>
                    <a:pt x="3887468" y="3726592"/>
                  </a:lnTo>
                  <a:lnTo>
                    <a:pt x="3853412" y="3767370"/>
                  </a:lnTo>
                  <a:lnTo>
                    <a:pt x="3810242" y="3853734"/>
                  </a:lnTo>
                  <a:lnTo>
                    <a:pt x="3776220" y="3894344"/>
                  </a:lnTo>
                  <a:lnTo>
                    <a:pt x="3754662" y="3937390"/>
                  </a:lnTo>
                  <a:lnTo>
                    <a:pt x="3720662" y="3977892"/>
                  </a:lnTo>
                  <a:lnTo>
                    <a:pt x="3677598" y="4063723"/>
                  </a:lnTo>
                  <a:lnTo>
                    <a:pt x="3643628" y="4104072"/>
                  </a:lnTo>
                  <a:lnTo>
                    <a:pt x="3622122" y="4146862"/>
                  </a:lnTo>
                  <a:lnTo>
                    <a:pt x="3588171" y="4187114"/>
                  </a:lnTo>
                  <a:lnTo>
                    <a:pt x="3545205" y="4272457"/>
                  </a:lnTo>
                  <a:lnTo>
                    <a:pt x="3511282" y="4312570"/>
                  </a:lnTo>
                  <a:lnTo>
                    <a:pt x="3489822" y="4355128"/>
                  </a:lnTo>
                  <a:lnTo>
                    <a:pt x="3455917" y="4395153"/>
                  </a:lnTo>
                  <a:lnTo>
                    <a:pt x="3434474" y="4437626"/>
                  </a:lnTo>
                  <a:lnTo>
                    <a:pt x="3400585" y="4477567"/>
                  </a:lnTo>
                  <a:lnTo>
                    <a:pt x="3379159" y="4519957"/>
                  </a:lnTo>
                  <a:lnTo>
                    <a:pt x="3345286" y="4559817"/>
                  </a:lnTo>
                  <a:lnTo>
                    <a:pt x="3323875" y="4602129"/>
                  </a:lnTo>
                  <a:lnTo>
                    <a:pt x="3290018" y="4641913"/>
                  </a:lnTo>
                  <a:lnTo>
                    <a:pt x="3268622" y="4684150"/>
                  </a:lnTo>
                  <a:lnTo>
                    <a:pt x="3234780" y="4723861"/>
                  </a:lnTo>
                  <a:lnTo>
                    <a:pt x="3213398" y="4766028"/>
                  </a:lnTo>
                  <a:lnTo>
                    <a:pt x="3158201" y="4847769"/>
                  </a:lnTo>
                  <a:lnTo>
                    <a:pt x="3081679" y="4971388"/>
                  </a:lnTo>
                  <a:lnTo>
                    <a:pt x="3012804" y="5056762"/>
                  </a:lnTo>
                  <a:lnTo>
                    <a:pt x="2990842" y="5101832"/>
                  </a:lnTo>
                  <a:lnTo>
                    <a:pt x="2934503" y="5189281"/>
                  </a:lnTo>
                  <a:lnTo>
                    <a:pt x="2787646" y="5405584"/>
                  </a:lnTo>
                  <a:lnTo>
                    <a:pt x="2719017" y="5489729"/>
                  </a:lnTo>
                  <a:lnTo>
                    <a:pt x="2697170" y="5534218"/>
                  </a:lnTo>
                  <a:lnTo>
                    <a:pt x="2662880" y="5576170"/>
                  </a:lnTo>
                  <a:lnTo>
                    <a:pt x="2641051" y="5620569"/>
                  </a:lnTo>
                  <a:lnTo>
                    <a:pt x="2606778" y="5662436"/>
                  </a:lnTo>
                  <a:lnTo>
                    <a:pt x="2584966" y="5706753"/>
                  </a:lnTo>
                  <a:lnTo>
                    <a:pt x="2550708" y="5748542"/>
                  </a:lnTo>
                  <a:lnTo>
                    <a:pt x="2528911" y="5792787"/>
                  </a:lnTo>
                  <a:lnTo>
                    <a:pt x="2494666" y="5834508"/>
                  </a:lnTo>
                  <a:lnTo>
                    <a:pt x="2472882" y="5878688"/>
                  </a:lnTo>
                  <a:lnTo>
                    <a:pt x="2404422" y="5961984"/>
                  </a:lnTo>
                  <a:lnTo>
                    <a:pt x="2382654" y="6006084"/>
                  </a:lnTo>
                  <a:lnTo>
                    <a:pt x="2348436" y="6047672"/>
                  </a:lnTo>
                  <a:lnTo>
                    <a:pt x="2304920" y="6135770"/>
                  </a:lnTo>
                  <a:lnTo>
                    <a:pt x="2270713" y="6177304"/>
                  </a:lnTo>
                  <a:lnTo>
                    <a:pt x="2248962" y="6221314"/>
                  </a:lnTo>
                  <a:lnTo>
                    <a:pt x="2214760" y="6262824"/>
                  </a:lnTo>
                  <a:lnTo>
                    <a:pt x="2193013" y="6306814"/>
                  </a:lnTo>
                  <a:lnTo>
                    <a:pt x="2158815" y="6348306"/>
                  </a:lnTo>
                  <a:lnTo>
                    <a:pt x="2115327" y="6436260"/>
                  </a:lnTo>
                  <a:lnTo>
                    <a:pt x="2081130" y="6477744"/>
                  </a:lnTo>
                  <a:lnTo>
                    <a:pt x="2059386" y="6521721"/>
                  </a:lnTo>
                  <a:lnTo>
                    <a:pt x="2025188" y="6563211"/>
                  </a:lnTo>
                  <a:lnTo>
                    <a:pt x="1981695" y="6651191"/>
                  </a:lnTo>
                  <a:lnTo>
                    <a:pt x="1947492" y="6692706"/>
                  </a:lnTo>
                  <a:lnTo>
                    <a:pt x="1882227" y="6824804"/>
                  </a:lnTo>
                  <a:lnTo>
                    <a:pt x="1848011" y="6866381"/>
                  </a:lnTo>
                  <a:lnTo>
                    <a:pt x="1760916" y="7042886"/>
                  </a:lnTo>
                  <a:lnTo>
                    <a:pt x="1726674" y="7084592"/>
                  </a:lnTo>
                  <a:lnTo>
                    <a:pt x="1442693" y="7662843"/>
                  </a:lnTo>
                  <a:lnTo>
                    <a:pt x="1433230" y="7710176"/>
                  </a:lnTo>
                  <a:lnTo>
                    <a:pt x="1367402" y="7845087"/>
                  </a:lnTo>
                  <a:lnTo>
                    <a:pt x="1357886" y="7892682"/>
                  </a:lnTo>
                  <a:lnTo>
                    <a:pt x="1313903" y="7983109"/>
                  </a:lnTo>
                  <a:lnTo>
                    <a:pt x="1304343" y="8030925"/>
                  </a:lnTo>
                  <a:lnTo>
                    <a:pt x="1260269" y="8121812"/>
                  </a:lnTo>
                  <a:lnTo>
                    <a:pt x="1250661" y="8169867"/>
                  </a:lnTo>
                  <a:lnTo>
                    <a:pt x="1228582" y="8215517"/>
                  </a:lnTo>
                  <a:lnTo>
                    <a:pt x="1218940" y="8263743"/>
                  </a:lnTo>
                  <a:lnTo>
                    <a:pt x="1196827" y="8309567"/>
                  </a:lnTo>
                  <a:lnTo>
                    <a:pt x="1181414" y="8386658"/>
                  </a:lnTo>
                  <a:lnTo>
                    <a:pt x="1153707" y="8460457"/>
                  </a:lnTo>
                  <a:lnTo>
                    <a:pt x="1138616" y="8535938"/>
                  </a:lnTo>
                  <a:lnTo>
                    <a:pt x="1111234" y="8608113"/>
                  </a:lnTo>
                  <a:lnTo>
                    <a:pt x="1096470" y="8681954"/>
                  </a:lnTo>
                  <a:lnTo>
                    <a:pt x="1069419" y="8752474"/>
                  </a:lnTo>
                  <a:lnTo>
                    <a:pt x="2229013" y="2952676"/>
                  </a:lnTo>
                  <a:lnTo>
                    <a:pt x="2245814" y="2933421"/>
                  </a:lnTo>
                  <a:lnTo>
                    <a:pt x="2300422" y="2854627"/>
                  </a:lnTo>
                  <a:lnTo>
                    <a:pt x="2342393" y="2774262"/>
                  </a:lnTo>
                  <a:lnTo>
                    <a:pt x="2504659" y="2545667"/>
                  </a:lnTo>
                  <a:lnTo>
                    <a:pt x="2545992" y="2468495"/>
                  </a:lnTo>
                  <a:lnTo>
                    <a:pt x="2579060" y="2432657"/>
                  </a:lnTo>
                  <a:lnTo>
                    <a:pt x="2620192" y="2356484"/>
                  </a:lnTo>
                  <a:lnTo>
                    <a:pt x="2653166" y="2321118"/>
                  </a:lnTo>
                  <a:lnTo>
                    <a:pt x="2694120" y="2245837"/>
                  </a:lnTo>
                  <a:lnTo>
                    <a:pt x="2727010" y="2210890"/>
                  </a:lnTo>
                  <a:lnTo>
                    <a:pt x="2788171" y="2099320"/>
                  </a:lnTo>
                  <a:lnTo>
                    <a:pt x="2820966" y="2064846"/>
                  </a:lnTo>
                  <a:lnTo>
                    <a:pt x="2881872" y="1954554"/>
                  </a:lnTo>
                  <a:lnTo>
                    <a:pt x="2914591" y="1920458"/>
                  </a:lnTo>
                  <a:lnTo>
                    <a:pt x="2995509" y="1774852"/>
                  </a:lnTo>
                  <a:lnTo>
                    <a:pt x="3028161" y="1741094"/>
                  </a:lnTo>
                  <a:lnTo>
                    <a:pt x="3189495" y="1452387"/>
                  </a:lnTo>
                  <a:lnTo>
                    <a:pt x="3222101" y="1418858"/>
                  </a:lnTo>
                  <a:lnTo>
                    <a:pt x="3383458" y="1130036"/>
                  </a:lnTo>
                  <a:lnTo>
                    <a:pt x="3391209" y="1091269"/>
                  </a:lnTo>
                  <a:lnTo>
                    <a:pt x="3533036" y="835354"/>
                  </a:lnTo>
                  <a:lnTo>
                    <a:pt x="3540914" y="795950"/>
                  </a:lnTo>
                  <a:lnTo>
                    <a:pt x="3622467" y="647166"/>
                  </a:lnTo>
                  <a:lnTo>
                    <a:pt x="3630464" y="607169"/>
                  </a:lnTo>
                  <a:lnTo>
                    <a:pt x="3671448" y="531737"/>
                  </a:lnTo>
                  <a:lnTo>
                    <a:pt x="3679530" y="491312"/>
                  </a:lnTo>
                  <a:lnTo>
                    <a:pt x="3720697" y="414970"/>
                  </a:lnTo>
                  <a:lnTo>
                    <a:pt x="3728876" y="374062"/>
                  </a:lnTo>
                  <a:lnTo>
                    <a:pt x="3770246" y="296701"/>
                  </a:lnTo>
                  <a:lnTo>
                    <a:pt x="3778532" y="255257"/>
                  </a:lnTo>
                  <a:lnTo>
                    <a:pt x="3799310" y="216112"/>
                  </a:lnTo>
                  <a:lnTo>
                    <a:pt x="3807674" y="174280"/>
                  </a:lnTo>
                  <a:lnTo>
                    <a:pt x="3828531" y="134735"/>
                  </a:lnTo>
                  <a:lnTo>
                    <a:pt x="3836977" y="92492"/>
                  </a:lnTo>
                  <a:lnTo>
                    <a:pt x="3857920" y="52524"/>
                  </a:lnTo>
                  <a:lnTo>
                    <a:pt x="3868421" y="0"/>
                  </a:lnTo>
                  <a:lnTo>
                    <a:pt x="5215109" y="1266"/>
                  </a:lnTo>
                  <a:close/>
                </a:path>
                <a:path w="5215255" h="10288270">
                  <a:moveTo>
                    <a:pt x="5204649" y="118360"/>
                  </a:moveTo>
                  <a:lnTo>
                    <a:pt x="4926477" y="1509660"/>
                  </a:lnTo>
                  <a:lnTo>
                    <a:pt x="4904085" y="1556875"/>
                  </a:lnTo>
                  <a:lnTo>
                    <a:pt x="5203975" y="56954"/>
                  </a:lnTo>
                  <a:lnTo>
                    <a:pt x="5204649" y="118360"/>
                  </a:lnTo>
                  <a:close/>
                </a:path>
                <a:path w="5215255" h="10288270">
                  <a:moveTo>
                    <a:pt x="5193309" y="239856"/>
                  </a:moveTo>
                  <a:lnTo>
                    <a:pt x="4968869" y="1362407"/>
                  </a:lnTo>
                  <a:lnTo>
                    <a:pt x="4946415" y="1409937"/>
                  </a:lnTo>
                  <a:lnTo>
                    <a:pt x="5192791" y="177670"/>
                  </a:lnTo>
                  <a:lnTo>
                    <a:pt x="5193309" y="239856"/>
                  </a:lnTo>
                  <a:close/>
                </a:path>
                <a:path w="5215255" h="10288270">
                  <a:moveTo>
                    <a:pt x="5157284" y="484814"/>
                  </a:moveTo>
                  <a:lnTo>
                    <a:pt x="5011455" y="1214189"/>
                  </a:lnTo>
                  <a:lnTo>
                    <a:pt x="4988936" y="1262044"/>
                  </a:lnTo>
                  <a:lnTo>
                    <a:pt x="5157057" y="421171"/>
                  </a:lnTo>
                  <a:lnTo>
                    <a:pt x="5157284" y="484814"/>
                  </a:lnTo>
                  <a:close/>
                </a:path>
              </a:pathLst>
            </a:custGeom>
            <a:solidFill>
              <a:srgbClr val="0E83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79991" y="11"/>
              <a:ext cx="3300095" cy="10287000"/>
            </a:xfrm>
            <a:custGeom>
              <a:avLst/>
              <a:gdLst/>
              <a:ahLst/>
              <a:cxnLst/>
              <a:rect l="l" t="t" r="r" b="b"/>
              <a:pathLst>
                <a:path w="3300095" h="10287000">
                  <a:moveTo>
                    <a:pt x="2249068" y="5308409"/>
                  </a:moveTo>
                  <a:lnTo>
                    <a:pt x="2212035" y="5346179"/>
                  </a:lnTo>
                  <a:lnTo>
                    <a:pt x="2177262" y="5382641"/>
                  </a:lnTo>
                  <a:lnTo>
                    <a:pt x="2132330" y="5430761"/>
                  </a:lnTo>
                  <a:lnTo>
                    <a:pt x="2078062" y="5490222"/>
                  </a:lnTo>
                  <a:lnTo>
                    <a:pt x="2015286" y="5560682"/>
                  </a:lnTo>
                  <a:lnTo>
                    <a:pt x="1944801" y="5641810"/>
                  </a:lnTo>
                  <a:lnTo>
                    <a:pt x="1867446" y="5733262"/>
                  </a:lnTo>
                  <a:lnTo>
                    <a:pt x="1784032" y="5834710"/>
                  </a:lnTo>
                  <a:lnTo>
                    <a:pt x="1695386" y="5945810"/>
                  </a:lnTo>
                  <a:lnTo>
                    <a:pt x="1602308" y="6066231"/>
                  </a:lnTo>
                  <a:lnTo>
                    <a:pt x="1538198" y="6151537"/>
                  </a:lnTo>
                  <a:lnTo>
                    <a:pt x="1472742" y="6240716"/>
                  </a:lnTo>
                  <a:lnTo>
                    <a:pt x="1406169" y="6333706"/>
                  </a:lnTo>
                  <a:lnTo>
                    <a:pt x="1338719" y="6430391"/>
                  </a:lnTo>
                  <a:lnTo>
                    <a:pt x="1270635" y="6530670"/>
                  </a:lnTo>
                  <a:lnTo>
                    <a:pt x="1202169" y="6634442"/>
                  </a:lnTo>
                  <a:lnTo>
                    <a:pt x="1136497" y="6736994"/>
                  </a:lnTo>
                  <a:lnTo>
                    <a:pt x="1099273" y="6796430"/>
                  </a:lnTo>
                  <a:lnTo>
                    <a:pt x="1030897" y="6908508"/>
                  </a:lnTo>
                  <a:lnTo>
                    <a:pt x="962990" y="7023735"/>
                  </a:lnTo>
                  <a:lnTo>
                    <a:pt x="895781" y="7142010"/>
                  </a:lnTo>
                  <a:lnTo>
                    <a:pt x="829525" y="7263244"/>
                  </a:lnTo>
                  <a:lnTo>
                    <a:pt x="764463" y="7387310"/>
                  </a:lnTo>
                  <a:lnTo>
                    <a:pt x="700824" y="7514133"/>
                  </a:lnTo>
                  <a:lnTo>
                    <a:pt x="669620" y="7578547"/>
                  </a:lnTo>
                  <a:lnTo>
                    <a:pt x="638860" y="7643609"/>
                  </a:lnTo>
                  <a:lnTo>
                    <a:pt x="608584" y="7709319"/>
                  </a:lnTo>
                  <a:lnTo>
                    <a:pt x="578827" y="7775638"/>
                  </a:lnTo>
                  <a:lnTo>
                    <a:pt x="549592" y="7842580"/>
                  </a:lnTo>
                  <a:lnTo>
                    <a:pt x="520941" y="7910119"/>
                  </a:lnTo>
                  <a:lnTo>
                    <a:pt x="492887" y="7978241"/>
                  </a:lnTo>
                  <a:lnTo>
                    <a:pt x="465467" y="8046948"/>
                  </a:lnTo>
                  <a:lnTo>
                    <a:pt x="438708" y="8116214"/>
                  </a:lnTo>
                  <a:lnTo>
                    <a:pt x="412635" y="8186026"/>
                  </a:lnTo>
                  <a:lnTo>
                    <a:pt x="387286" y="8256384"/>
                  </a:lnTo>
                  <a:lnTo>
                    <a:pt x="362699" y="8327263"/>
                  </a:lnTo>
                  <a:lnTo>
                    <a:pt x="338886" y="8398662"/>
                  </a:lnTo>
                  <a:lnTo>
                    <a:pt x="315887" y="8470557"/>
                  </a:lnTo>
                  <a:lnTo>
                    <a:pt x="293547" y="8543392"/>
                  </a:lnTo>
                  <a:lnTo>
                    <a:pt x="272288" y="8615680"/>
                  </a:lnTo>
                  <a:lnTo>
                    <a:pt x="252095" y="8687410"/>
                  </a:lnTo>
                  <a:lnTo>
                    <a:pt x="232918" y="8758580"/>
                  </a:lnTo>
                  <a:lnTo>
                    <a:pt x="214769" y="8829167"/>
                  </a:lnTo>
                  <a:lnTo>
                    <a:pt x="197599" y="8899169"/>
                  </a:lnTo>
                  <a:lnTo>
                    <a:pt x="181406" y="8968562"/>
                  </a:lnTo>
                  <a:lnTo>
                    <a:pt x="166154" y="9037333"/>
                  </a:lnTo>
                  <a:lnTo>
                    <a:pt x="151828" y="9105481"/>
                  </a:lnTo>
                  <a:lnTo>
                    <a:pt x="138404" y="9172969"/>
                  </a:lnTo>
                  <a:lnTo>
                    <a:pt x="125869" y="9239809"/>
                  </a:lnTo>
                  <a:lnTo>
                    <a:pt x="114198" y="9305976"/>
                  </a:lnTo>
                  <a:lnTo>
                    <a:pt x="103365" y="9371457"/>
                  </a:lnTo>
                  <a:lnTo>
                    <a:pt x="93345" y="9436240"/>
                  </a:lnTo>
                  <a:lnTo>
                    <a:pt x="84124" y="9500311"/>
                  </a:lnTo>
                  <a:lnTo>
                    <a:pt x="75666" y="9563659"/>
                  </a:lnTo>
                  <a:lnTo>
                    <a:pt x="67983" y="9626270"/>
                  </a:lnTo>
                  <a:lnTo>
                    <a:pt x="61010" y="9688131"/>
                  </a:lnTo>
                  <a:lnTo>
                    <a:pt x="54762" y="9749231"/>
                  </a:lnTo>
                  <a:lnTo>
                    <a:pt x="49199" y="9809543"/>
                  </a:lnTo>
                  <a:lnTo>
                    <a:pt x="40055" y="9927806"/>
                  </a:lnTo>
                  <a:lnTo>
                    <a:pt x="33401" y="10042792"/>
                  </a:lnTo>
                  <a:lnTo>
                    <a:pt x="29070" y="10154412"/>
                  </a:lnTo>
                  <a:lnTo>
                    <a:pt x="26898" y="10262565"/>
                  </a:lnTo>
                  <a:lnTo>
                    <a:pt x="26746" y="10287000"/>
                  </a:lnTo>
                  <a:lnTo>
                    <a:pt x="603986" y="10287000"/>
                  </a:lnTo>
                  <a:lnTo>
                    <a:pt x="603072" y="10271265"/>
                  </a:lnTo>
                  <a:lnTo>
                    <a:pt x="600494" y="10217328"/>
                  </a:lnTo>
                  <a:lnTo>
                    <a:pt x="598500" y="10162807"/>
                  </a:lnTo>
                  <a:lnTo>
                    <a:pt x="597077" y="10107689"/>
                  </a:lnTo>
                  <a:lnTo>
                    <a:pt x="596252" y="10051961"/>
                  </a:lnTo>
                  <a:lnTo>
                    <a:pt x="596036" y="9995649"/>
                  </a:lnTo>
                  <a:lnTo>
                    <a:pt x="596455" y="9938728"/>
                  </a:lnTo>
                  <a:lnTo>
                    <a:pt x="597484" y="9881210"/>
                  </a:lnTo>
                  <a:lnTo>
                    <a:pt x="599173" y="9823094"/>
                  </a:lnTo>
                  <a:lnTo>
                    <a:pt x="601522" y="9764382"/>
                  </a:lnTo>
                  <a:lnTo>
                    <a:pt x="604532" y="9705061"/>
                  </a:lnTo>
                  <a:lnTo>
                    <a:pt x="608228" y="9645129"/>
                  </a:lnTo>
                  <a:lnTo>
                    <a:pt x="612609" y="9584614"/>
                  </a:lnTo>
                  <a:lnTo>
                    <a:pt x="617702" y="9523476"/>
                  </a:lnTo>
                  <a:lnTo>
                    <a:pt x="624573" y="9451061"/>
                  </a:lnTo>
                  <a:lnTo>
                    <a:pt x="632294" y="9378823"/>
                  </a:lnTo>
                  <a:lnTo>
                    <a:pt x="640842" y="9306789"/>
                  </a:lnTo>
                  <a:lnTo>
                    <a:pt x="650189" y="9234970"/>
                  </a:lnTo>
                  <a:lnTo>
                    <a:pt x="660336" y="9163380"/>
                  </a:lnTo>
                  <a:lnTo>
                    <a:pt x="671245" y="9092032"/>
                  </a:lnTo>
                  <a:lnTo>
                    <a:pt x="682904" y="9020937"/>
                  </a:lnTo>
                  <a:lnTo>
                    <a:pt x="695286" y="8950109"/>
                  </a:lnTo>
                  <a:lnTo>
                    <a:pt x="708380" y="8879561"/>
                  </a:lnTo>
                  <a:lnTo>
                    <a:pt x="722160" y="8809304"/>
                  </a:lnTo>
                  <a:lnTo>
                    <a:pt x="751700" y="8669718"/>
                  </a:lnTo>
                  <a:lnTo>
                    <a:pt x="783729" y="8531479"/>
                  </a:lnTo>
                  <a:lnTo>
                    <a:pt x="818108" y="8394674"/>
                  </a:lnTo>
                  <a:lnTo>
                    <a:pt x="854659" y="8259407"/>
                  </a:lnTo>
                  <a:lnTo>
                    <a:pt x="893229" y="8125803"/>
                  </a:lnTo>
                  <a:lnTo>
                    <a:pt x="933640" y="7993951"/>
                  </a:lnTo>
                  <a:lnTo>
                    <a:pt x="975741" y="7863954"/>
                  </a:lnTo>
                  <a:lnTo>
                    <a:pt x="1019365" y="7735925"/>
                  </a:lnTo>
                  <a:lnTo>
                    <a:pt x="1064361" y="7609980"/>
                  </a:lnTo>
                  <a:lnTo>
                    <a:pt x="1110551" y="7486205"/>
                  </a:lnTo>
                  <a:lnTo>
                    <a:pt x="1157770" y="7364730"/>
                  </a:lnTo>
                  <a:lnTo>
                    <a:pt x="1230198" y="7187019"/>
                  </a:lnTo>
                  <a:lnTo>
                    <a:pt x="1304036" y="7015048"/>
                  </a:lnTo>
                  <a:lnTo>
                    <a:pt x="1378750" y="6849173"/>
                  </a:lnTo>
                  <a:lnTo>
                    <a:pt x="1453769" y="6689763"/>
                  </a:lnTo>
                  <a:lnTo>
                    <a:pt x="1528572" y="6537147"/>
                  </a:lnTo>
                  <a:lnTo>
                    <a:pt x="1602587" y="6391707"/>
                  </a:lnTo>
                  <a:lnTo>
                    <a:pt x="1675269" y="6253797"/>
                  </a:lnTo>
                  <a:lnTo>
                    <a:pt x="1769160" y="6082246"/>
                  </a:lnTo>
                  <a:lnTo>
                    <a:pt x="1858403" y="5925540"/>
                  </a:lnTo>
                  <a:lnTo>
                    <a:pt x="1941703" y="5784558"/>
                  </a:lnTo>
                  <a:lnTo>
                    <a:pt x="2017750" y="5660123"/>
                  </a:lnTo>
                  <a:lnTo>
                    <a:pt x="2100643" y="5529161"/>
                  </a:lnTo>
                  <a:lnTo>
                    <a:pt x="2167610" y="5427040"/>
                  </a:lnTo>
                  <a:lnTo>
                    <a:pt x="2216150" y="5355425"/>
                  </a:lnTo>
                  <a:lnTo>
                    <a:pt x="2243683" y="5315953"/>
                  </a:lnTo>
                  <a:lnTo>
                    <a:pt x="2249068" y="5308409"/>
                  </a:lnTo>
                  <a:close/>
                </a:path>
                <a:path w="3300095" h="10287000">
                  <a:moveTo>
                    <a:pt x="3299980" y="0"/>
                  </a:moveTo>
                  <a:lnTo>
                    <a:pt x="2741155" y="0"/>
                  </a:lnTo>
                  <a:lnTo>
                    <a:pt x="2737916" y="9575"/>
                  </a:lnTo>
                  <a:lnTo>
                    <a:pt x="2694381" y="133350"/>
                  </a:lnTo>
                  <a:lnTo>
                    <a:pt x="2649093" y="254812"/>
                  </a:lnTo>
                  <a:lnTo>
                    <a:pt x="2602103" y="374142"/>
                  </a:lnTo>
                  <a:lnTo>
                    <a:pt x="2553411" y="491515"/>
                  </a:lnTo>
                  <a:lnTo>
                    <a:pt x="2503055" y="607123"/>
                  </a:lnTo>
                  <a:lnTo>
                    <a:pt x="2451062" y="721106"/>
                  </a:lnTo>
                  <a:lnTo>
                    <a:pt x="2397468" y="833666"/>
                  </a:lnTo>
                  <a:lnTo>
                    <a:pt x="2342286" y="944968"/>
                  </a:lnTo>
                  <a:lnTo>
                    <a:pt x="2285568" y="1055179"/>
                  </a:lnTo>
                  <a:lnTo>
                    <a:pt x="2227313" y="1164488"/>
                  </a:lnTo>
                  <a:lnTo>
                    <a:pt x="2147328" y="1309116"/>
                  </a:lnTo>
                  <a:lnTo>
                    <a:pt x="2064740" y="1452841"/>
                  </a:lnTo>
                  <a:lnTo>
                    <a:pt x="1957971" y="1631886"/>
                  </a:lnTo>
                  <a:lnTo>
                    <a:pt x="1824799" y="1846859"/>
                  </a:lnTo>
                  <a:lnTo>
                    <a:pt x="1662785" y="2099627"/>
                  </a:lnTo>
                  <a:lnTo>
                    <a:pt x="949896" y="3174936"/>
                  </a:lnTo>
                  <a:lnTo>
                    <a:pt x="616496" y="3691509"/>
                  </a:lnTo>
                  <a:lnTo>
                    <a:pt x="386232" y="4062717"/>
                  </a:lnTo>
                  <a:lnTo>
                    <a:pt x="180009" y="4408182"/>
                  </a:lnTo>
                  <a:lnTo>
                    <a:pt x="0" y="4721403"/>
                  </a:lnTo>
                  <a:lnTo>
                    <a:pt x="2183015" y="1936369"/>
                  </a:lnTo>
                  <a:lnTo>
                    <a:pt x="2259177" y="1836039"/>
                  </a:lnTo>
                  <a:lnTo>
                    <a:pt x="2332990" y="1736204"/>
                  </a:lnTo>
                  <a:lnTo>
                    <a:pt x="2404491" y="1636839"/>
                  </a:lnTo>
                  <a:lnTo>
                    <a:pt x="2473693" y="1537944"/>
                  </a:lnTo>
                  <a:lnTo>
                    <a:pt x="2540647" y="1439506"/>
                  </a:lnTo>
                  <a:lnTo>
                    <a:pt x="2605379" y="1341539"/>
                  </a:lnTo>
                  <a:lnTo>
                    <a:pt x="2667901" y="1244028"/>
                  </a:lnTo>
                  <a:lnTo>
                    <a:pt x="2728264" y="1146949"/>
                  </a:lnTo>
                  <a:lnTo>
                    <a:pt x="2786494" y="1050315"/>
                  </a:lnTo>
                  <a:lnTo>
                    <a:pt x="2842603" y="954112"/>
                  </a:lnTo>
                  <a:lnTo>
                    <a:pt x="2896641" y="858342"/>
                  </a:lnTo>
                  <a:lnTo>
                    <a:pt x="2948635" y="762990"/>
                  </a:lnTo>
                  <a:lnTo>
                    <a:pt x="2998609" y="668045"/>
                  </a:lnTo>
                  <a:lnTo>
                    <a:pt x="3046590" y="573519"/>
                  </a:lnTo>
                  <a:lnTo>
                    <a:pt x="3092615" y="479374"/>
                  </a:lnTo>
                  <a:lnTo>
                    <a:pt x="3136709" y="385635"/>
                  </a:lnTo>
                  <a:lnTo>
                    <a:pt x="3178911" y="292290"/>
                  </a:lnTo>
                  <a:lnTo>
                    <a:pt x="3219234" y="199326"/>
                  </a:lnTo>
                  <a:lnTo>
                    <a:pt x="3257727" y="106730"/>
                  </a:lnTo>
                  <a:lnTo>
                    <a:pt x="3294405" y="14503"/>
                  </a:lnTo>
                  <a:lnTo>
                    <a:pt x="3299980" y="0"/>
                  </a:lnTo>
                  <a:close/>
                </a:path>
              </a:pathLst>
            </a:custGeom>
            <a:solidFill>
              <a:srgbClr val="FCAF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69429" y="9323386"/>
              <a:ext cx="3927448" cy="9636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4496" y="6"/>
              <a:ext cx="8333502" cy="1028699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299715" y="6033273"/>
              <a:ext cx="1988820" cy="4253865"/>
            </a:xfrm>
            <a:custGeom>
              <a:avLst/>
              <a:gdLst/>
              <a:ahLst/>
              <a:cxnLst/>
              <a:rect l="l" t="t" r="r" b="b"/>
              <a:pathLst>
                <a:path w="1988819" h="4253865">
                  <a:moveTo>
                    <a:pt x="1988283" y="4253726"/>
                  </a:moveTo>
                  <a:lnTo>
                    <a:pt x="1988283" y="0"/>
                  </a:lnTo>
                  <a:lnTo>
                    <a:pt x="1935371" y="98787"/>
                  </a:lnTo>
                  <a:lnTo>
                    <a:pt x="1875506" y="214872"/>
                  </a:lnTo>
                  <a:lnTo>
                    <a:pt x="1767649" y="432830"/>
                  </a:lnTo>
                  <a:lnTo>
                    <a:pt x="1667728" y="643566"/>
                  </a:lnTo>
                  <a:lnTo>
                    <a:pt x="1574971" y="847532"/>
                  </a:lnTo>
                  <a:lnTo>
                    <a:pt x="1467923" y="1093659"/>
                  </a:lnTo>
                  <a:lnTo>
                    <a:pt x="1350529" y="1377231"/>
                  </a:lnTo>
                  <a:lnTo>
                    <a:pt x="1141963" y="1911677"/>
                  </a:lnTo>
                  <a:lnTo>
                    <a:pt x="919418" y="2493844"/>
                  </a:lnTo>
                  <a:lnTo>
                    <a:pt x="823176" y="2734242"/>
                  </a:lnTo>
                  <a:lnTo>
                    <a:pt x="756798" y="2892605"/>
                  </a:lnTo>
                  <a:lnTo>
                    <a:pt x="687745" y="3049977"/>
                  </a:lnTo>
                  <a:lnTo>
                    <a:pt x="633736" y="3167627"/>
                  </a:lnTo>
                  <a:lnTo>
                    <a:pt x="577464" y="3285165"/>
                  </a:lnTo>
                  <a:lnTo>
                    <a:pt x="518602" y="3402782"/>
                  </a:lnTo>
                  <a:lnTo>
                    <a:pt x="477762" y="3481331"/>
                  </a:lnTo>
                  <a:lnTo>
                    <a:pt x="435529" y="3560057"/>
                  </a:lnTo>
                  <a:lnTo>
                    <a:pt x="391809" y="3639017"/>
                  </a:lnTo>
                  <a:lnTo>
                    <a:pt x="346503" y="3718266"/>
                  </a:lnTo>
                  <a:lnTo>
                    <a:pt x="299516" y="3797863"/>
                  </a:lnTo>
                  <a:lnTo>
                    <a:pt x="250751" y="3877862"/>
                  </a:lnTo>
                  <a:lnTo>
                    <a:pt x="200112" y="3958322"/>
                  </a:lnTo>
                  <a:lnTo>
                    <a:pt x="147503" y="4039297"/>
                  </a:lnTo>
                  <a:lnTo>
                    <a:pt x="92826" y="4120847"/>
                  </a:lnTo>
                  <a:lnTo>
                    <a:pt x="35985" y="4203026"/>
                  </a:lnTo>
                  <a:lnTo>
                    <a:pt x="0" y="4253726"/>
                  </a:lnTo>
                  <a:lnTo>
                    <a:pt x="1988283" y="4253726"/>
                  </a:lnTo>
                  <a:close/>
                </a:path>
              </a:pathLst>
            </a:custGeom>
            <a:solidFill>
              <a:srgbClr val="2F6363">
                <a:alpha val="768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437409" y="6084074"/>
              <a:ext cx="2851150" cy="4203065"/>
            </a:xfrm>
            <a:custGeom>
              <a:avLst/>
              <a:gdLst/>
              <a:ahLst/>
              <a:cxnLst/>
              <a:rect l="l" t="t" r="r" b="b"/>
              <a:pathLst>
                <a:path w="2851150" h="4203065">
                  <a:moveTo>
                    <a:pt x="1862023" y="1450136"/>
                  </a:moveTo>
                  <a:lnTo>
                    <a:pt x="1835734" y="1521574"/>
                  </a:lnTo>
                  <a:lnTo>
                    <a:pt x="1813712" y="1579765"/>
                  </a:lnTo>
                  <a:lnTo>
                    <a:pt x="1791322" y="1637398"/>
                  </a:lnTo>
                  <a:lnTo>
                    <a:pt x="1768576" y="1694484"/>
                  </a:lnTo>
                  <a:lnTo>
                    <a:pt x="1745475" y="1751012"/>
                  </a:lnTo>
                  <a:lnTo>
                    <a:pt x="1722031" y="1807006"/>
                  </a:lnTo>
                  <a:lnTo>
                    <a:pt x="1698244" y="1862442"/>
                  </a:lnTo>
                  <a:lnTo>
                    <a:pt x="1674126" y="1917344"/>
                  </a:lnTo>
                  <a:lnTo>
                    <a:pt x="1649679" y="1971700"/>
                  </a:lnTo>
                  <a:lnTo>
                    <a:pt x="1624901" y="2025523"/>
                  </a:lnTo>
                  <a:lnTo>
                    <a:pt x="1599831" y="2078799"/>
                  </a:lnTo>
                  <a:lnTo>
                    <a:pt x="1574444" y="2131542"/>
                  </a:lnTo>
                  <a:lnTo>
                    <a:pt x="1548777" y="2183765"/>
                  </a:lnTo>
                  <a:lnTo>
                    <a:pt x="1522806" y="2235441"/>
                  </a:lnTo>
                  <a:lnTo>
                    <a:pt x="1496555" y="2286597"/>
                  </a:lnTo>
                  <a:lnTo>
                    <a:pt x="1470025" y="2337219"/>
                  </a:lnTo>
                  <a:lnTo>
                    <a:pt x="1443240" y="2387333"/>
                  </a:lnTo>
                  <a:lnTo>
                    <a:pt x="1416177" y="2436914"/>
                  </a:lnTo>
                  <a:lnTo>
                    <a:pt x="1388872" y="2485974"/>
                  </a:lnTo>
                  <a:lnTo>
                    <a:pt x="1361325" y="2534513"/>
                  </a:lnTo>
                  <a:lnTo>
                    <a:pt x="1333525" y="2582545"/>
                  </a:lnTo>
                  <a:lnTo>
                    <a:pt x="1305509" y="2630055"/>
                  </a:lnTo>
                  <a:lnTo>
                    <a:pt x="1277251" y="2677058"/>
                  </a:lnTo>
                  <a:lnTo>
                    <a:pt x="1248791" y="2723553"/>
                  </a:lnTo>
                  <a:lnTo>
                    <a:pt x="1220114" y="2769539"/>
                  </a:lnTo>
                  <a:lnTo>
                    <a:pt x="1191234" y="2815018"/>
                  </a:lnTo>
                  <a:lnTo>
                    <a:pt x="1162164" y="2859989"/>
                  </a:lnTo>
                  <a:lnTo>
                    <a:pt x="1132903" y="2904477"/>
                  </a:lnTo>
                  <a:lnTo>
                    <a:pt x="1103452" y="2948444"/>
                  </a:lnTo>
                  <a:lnTo>
                    <a:pt x="1073835" y="2991929"/>
                  </a:lnTo>
                  <a:lnTo>
                    <a:pt x="1044041" y="3034919"/>
                  </a:lnTo>
                  <a:lnTo>
                    <a:pt x="1014107" y="3077413"/>
                  </a:lnTo>
                  <a:lnTo>
                    <a:pt x="984008" y="3119412"/>
                  </a:lnTo>
                  <a:lnTo>
                    <a:pt x="953757" y="3160928"/>
                  </a:lnTo>
                  <a:lnTo>
                    <a:pt x="923378" y="3201962"/>
                  </a:lnTo>
                  <a:lnTo>
                    <a:pt x="892873" y="3242513"/>
                  </a:lnTo>
                  <a:lnTo>
                    <a:pt x="862228" y="3282569"/>
                  </a:lnTo>
                  <a:lnTo>
                    <a:pt x="831481" y="3322155"/>
                  </a:lnTo>
                  <a:lnTo>
                    <a:pt x="800620" y="3361258"/>
                  </a:lnTo>
                  <a:lnTo>
                    <a:pt x="769658" y="3399891"/>
                  </a:lnTo>
                  <a:lnTo>
                    <a:pt x="738606" y="3438055"/>
                  </a:lnTo>
                  <a:lnTo>
                    <a:pt x="707453" y="3475736"/>
                  </a:lnTo>
                  <a:lnTo>
                    <a:pt x="676224" y="3512959"/>
                  </a:lnTo>
                  <a:lnTo>
                    <a:pt x="644931" y="3549713"/>
                  </a:lnTo>
                  <a:lnTo>
                    <a:pt x="613562" y="3585997"/>
                  </a:lnTo>
                  <a:lnTo>
                    <a:pt x="582142" y="3621824"/>
                  </a:lnTo>
                  <a:lnTo>
                    <a:pt x="550672" y="3657181"/>
                  </a:lnTo>
                  <a:lnTo>
                    <a:pt x="519150" y="3692093"/>
                  </a:lnTo>
                  <a:lnTo>
                    <a:pt x="487603" y="3726535"/>
                  </a:lnTo>
                  <a:lnTo>
                    <a:pt x="456018" y="3760533"/>
                  </a:lnTo>
                  <a:lnTo>
                    <a:pt x="424408" y="3794074"/>
                  </a:lnTo>
                  <a:lnTo>
                    <a:pt x="392785" y="3827170"/>
                  </a:lnTo>
                  <a:lnTo>
                    <a:pt x="361149" y="3859809"/>
                  </a:lnTo>
                  <a:lnTo>
                    <a:pt x="329526" y="3892004"/>
                  </a:lnTo>
                  <a:lnTo>
                    <a:pt x="297903" y="3923766"/>
                  </a:lnTo>
                  <a:lnTo>
                    <a:pt x="266280" y="3955072"/>
                  </a:lnTo>
                  <a:lnTo>
                    <a:pt x="234696" y="3985945"/>
                  </a:lnTo>
                  <a:lnTo>
                    <a:pt x="203136" y="4016387"/>
                  </a:lnTo>
                  <a:lnTo>
                    <a:pt x="171602" y="4046385"/>
                  </a:lnTo>
                  <a:lnTo>
                    <a:pt x="140119" y="4075963"/>
                  </a:lnTo>
                  <a:lnTo>
                    <a:pt x="108686" y="4105097"/>
                  </a:lnTo>
                  <a:lnTo>
                    <a:pt x="77304" y="4133812"/>
                  </a:lnTo>
                  <a:lnTo>
                    <a:pt x="45999" y="4162094"/>
                  </a:lnTo>
                  <a:lnTo>
                    <a:pt x="14757" y="4189946"/>
                  </a:lnTo>
                  <a:lnTo>
                    <a:pt x="0" y="4202938"/>
                  </a:lnTo>
                  <a:lnTo>
                    <a:pt x="622198" y="4202938"/>
                  </a:lnTo>
                  <a:lnTo>
                    <a:pt x="688949" y="4112971"/>
                  </a:lnTo>
                  <a:lnTo>
                    <a:pt x="737222" y="4046232"/>
                  </a:lnTo>
                  <a:lnTo>
                    <a:pt x="784161" y="3980002"/>
                  </a:lnTo>
                  <a:lnTo>
                    <a:pt x="829779" y="3914305"/>
                  </a:lnTo>
                  <a:lnTo>
                    <a:pt x="874090" y="3849141"/>
                  </a:lnTo>
                  <a:lnTo>
                    <a:pt x="917130" y="3784536"/>
                  </a:lnTo>
                  <a:lnTo>
                    <a:pt x="958888" y="3720503"/>
                  </a:lnTo>
                  <a:lnTo>
                    <a:pt x="999413" y="3657041"/>
                  </a:lnTo>
                  <a:lnTo>
                    <a:pt x="1038707" y="3594189"/>
                  </a:lnTo>
                  <a:lnTo>
                    <a:pt x="1076794" y="3531946"/>
                  </a:lnTo>
                  <a:lnTo>
                    <a:pt x="1113688" y="3470325"/>
                  </a:lnTo>
                  <a:lnTo>
                    <a:pt x="1149426" y="3409340"/>
                  </a:lnTo>
                  <a:lnTo>
                    <a:pt x="1183995" y="3349015"/>
                  </a:lnTo>
                  <a:lnTo>
                    <a:pt x="1217447" y="3289350"/>
                  </a:lnTo>
                  <a:lnTo>
                    <a:pt x="1249768" y="3230384"/>
                  </a:lnTo>
                  <a:lnTo>
                    <a:pt x="1281010" y="3172104"/>
                  </a:lnTo>
                  <a:lnTo>
                    <a:pt x="1311173" y="3114522"/>
                  </a:lnTo>
                  <a:lnTo>
                    <a:pt x="1340269" y="3057677"/>
                  </a:lnTo>
                  <a:lnTo>
                    <a:pt x="1368336" y="3001568"/>
                  </a:lnTo>
                  <a:lnTo>
                    <a:pt x="1395374" y="2946222"/>
                  </a:lnTo>
                  <a:lnTo>
                    <a:pt x="1421409" y="2891637"/>
                  </a:lnTo>
                  <a:lnTo>
                    <a:pt x="1446466" y="2837827"/>
                  </a:lnTo>
                  <a:lnTo>
                    <a:pt x="1470571" y="2784818"/>
                  </a:lnTo>
                  <a:lnTo>
                    <a:pt x="1493723" y="2732608"/>
                  </a:lnTo>
                  <a:lnTo>
                    <a:pt x="1515935" y="2681224"/>
                  </a:lnTo>
                  <a:lnTo>
                    <a:pt x="1537258" y="2630690"/>
                  </a:lnTo>
                  <a:lnTo>
                    <a:pt x="1557680" y="2580995"/>
                  </a:lnTo>
                  <a:lnTo>
                    <a:pt x="1577238" y="2532176"/>
                  </a:lnTo>
                  <a:lnTo>
                    <a:pt x="1595945" y="2484221"/>
                  </a:lnTo>
                  <a:lnTo>
                    <a:pt x="1613827" y="2437180"/>
                  </a:lnTo>
                  <a:lnTo>
                    <a:pt x="1630883" y="2391029"/>
                  </a:lnTo>
                  <a:lnTo>
                    <a:pt x="1647151" y="2345817"/>
                  </a:lnTo>
                  <a:lnTo>
                    <a:pt x="1662645" y="2301532"/>
                  </a:lnTo>
                  <a:lnTo>
                    <a:pt x="1677377" y="2258199"/>
                  </a:lnTo>
                  <a:lnTo>
                    <a:pt x="1691373" y="2215819"/>
                  </a:lnTo>
                  <a:lnTo>
                    <a:pt x="1704644" y="2174430"/>
                  </a:lnTo>
                  <a:lnTo>
                    <a:pt x="1717230" y="2134031"/>
                  </a:lnTo>
                  <a:lnTo>
                    <a:pt x="1729117" y="2094649"/>
                  </a:lnTo>
                  <a:lnTo>
                    <a:pt x="1740344" y="2056269"/>
                  </a:lnTo>
                  <a:lnTo>
                    <a:pt x="1750936" y="2018944"/>
                  </a:lnTo>
                  <a:lnTo>
                    <a:pt x="1770253" y="1947430"/>
                  </a:lnTo>
                  <a:lnTo>
                    <a:pt x="1787207" y="1880235"/>
                  </a:lnTo>
                  <a:lnTo>
                    <a:pt x="1801964" y="1817471"/>
                  </a:lnTo>
                  <a:lnTo>
                    <a:pt x="1814677" y="1759229"/>
                  </a:lnTo>
                  <a:lnTo>
                    <a:pt x="1825485" y="1705648"/>
                  </a:lnTo>
                  <a:lnTo>
                    <a:pt x="1834540" y="1656829"/>
                  </a:lnTo>
                  <a:lnTo>
                    <a:pt x="1841995" y="1612887"/>
                  </a:lnTo>
                  <a:lnTo>
                    <a:pt x="1847989" y="1573923"/>
                  </a:lnTo>
                  <a:lnTo>
                    <a:pt x="1854606" y="1525092"/>
                  </a:lnTo>
                  <a:lnTo>
                    <a:pt x="1860499" y="1470253"/>
                  </a:lnTo>
                  <a:lnTo>
                    <a:pt x="1862023" y="1450136"/>
                  </a:lnTo>
                  <a:close/>
                </a:path>
                <a:path w="2851150" h="4203065">
                  <a:moveTo>
                    <a:pt x="2850578" y="0"/>
                  </a:moveTo>
                  <a:lnTo>
                    <a:pt x="2737802" y="164084"/>
                  </a:lnTo>
                  <a:lnTo>
                    <a:pt x="2638768" y="363842"/>
                  </a:lnTo>
                  <a:lnTo>
                    <a:pt x="2546426" y="557530"/>
                  </a:lnTo>
                  <a:lnTo>
                    <a:pt x="2439517" y="791616"/>
                  </a:lnTo>
                  <a:lnTo>
                    <a:pt x="2341016" y="1017409"/>
                  </a:lnTo>
                  <a:lnTo>
                    <a:pt x="2232253" y="1278394"/>
                  </a:lnTo>
                  <a:lnTo>
                    <a:pt x="2068741" y="1692236"/>
                  </a:lnTo>
                  <a:lnTo>
                    <a:pt x="1774952" y="2460142"/>
                  </a:lnTo>
                  <a:lnTo>
                    <a:pt x="1686801" y="2680055"/>
                  </a:lnTo>
                  <a:lnTo>
                    <a:pt x="1610715" y="2861183"/>
                  </a:lnTo>
                  <a:lnTo>
                    <a:pt x="1547291" y="3005163"/>
                  </a:lnTo>
                  <a:lnTo>
                    <a:pt x="1497850" y="3112833"/>
                  </a:lnTo>
                  <a:lnTo>
                    <a:pt x="1446517" y="3220415"/>
                  </a:lnTo>
                  <a:lnTo>
                    <a:pt x="1393050" y="3328047"/>
                  </a:lnTo>
                  <a:lnTo>
                    <a:pt x="1337208" y="3435870"/>
                  </a:lnTo>
                  <a:lnTo>
                    <a:pt x="1278712" y="3544024"/>
                  </a:lnTo>
                  <a:lnTo>
                    <a:pt x="1217345" y="3652672"/>
                  </a:lnTo>
                  <a:lnTo>
                    <a:pt x="1152829" y="3761956"/>
                  </a:lnTo>
                  <a:lnTo>
                    <a:pt x="1107960" y="3835235"/>
                  </a:lnTo>
                  <a:lnTo>
                    <a:pt x="1061516" y="3908895"/>
                  </a:lnTo>
                  <a:lnTo>
                    <a:pt x="1013409" y="3982999"/>
                  </a:lnTo>
                  <a:lnTo>
                    <a:pt x="963587" y="4057573"/>
                  </a:lnTo>
                  <a:lnTo>
                    <a:pt x="911961" y="4132669"/>
                  </a:lnTo>
                  <a:lnTo>
                    <a:pt x="862304" y="4202938"/>
                  </a:lnTo>
                  <a:lnTo>
                    <a:pt x="1873402" y="4202938"/>
                  </a:lnTo>
                  <a:lnTo>
                    <a:pt x="2450287" y="4202938"/>
                  </a:lnTo>
                  <a:lnTo>
                    <a:pt x="2499118" y="4095927"/>
                  </a:lnTo>
                  <a:lnTo>
                    <a:pt x="2562555" y="3951186"/>
                  </a:lnTo>
                  <a:lnTo>
                    <a:pt x="2621457" y="3810050"/>
                  </a:lnTo>
                  <a:lnTo>
                    <a:pt x="2676169" y="3672205"/>
                  </a:lnTo>
                  <a:lnTo>
                    <a:pt x="2727007" y="3537267"/>
                  </a:lnTo>
                  <a:lnTo>
                    <a:pt x="2774315" y="3404908"/>
                  </a:lnTo>
                  <a:lnTo>
                    <a:pt x="2818422" y="3274758"/>
                  </a:lnTo>
                  <a:lnTo>
                    <a:pt x="2850578" y="3175203"/>
                  </a:lnTo>
                  <a:lnTo>
                    <a:pt x="2850578" y="1623936"/>
                  </a:lnTo>
                  <a:lnTo>
                    <a:pt x="2850578" y="0"/>
                  </a:lnTo>
                  <a:close/>
                </a:path>
              </a:pathLst>
            </a:custGeom>
            <a:solidFill>
              <a:srgbClr val="0E8387">
                <a:alpha val="768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437468" y="7546894"/>
              <a:ext cx="1857375" cy="2740660"/>
            </a:xfrm>
            <a:custGeom>
              <a:avLst/>
              <a:gdLst/>
              <a:ahLst/>
              <a:cxnLst/>
              <a:rect l="l" t="t" r="r" b="b"/>
              <a:pathLst>
                <a:path w="1857375" h="2740659">
                  <a:moveTo>
                    <a:pt x="566106" y="2416355"/>
                  </a:moveTo>
                  <a:lnTo>
                    <a:pt x="602854" y="2372961"/>
                  </a:lnTo>
                  <a:lnTo>
                    <a:pt x="639498" y="2328965"/>
                  </a:lnTo>
                  <a:lnTo>
                    <a:pt x="676023" y="2284365"/>
                  </a:lnTo>
                  <a:lnTo>
                    <a:pt x="712412" y="2239163"/>
                  </a:lnTo>
                  <a:lnTo>
                    <a:pt x="748650" y="2193356"/>
                  </a:lnTo>
                  <a:lnTo>
                    <a:pt x="784722" y="2146944"/>
                  </a:lnTo>
                  <a:lnTo>
                    <a:pt x="820610" y="2099928"/>
                  </a:lnTo>
                  <a:lnTo>
                    <a:pt x="856300" y="2052306"/>
                  </a:lnTo>
                  <a:lnTo>
                    <a:pt x="891775" y="2004078"/>
                  </a:lnTo>
                  <a:lnTo>
                    <a:pt x="927021" y="1955243"/>
                  </a:lnTo>
                  <a:lnTo>
                    <a:pt x="962020" y="1905801"/>
                  </a:lnTo>
                  <a:lnTo>
                    <a:pt x="996757" y="1855752"/>
                  </a:lnTo>
                  <a:lnTo>
                    <a:pt x="1031216" y="1805094"/>
                  </a:lnTo>
                  <a:lnTo>
                    <a:pt x="1065382" y="1753828"/>
                  </a:lnTo>
                  <a:lnTo>
                    <a:pt x="1099238" y="1701953"/>
                  </a:lnTo>
                  <a:lnTo>
                    <a:pt x="1132769" y="1649468"/>
                  </a:lnTo>
                  <a:lnTo>
                    <a:pt x="1165959" y="1596372"/>
                  </a:lnTo>
                  <a:lnTo>
                    <a:pt x="1198792" y="1542666"/>
                  </a:lnTo>
                  <a:lnTo>
                    <a:pt x="1231253" y="1488349"/>
                  </a:lnTo>
                  <a:lnTo>
                    <a:pt x="1263324" y="1433420"/>
                  </a:lnTo>
                  <a:lnTo>
                    <a:pt x="1294992" y="1377878"/>
                  </a:lnTo>
                  <a:lnTo>
                    <a:pt x="1326239" y="1321724"/>
                  </a:lnTo>
                  <a:lnTo>
                    <a:pt x="1357050" y="1264956"/>
                  </a:lnTo>
                  <a:lnTo>
                    <a:pt x="1387409" y="1207574"/>
                  </a:lnTo>
                  <a:lnTo>
                    <a:pt x="1417300" y="1149579"/>
                  </a:lnTo>
                  <a:lnTo>
                    <a:pt x="1446708" y="1090968"/>
                  </a:lnTo>
                  <a:lnTo>
                    <a:pt x="1475616" y="1031741"/>
                  </a:lnTo>
                  <a:lnTo>
                    <a:pt x="1504009" y="971899"/>
                  </a:lnTo>
                  <a:lnTo>
                    <a:pt x="1531872" y="911441"/>
                  </a:lnTo>
                  <a:lnTo>
                    <a:pt x="1559187" y="850365"/>
                  </a:lnTo>
                  <a:lnTo>
                    <a:pt x="1585939" y="788672"/>
                  </a:lnTo>
                  <a:lnTo>
                    <a:pt x="1612113" y="726361"/>
                  </a:lnTo>
                  <a:lnTo>
                    <a:pt x="1637693" y="663431"/>
                  </a:lnTo>
                  <a:lnTo>
                    <a:pt x="1662662" y="599882"/>
                  </a:lnTo>
                  <a:lnTo>
                    <a:pt x="1687006" y="535714"/>
                  </a:lnTo>
                  <a:lnTo>
                    <a:pt x="1710707" y="470925"/>
                  </a:lnTo>
                  <a:lnTo>
                    <a:pt x="1733751" y="405516"/>
                  </a:lnTo>
                  <a:lnTo>
                    <a:pt x="1756121" y="339486"/>
                  </a:lnTo>
                  <a:lnTo>
                    <a:pt x="1777802" y="272834"/>
                  </a:lnTo>
                  <a:lnTo>
                    <a:pt x="1798778" y="205560"/>
                  </a:lnTo>
                  <a:lnTo>
                    <a:pt x="1819032" y="137663"/>
                  </a:lnTo>
                  <a:lnTo>
                    <a:pt x="1838550" y="69143"/>
                  </a:lnTo>
                  <a:lnTo>
                    <a:pt x="1857315" y="0"/>
                  </a:lnTo>
                  <a:lnTo>
                    <a:pt x="1830988" y="71266"/>
                  </a:lnTo>
                  <a:lnTo>
                    <a:pt x="1804108" y="141714"/>
                  </a:lnTo>
                  <a:lnTo>
                    <a:pt x="1776688" y="211345"/>
                  </a:lnTo>
                  <a:lnTo>
                    <a:pt x="1748742" y="280165"/>
                  </a:lnTo>
                  <a:lnTo>
                    <a:pt x="1720283" y="348176"/>
                  </a:lnTo>
                  <a:lnTo>
                    <a:pt x="1691323" y="415383"/>
                  </a:lnTo>
                  <a:lnTo>
                    <a:pt x="1661875" y="481790"/>
                  </a:lnTo>
                  <a:lnTo>
                    <a:pt x="1631952" y="547400"/>
                  </a:lnTo>
                  <a:lnTo>
                    <a:pt x="1601567" y="612217"/>
                  </a:lnTo>
                  <a:lnTo>
                    <a:pt x="1570733" y="676245"/>
                  </a:lnTo>
                  <a:lnTo>
                    <a:pt x="1539463" y="739487"/>
                  </a:lnTo>
                  <a:lnTo>
                    <a:pt x="1507770" y="801949"/>
                  </a:lnTo>
                  <a:lnTo>
                    <a:pt x="1475667" y="863632"/>
                  </a:lnTo>
                  <a:lnTo>
                    <a:pt x="1443167" y="924542"/>
                  </a:lnTo>
                  <a:lnTo>
                    <a:pt x="1410282" y="984682"/>
                  </a:lnTo>
                  <a:lnTo>
                    <a:pt x="1377026" y="1044055"/>
                  </a:lnTo>
                  <a:lnTo>
                    <a:pt x="1343411" y="1102666"/>
                  </a:lnTo>
                  <a:lnTo>
                    <a:pt x="1309450" y="1160519"/>
                  </a:lnTo>
                  <a:lnTo>
                    <a:pt x="1275157" y="1217616"/>
                  </a:lnTo>
                  <a:lnTo>
                    <a:pt x="1240544" y="1273963"/>
                  </a:lnTo>
                  <a:lnTo>
                    <a:pt x="1205624" y="1329563"/>
                  </a:lnTo>
                  <a:lnTo>
                    <a:pt x="1170410" y="1384419"/>
                  </a:lnTo>
                  <a:lnTo>
                    <a:pt x="1134915" y="1438536"/>
                  </a:lnTo>
                  <a:lnTo>
                    <a:pt x="1099152" y="1491917"/>
                  </a:lnTo>
                  <a:lnTo>
                    <a:pt x="1063134" y="1544566"/>
                  </a:lnTo>
                  <a:lnTo>
                    <a:pt x="1026874" y="1596487"/>
                  </a:lnTo>
                  <a:lnTo>
                    <a:pt x="990384" y="1647683"/>
                  </a:lnTo>
                  <a:lnTo>
                    <a:pt x="953678" y="1698159"/>
                  </a:lnTo>
                  <a:lnTo>
                    <a:pt x="916768" y="1747919"/>
                  </a:lnTo>
                  <a:lnTo>
                    <a:pt x="879668" y="1796966"/>
                  </a:lnTo>
                  <a:lnTo>
                    <a:pt x="842390" y="1845303"/>
                  </a:lnTo>
                  <a:lnTo>
                    <a:pt x="804947" y="1892936"/>
                  </a:lnTo>
                  <a:lnTo>
                    <a:pt x="767353" y="1939867"/>
                  </a:lnTo>
                  <a:lnTo>
                    <a:pt x="729620" y="1986100"/>
                  </a:lnTo>
                  <a:lnTo>
                    <a:pt x="691760" y="2031640"/>
                  </a:lnTo>
                  <a:lnTo>
                    <a:pt x="653788" y="2076489"/>
                  </a:lnTo>
                  <a:lnTo>
                    <a:pt x="615715" y="2120653"/>
                  </a:lnTo>
                  <a:lnTo>
                    <a:pt x="577556" y="2164134"/>
                  </a:lnTo>
                  <a:lnTo>
                    <a:pt x="539322" y="2206936"/>
                  </a:lnTo>
                  <a:lnTo>
                    <a:pt x="501027" y="2249064"/>
                  </a:lnTo>
                  <a:lnTo>
                    <a:pt x="462683" y="2290521"/>
                  </a:lnTo>
                  <a:lnTo>
                    <a:pt x="424304" y="2331310"/>
                  </a:lnTo>
                  <a:lnTo>
                    <a:pt x="385902" y="2371437"/>
                  </a:lnTo>
                  <a:lnTo>
                    <a:pt x="347490" y="2410904"/>
                  </a:lnTo>
                  <a:lnTo>
                    <a:pt x="309082" y="2449715"/>
                  </a:lnTo>
                  <a:lnTo>
                    <a:pt x="270690" y="2487874"/>
                  </a:lnTo>
                  <a:lnTo>
                    <a:pt x="232327" y="2525385"/>
                  </a:lnTo>
                  <a:lnTo>
                    <a:pt x="194005" y="2562252"/>
                  </a:lnTo>
                  <a:lnTo>
                    <a:pt x="155739" y="2598479"/>
                  </a:lnTo>
                  <a:lnTo>
                    <a:pt x="117541" y="2634069"/>
                  </a:lnTo>
                  <a:lnTo>
                    <a:pt x="79424" y="2669026"/>
                  </a:lnTo>
                  <a:lnTo>
                    <a:pt x="41400" y="2703354"/>
                  </a:lnTo>
                  <a:lnTo>
                    <a:pt x="0" y="2740105"/>
                  </a:lnTo>
                  <a:lnTo>
                    <a:pt x="271996" y="2740105"/>
                  </a:lnTo>
                  <a:lnTo>
                    <a:pt x="307300" y="2703289"/>
                  </a:lnTo>
                  <a:lnTo>
                    <a:pt x="344330" y="2664097"/>
                  </a:lnTo>
                  <a:lnTo>
                    <a:pt x="381367" y="2624307"/>
                  </a:lnTo>
                  <a:lnTo>
                    <a:pt x="418395" y="2583917"/>
                  </a:lnTo>
                  <a:lnTo>
                    <a:pt x="455399" y="2542928"/>
                  </a:lnTo>
                  <a:lnTo>
                    <a:pt x="492363" y="2501338"/>
                  </a:lnTo>
                  <a:lnTo>
                    <a:pt x="529271" y="2459147"/>
                  </a:lnTo>
                  <a:lnTo>
                    <a:pt x="566106" y="2416355"/>
                  </a:lnTo>
                  <a:close/>
                </a:path>
              </a:pathLst>
            </a:custGeom>
            <a:solidFill>
              <a:srgbClr val="FCAF34">
                <a:alpha val="768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65432" y="946395"/>
              <a:ext cx="857885" cy="857885"/>
            </a:xfrm>
            <a:custGeom>
              <a:avLst/>
              <a:gdLst/>
              <a:ahLst/>
              <a:cxnLst/>
              <a:rect l="l" t="t" r="r" b="b"/>
              <a:pathLst>
                <a:path w="857884" h="857885">
                  <a:moveTo>
                    <a:pt x="428989" y="857865"/>
                  </a:moveTo>
                  <a:lnTo>
                    <a:pt x="382195" y="855351"/>
                  </a:lnTo>
                  <a:lnTo>
                    <a:pt x="336916" y="847975"/>
                  </a:lnTo>
                  <a:lnTo>
                    <a:pt x="293356" y="836001"/>
                  </a:lnTo>
                  <a:lnTo>
                    <a:pt x="251777" y="819690"/>
                  </a:lnTo>
                  <a:lnTo>
                    <a:pt x="212441" y="799306"/>
                  </a:lnTo>
                  <a:lnTo>
                    <a:pt x="175610" y="775108"/>
                  </a:lnTo>
                  <a:lnTo>
                    <a:pt x="141544" y="747360"/>
                  </a:lnTo>
                  <a:lnTo>
                    <a:pt x="110507" y="716322"/>
                  </a:lnTo>
                  <a:lnTo>
                    <a:pt x="82758" y="682256"/>
                  </a:lnTo>
                  <a:lnTo>
                    <a:pt x="58561" y="645424"/>
                  </a:lnTo>
                  <a:lnTo>
                    <a:pt x="38177" y="606088"/>
                  </a:lnTo>
                  <a:lnTo>
                    <a:pt x="21866" y="564509"/>
                  </a:lnTo>
                  <a:lnTo>
                    <a:pt x="9892" y="520949"/>
                  </a:lnTo>
                  <a:lnTo>
                    <a:pt x="2516" y="475669"/>
                  </a:lnTo>
                  <a:lnTo>
                    <a:pt x="0" y="428932"/>
                  </a:lnTo>
                  <a:lnTo>
                    <a:pt x="2516" y="382196"/>
                  </a:lnTo>
                  <a:lnTo>
                    <a:pt x="9892" y="336917"/>
                  </a:lnTo>
                  <a:lnTo>
                    <a:pt x="21866" y="293357"/>
                  </a:lnTo>
                  <a:lnTo>
                    <a:pt x="38177" y="251779"/>
                  </a:lnTo>
                  <a:lnTo>
                    <a:pt x="58561" y="212443"/>
                  </a:lnTo>
                  <a:lnTo>
                    <a:pt x="82758" y="175611"/>
                  </a:lnTo>
                  <a:lnTo>
                    <a:pt x="110507" y="141546"/>
                  </a:lnTo>
                  <a:lnTo>
                    <a:pt x="141544" y="110508"/>
                  </a:lnTo>
                  <a:lnTo>
                    <a:pt x="175610" y="82759"/>
                  </a:lnTo>
                  <a:lnTo>
                    <a:pt x="212441" y="58562"/>
                  </a:lnTo>
                  <a:lnTo>
                    <a:pt x="251777" y="38177"/>
                  </a:lnTo>
                  <a:lnTo>
                    <a:pt x="293356" y="21867"/>
                  </a:lnTo>
                  <a:lnTo>
                    <a:pt x="336916" y="9893"/>
                  </a:lnTo>
                  <a:lnTo>
                    <a:pt x="382195" y="2516"/>
                  </a:lnTo>
                  <a:lnTo>
                    <a:pt x="428932" y="0"/>
                  </a:lnTo>
                  <a:lnTo>
                    <a:pt x="475669" y="2516"/>
                  </a:lnTo>
                  <a:lnTo>
                    <a:pt x="520948" y="9893"/>
                  </a:lnTo>
                  <a:lnTo>
                    <a:pt x="564508" y="21867"/>
                  </a:lnTo>
                  <a:lnTo>
                    <a:pt x="606087" y="38177"/>
                  </a:lnTo>
                  <a:lnTo>
                    <a:pt x="645423" y="58562"/>
                  </a:lnTo>
                  <a:lnTo>
                    <a:pt x="682254" y="82759"/>
                  </a:lnTo>
                  <a:lnTo>
                    <a:pt x="716320" y="110508"/>
                  </a:lnTo>
                  <a:lnTo>
                    <a:pt x="747358" y="141546"/>
                  </a:lnTo>
                  <a:lnTo>
                    <a:pt x="775106" y="175611"/>
                  </a:lnTo>
                  <a:lnTo>
                    <a:pt x="799303" y="212443"/>
                  </a:lnTo>
                  <a:lnTo>
                    <a:pt x="819688" y="251779"/>
                  </a:lnTo>
                  <a:lnTo>
                    <a:pt x="835998" y="293357"/>
                  </a:lnTo>
                  <a:lnTo>
                    <a:pt x="847972" y="336917"/>
                  </a:lnTo>
                  <a:lnTo>
                    <a:pt x="855348" y="382196"/>
                  </a:lnTo>
                  <a:lnTo>
                    <a:pt x="857865" y="428935"/>
                  </a:lnTo>
                  <a:lnTo>
                    <a:pt x="855348" y="475669"/>
                  </a:lnTo>
                  <a:lnTo>
                    <a:pt x="847972" y="520949"/>
                  </a:lnTo>
                  <a:lnTo>
                    <a:pt x="835998" y="564509"/>
                  </a:lnTo>
                  <a:lnTo>
                    <a:pt x="819688" y="606088"/>
                  </a:lnTo>
                  <a:lnTo>
                    <a:pt x="799303" y="645424"/>
                  </a:lnTo>
                  <a:lnTo>
                    <a:pt x="775106" y="682256"/>
                  </a:lnTo>
                  <a:lnTo>
                    <a:pt x="747358" y="716322"/>
                  </a:lnTo>
                  <a:lnTo>
                    <a:pt x="716320" y="747360"/>
                  </a:lnTo>
                  <a:lnTo>
                    <a:pt x="682254" y="775108"/>
                  </a:lnTo>
                  <a:lnTo>
                    <a:pt x="645423" y="799306"/>
                  </a:lnTo>
                  <a:lnTo>
                    <a:pt x="606087" y="819690"/>
                  </a:lnTo>
                  <a:lnTo>
                    <a:pt x="564508" y="836001"/>
                  </a:lnTo>
                  <a:lnTo>
                    <a:pt x="520948" y="847975"/>
                  </a:lnTo>
                  <a:lnTo>
                    <a:pt x="475669" y="855351"/>
                  </a:lnTo>
                  <a:lnTo>
                    <a:pt x="428989" y="857865"/>
                  </a:lnTo>
                  <a:close/>
                </a:path>
              </a:pathLst>
            </a:custGeom>
            <a:solidFill>
              <a:srgbClr val="2F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1320" y="2226095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4" h="605155">
                  <a:moveTo>
                    <a:pt x="302317" y="604563"/>
                  </a:moveTo>
                  <a:lnTo>
                    <a:pt x="253247" y="600610"/>
                  </a:lnTo>
                  <a:lnTo>
                    <a:pt x="206735" y="589155"/>
                  </a:lnTo>
                  <a:lnTo>
                    <a:pt x="163363" y="570826"/>
                  </a:lnTo>
                  <a:lnTo>
                    <a:pt x="123755" y="546243"/>
                  </a:lnTo>
                  <a:lnTo>
                    <a:pt x="88533" y="516029"/>
                  </a:lnTo>
                  <a:lnTo>
                    <a:pt x="58320" y="480807"/>
                  </a:lnTo>
                  <a:lnTo>
                    <a:pt x="33737" y="441199"/>
                  </a:lnTo>
                  <a:lnTo>
                    <a:pt x="15407" y="397828"/>
                  </a:lnTo>
                  <a:lnTo>
                    <a:pt x="3953" y="351315"/>
                  </a:lnTo>
                  <a:lnTo>
                    <a:pt x="0" y="302246"/>
                  </a:lnTo>
                  <a:lnTo>
                    <a:pt x="3953" y="253251"/>
                  </a:lnTo>
                  <a:lnTo>
                    <a:pt x="15407" y="206738"/>
                  </a:lnTo>
                  <a:lnTo>
                    <a:pt x="33737" y="163366"/>
                  </a:lnTo>
                  <a:lnTo>
                    <a:pt x="58320" y="123758"/>
                  </a:lnTo>
                  <a:lnTo>
                    <a:pt x="88533" y="88535"/>
                  </a:lnTo>
                  <a:lnTo>
                    <a:pt x="123755" y="58322"/>
                  </a:lnTo>
                  <a:lnTo>
                    <a:pt x="163363" y="33739"/>
                  </a:lnTo>
                  <a:lnTo>
                    <a:pt x="206735" y="15409"/>
                  </a:lnTo>
                  <a:lnTo>
                    <a:pt x="253247" y="3955"/>
                  </a:lnTo>
                  <a:lnTo>
                    <a:pt x="302264" y="0"/>
                  </a:lnTo>
                  <a:lnTo>
                    <a:pt x="351311" y="3955"/>
                  </a:lnTo>
                  <a:lnTo>
                    <a:pt x="397825" y="15409"/>
                  </a:lnTo>
                  <a:lnTo>
                    <a:pt x="441197" y="33739"/>
                  </a:lnTo>
                  <a:lnTo>
                    <a:pt x="480805" y="58322"/>
                  </a:lnTo>
                  <a:lnTo>
                    <a:pt x="516027" y="88535"/>
                  </a:lnTo>
                  <a:lnTo>
                    <a:pt x="546241" y="123758"/>
                  </a:lnTo>
                  <a:lnTo>
                    <a:pt x="570824" y="163366"/>
                  </a:lnTo>
                  <a:lnTo>
                    <a:pt x="589154" y="206738"/>
                  </a:lnTo>
                  <a:lnTo>
                    <a:pt x="600608" y="253251"/>
                  </a:lnTo>
                  <a:lnTo>
                    <a:pt x="604557" y="302297"/>
                  </a:lnTo>
                  <a:lnTo>
                    <a:pt x="600608" y="351315"/>
                  </a:lnTo>
                  <a:lnTo>
                    <a:pt x="589154" y="397828"/>
                  </a:lnTo>
                  <a:lnTo>
                    <a:pt x="570824" y="441199"/>
                  </a:lnTo>
                  <a:lnTo>
                    <a:pt x="546241" y="480807"/>
                  </a:lnTo>
                  <a:lnTo>
                    <a:pt x="516027" y="516029"/>
                  </a:lnTo>
                  <a:lnTo>
                    <a:pt x="480805" y="546243"/>
                  </a:lnTo>
                  <a:lnTo>
                    <a:pt x="441197" y="570826"/>
                  </a:lnTo>
                  <a:lnTo>
                    <a:pt x="397825" y="589155"/>
                  </a:lnTo>
                  <a:lnTo>
                    <a:pt x="351311" y="600610"/>
                  </a:lnTo>
                  <a:lnTo>
                    <a:pt x="302317" y="604563"/>
                  </a:lnTo>
                  <a:close/>
                </a:path>
              </a:pathLst>
            </a:custGeom>
            <a:solidFill>
              <a:srgbClr val="0E83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53008" y="2411762"/>
            <a:ext cx="8082915" cy="293862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ct val="97500"/>
              </a:lnSpc>
              <a:spcBef>
                <a:spcPts val="335"/>
              </a:spcBef>
            </a:pPr>
            <a:r>
              <a:rPr sz="7500" spc="355" dirty="0" err="1">
                <a:solidFill>
                  <a:srgbClr val="0E8387"/>
                </a:solidFill>
                <a:latin typeface="Arial"/>
                <a:cs typeface="Arial"/>
              </a:rPr>
              <a:t>Penilaian</a:t>
            </a:r>
            <a:r>
              <a:rPr sz="7500" spc="355" dirty="0">
                <a:solidFill>
                  <a:srgbClr val="0E8387"/>
                </a:solidFill>
                <a:latin typeface="Arial"/>
                <a:cs typeface="Arial"/>
              </a:rPr>
              <a:t> </a:t>
            </a:r>
            <a:r>
              <a:rPr sz="7500" spc="400" dirty="0">
                <a:solidFill>
                  <a:srgbClr val="0E8387"/>
                </a:solidFill>
                <a:latin typeface="Arial"/>
                <a:cs typeface="Arial"/>
              </a:rPr>
              <a:t>Kapabilitas</a:t>
            </a:r>
            <a:r>
              <a:rPr sz="7500" spc="-490" dirty="0">
                <a:solidFill>
                  <a:srgbClr val="0E8387"/>
                </a:solidFill>
                <a:latin typeface="Arial"/>
                <a:cs typeface="Arial"/>
              </a:rPr>
              <a:t> </a:t>
            </a:r>
            <a:r>
              <a:rPr sz="7500" spc="-35" dirty="0">
                <a:solidFill>
                  <a:srgbClr val="0E8387"/>
                </a:solidFill>
                <a:latin typeface="Arial"/>
                <a:cs typeface="Arial"/>
              </a:rPr>
              <a:t>APIP</a:t>
            </a:r>
            <a:endParaRPr sz="7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  <a:tabLst>
                <a:tab pos="3461385" algn="l"/>
              </a:tabLst>
            </a:pPr>
            <a:r>
              <a:rPr lang="en-US" sz="2950" spc="50" dirty="0">
                <a:solidFill>
                  <a:srgbClr val="000000"/>
                </a:solidFill>
                <a:latin typeface="Times" pitchFamily="2" charset="0"/>
                <a:cs typeface="Times New Roman"/>
              </a:rPr>
              <a:t>Jakarta</a:t>
            </a:r>
            <a:r>
              <a:rPr sz="2950" spc="50" dirty="0">
                <a:solidFill>
                  <a:srgbClr val="000000"/>
                </a:solidFill>
                <a:latin typeface="Times" pitchFamily="2" charset="0"/>
                <a:cs typeface="Arial Black"/>
              </a:rPr>
              <a:t>,</a:t>
            </a:r>
            <a:r>
              <a:rPr sz="2950" spc="-10" dirty="0">
                <a:solidFill>
                  <a:srgbClr val="000000"/>
                </a:solidFill>
                <a:latin typeface="Times" pitchFamily="2" charset="0"/>
                <a:cs typeface="Arial Black"/>
              </a:rPr>
              <a:t> </a:t>
            </a:r>
            <a:r>
              <a:rPr lang="en-US" sz="2950" spc="-10" dirty="0">
                <a:solidFill>
                  <a:srgbClr val="000000"/>
                </a:solidFill>
                <a:latin typeface="Times" pitchFamily="2" charset="0"/>
                <a:cs typeface="Times New Roman"/>
              </a:rPr>
              <a:t>11</a:t>
            </a:r>
            <a:r>
              <a:rPr sz="2950" spc="-85" dirty="0">
                <a:solidFill>
                  <a:srgbClr val="000000"/>
                </a:solidFill>
                <a:latin typeface="Times" pitchFamily="2" charset="0"/>
                <a:cs typeface="Times New Roman"/>
              </a:rPr>
              <a:t> </a:t>
            </a:r>
            <a:r>
              <a:rPr lang="en-US" sz="2950" spc="-10" dirty="0" err="1">
                <a:solidFill>
                  <a:srgbClr val="000000"/>
                </a:solidFill>
                <a:latin typeface="Times" pitchFamily="2" charset="0"/>
                <a:cs typeface="Times New Roman"/>
              </a:rPr>
              <a:t>Januari</a:t>
            </a:r>
            <a:r>
              <a:rPr sz="2950" dirty="0">
                <a:solidFill>
                  <a:srgbClr val="000000"/>
                </a:solidFill>
                <a:latin typeface="Times" pitchFamily="2" charset="0"/>
                <a:cs typeface="Times New Roman"/>
              </a:rPr>
              <a:t>	</a:t>
            </a:r>
            <a:r>
              <a:rPr sz="2950" spc="-20" dirty="0">
                <a:solidFill>
                  <a:srgbClr val="000000"/>
                </a:solidFill>
                <a:latin typeface="Times" pitchFamily="2" charset="0"/>
                <a:cs typeface="Times New Roman"/>
              </a:rPr>
              <a:t>202</a:t>
            </a:r>
            <a:r>
              <a:rPr lang="en-US" sz="2950" spc="-20" dirty="0">
                <a:solidFill>
                  <a:srgbClr val="000000"/>
                </a:solidFill>
                <a:latin typeface="Times" pitchFamily="2" charset="0"/>
                <a:cs typeface="Times New Roman"/>
              </a:rPr>
              <a:t>4</a:t>
            </a:r>
            <a:endParaRPr sz="2950" dirty="0">
              <a:latin typeface="Times" pitchFamily="2" charset="0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8400" y="267688"/>
            <a:ext cx="2847974" cy="1142998"/>
          </a:xfrm>
          <a:prstGeom prst="rect">
            <a:avLst/>
          </a:prstGeom>
        </p:spPr>
      </p:pic>
      <p:sp>
        <p:nvSpPr>
          <p:cNvPr id="17" name="object 10">
            <a:extLst>
              <a:ext uri="{FF2B5EF4-FFF2-40B4-BE49-F238E27FC236}">
                <a16:creationId xmlns:a16="http://schemas.microsoft.com/office/drawing/2014/main" id="{6A734171-013E-6F4C-A1C6-5FABC90AE561}"/>
              </a:ext>
            </a:extLst>
          </p:cNvPr>
          <p:cNvSpPr txBox="1">
            <a:spLocks/>
          </p:cNvSpPr>
          <p:nvPr/>
        </p:nvSpPr>
        <p:spPr>
          <a:xfrm>
            <a:off x="792924" y="6555544"/>
            <a:ext cx="6669098" cy="228844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 sz="38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algn="ctr">
              <a:spcBef>
                <a:spcPts val="125"/>
              </a:spcBef>
            </a:pPr>
            <a:r>
              <a:rPr lang="id-ID" sz="2800" b="0" kern="0" spc="14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Disampaikan oleh:</a:t>
            </a:r>
          </a:p>
          <a:p>
            <a:pPr marL="12700" algn="ctr">
              <a:spcBef>
                <a:spcPts val="1200"/>
              </a:spcBef>
            </a:pPr>
            <a:r>
              <a:rPr lang="id-ID" sz="3600" b="0" kern="0" spc="14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Fakhrurrozi</a:t>
            </a:r>
          </a:p>
          <a:p>
            <a:pPr marL="12700" algn="ctr">
              <a:spcBef>
                <a:spcPts val="125"/>
              </a:spcBef>
            </a:pPr>
            <a:r>
              <a:rPr lang="id-ID" sz="3600" b="0" kern="0" spc="14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Auditor Ahli </a:t>
            </a:r>
          </a:p>
          <a:p>
            <a:pPr marL="12700" algn="ctr">
              <a:spcBef>
                <a:spcPts val="125"/>
              </a:spcBef>
            </a:pPr>
            <a:r>
              <a:rPr lang="id-ID" sz="3600" b="0" kern="0" spc="14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Subditwas Pertahanan BPKP</a:t>
            </a:r>
            <a:endParaRPr lang="en-US" sz="3600" b="0" kern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"/>
            <a:ext cx="18288000" cy="1457325"/>
          </a:xfrm>
          <a:custGeom>
            <a:avLst/>
            <a:gdLst/>
            <a:ahLst/>
            <a:cxnLst/>
            <a:rect l="l" t="t" r="r" b="b"/>
            <a:pathLst>
              <a:path w="18288000" h="1457325">
                <a:moveTo>
                  <a:pt x="18287998" y="1457324"/>
                </a:moveTo>
                <a:lnTo>
                  <a:pt x="0" y="145732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457324"/>
                </a:lnTo>
                <a:close/>
              </a:path>
            </a:pathLst>
          </a:custGeom>
          <a:solidFill>
            <a:srgbClr val="1D2F4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object 6">
            <a:extLst>
              <a:ext uri="{FF2B5EF4-FFF2-40B4-BE49-F238E27FC236}">
                <a16:creationId xmlns:a16="http://schemas.microsoft.com/office/drawing/2014/main" id="{1A829D97-3468-0AD4-834A-EBE498802630}"/>
              </a:ext>
            </a:extLst>
          </p:cNvPr>
          <p:cNvGrpSpPr/>
          <p:nvPr/>
        </p:nvGrpSpPr>
        <p:grpSpPr>
          <a:xfrm>
            <a:off x="609600" y="1638300"/>
            <a:ext cx="16944975" cy="8648699"/>
            <a:chOff x="214226" y="2209883"/>
            <a:chExt cx="16487775" cy="8074659"/>
          </a:xfrm>
        </p:grpSpPr>
        <p:sp>
          <p:nvSpPr>
            <p:cNvPr id="82" name="object 7">
              <a:extLst>
                <a:ext uri="{FF2B5EF4-FFF2-40B4-BE49-F238E27FC236}">
                  <a16:creationId xmlns:a16="http://schemas.microsoft.com/office/drawing/2014/main" id="{69144502-A1C4-275A-8AC7-A3B7FDF204FC}"/>
                </a:ext>
              </a:extLst>
            </p:cNvPr>
            <p:cNvSpPr/>
            <p:nvPr/>
          </p:nvSpPr>
          <p:spPr>
            <a:xfrm>
              <a:off x="12456738" y="9226982"/>
              <a:ext cx="1238250" cy="1057275"/>
            </a:xfrm>
            <a:custGeom>
              <a:avLst/>
              <a:gdLst/>
              <a:ahLst/>
              <a:cxnLst/>
              <a:rect l="l" t="t" r="r" b="b"/>
              <a:pathLst>
                <a:path w="1238250" h="1057275">
                  <a:moveTo>
                    <a:pt x="769681" y="691167"/>
                  </a:moveTo>
                  <a:lnTo>
                    <a:pt x="772969" y="675068"/>
                  </a:lnTo>
                  <a:lnTo>
                    <a:pt x="781922" y="661885"/>
                  </a:lnTo>
                  <a:lnTo>
                    <a:pt x="795173" y="652977"/>
                  </a:lnTo>
                  <a:lnTo>
                    <a:pt x="811353" y="649705"/>
                  </a:lnTo>
                  <a:lnTo>
                    <a:pt x="827534" y="652919"/>
                  </a:lnTo>
                  <a:lnTo>
                    <a:pt x="840784" y="661729"/>
                  </a:lnTo>
                  <a:lnTo>
                    <a:pt x="849737" y="674893"/>
                  </a:lnTo>
                  <a:lnTo>
                    <a:pt x="853025" y="691167"/>
                  </a:lnTo>
                  <a:lnTo>
                    <a:pt x="849737" y="707266"/>
                  </a:lnTo>
                  <a:lnTo>
                    <a:pt x="840784" y="720449"/>
                  </a:lnTo>
                  <a:lnTo>
                    <a:pt x="827534" y="729357"/>
                  </a:lnTo>
                  <a:lnTo>
                    <a:pt x="811353" y="732629"/>
                  </a:lnTo>
                  <a:lnTo>
                    <a:pt x="795173" y="729357"/>
                  </a:lnTo>
                  <a:lnTo>
                    <a:pt x="781922" y="720449"/>
                  </a:lnTo>
                  <a:lnTo>
                    <a:pt x="772969" y="707266"/>
                  </a:lnTo>
                  <a:lnTo>
                    <a:pt x="769681" y="691167"/>
                  </a:lnTo>
                  <a:close/>
                </a:path>
                <a:path w="1238250" h="1057275">
                  <a:moveTo>
                    <a:pt x="769681" y="366107"/>
                  </a:moveTo>
                  <a:lnTo>
                    <a:pt x="772969" y="350008"/>
                  </a:lnTo>
                  <a:lnTo>
                    <a:pt x="781922" y="336825"/>
                  </a:lnTo>
                  <a:lnTo>
                    <a:pt x="795173" y="327917"/>
                  </a:lnTo>
                  <a:lnTo>
                    <a:pt x="811353" y="324645"/>
                  </a:lnTo>
                  <a:lnTo>
                    <a:pt x="827534" y="327917"/>
                  </a:lnTo>
                  <a:lnTo>
                    <a:pt x="840784" y="336825"/>
                  </a:lnTo>
                  <a:lnTo>
                    <a:pt x="849737" y="350008"/>
                  </a:lnTo>
                  <a:lnTo>
                    <a:pt x="853025" y="366107"/>
                  </a:lnTo>
                  <a:lnTo>
                    <a:pt x="849737" y="382206"/>
                  </a:lnTo>
                  <a:lnTo>
                    <a:pt x="840784" y="395389"/>
                  </a:lnTo>
                  <a:lnTo>
                    <a:pt x="827534" y="404297"/>
                  </a:lnTo>
                  <a:lnTo>
                    <a:pt x="811353" y="407569"/>
                  </a:lnTo>
                  <a:lnTo>
                    <a:pt x="795173" y="404297"/>
                  </a:lnTo>
                  <a:lnTo>
                    <a:pt x="781922" y="395389"/>
                  </a:lnTo>
                  <a:lnTo>
                    <a:pt x="772969" y="382206"/>
                  </a:lnTo>
                  <a:lnTo>
                    <a:pt x="769681" y="366107"/>
                  </a:lnTo>
                  <a:close/>
                </a:path>
                <a:path w="1238250" h="1057275">
                  <a:moveTo>
                    <a:pt x="769681" y="41461"/>
                  </a:moveTo>
                  <a:lnTo>
                    <a:pt x="772969" y="25362"/>
                  </a:lnTo>
                  <a:lnTo>
                    <a:pt x="781922" y="12179"/>
                  </a:lnTo>
                  <a:lnTo>
                    <a:pt x="795173" y="3271"/>
                  </a:lnTo>
                  <a:lnTo>
                    <a:pt x="811353" y="0"/>
                  </a:lnTo>
                  <a:lnTo>
                    <a:pt x="827534" y="3271"/>
                  </a:lnTo>
                  <a:lnTo>
                    <a:pt x="840784" y="12179"/>
                  </a:lnTo>
                  <a:lnTo>
                    <a:pt x="849737" y="25362"/>
                  </a:lnTo>
                  <a:lnTo>
                    <a:pt x="853025" y="41461"/>
                  </a:lnTo>
                  <a:lnTo>
                    <a:pt x="849737" y="57560"/>
                  </a:lnTo>
                  <a:lnTo>
                    <a:pt x="840784" y="70744"/>
                  </a:lnTo>
                  <a:lnTo>
                    <a:pt x="827534" y="79651"/>
                  </a:lnTo>
                  <a:lnTo>
                    <a:pt x="811353" y="82923"/>
                  </a:lnTo>
                  <a:lnTo>
                    <a:pt x="795173" y="79651"/>
                  </a:lnTo>
                  <a:lnTo>
                    <a:pt x="781922" y="70744"/>
                  </a:lnTo>
                  <a:lnTo>
                    <a:pt x="772969" y="57560"/>
                  </a:lnTo>
                  <a:lnTo>
                    <a:pt x="769681" y="41461"/>
                  </a:lnTo>
                  <a:close/>
                </a:path>
                <a:path w="1238250" h="1057275">
                  <a:moveTo>
                    <a:pt x="769681" y="1015813"/>
                  </a:moveTo>
                  <a:lnTo>
                    <a:pt x="772969" y="999714"/>
                  </a:lnTo>
                  <a:lnTo>
                    <a:pt x="781922" y="986530"/>
                  </a:lnTo>
                  <a:lnTo>
                    <a:pt x="795173" y="977623"/>
                  </a:lnTo>
                  <a:lnTo>
                    <a:pt x="811353" y="974351"/>
                  </a:lnTo>
                  <a:lnTo>
                    <a:pt x="827534" y="977623"/>
                  </a:lnTo>
                  <a:lnTo>
                    <a:pt x="840784" y="986530"/>
                  </a:lnTo>
                  <a:lnTo>
                    <a:pt x="849737" y="999714"/>
                  </a:lnTo>
                  <a:lnTo>
                    <a:pt x="853025" y="1015813"/>
                  </a:lnTo>
                  <a:lnTo>
                    <a:pt x="849737" y="1031912"/>
                  </a:lnTo>
                  <a:lnTo>
                    <a:pt x="840784" y="1045095"/>
                  </a:lnTo>
                  <a:lnTo>
                    <a:pt x="827534" y="1054003"/>
                  </a:lnTo>
                  <a:lnTo>
                    <a:pt x="811353" y="1057274"/>
                  </a:lnTo>
                  <a:lnTo>
                    <a:pt x="795173" y="1054003"/>
                  </a:lnTo>
                  <a:lnTo>
                    <a:pt x="781922" y="1045095"/>
                  </a:lnTo>
                  <a:lnTo>
                    <a:pt x="772969" y="1031912"/>
                  </a:lnTo>
                  <a:lnTo>
                    <a:pt x="769681" y="1015813"/>
                  </a:lnTo>
                  <a:close/>
                </a:path>
                <a:path w="1238250" h="1057275">
                  <a:moveTo>
                    <a:pt x="384632" y="691167"/>
                  </a:moveTo>
                  <a:lnTo>
                    <a:pt x="387920" y="675068"/>
                  </a:lnTo>
                  <a:lnTo>
                    <a:pt x="396873" y="661885"/>
                  </a:lnTo>
                  <a:lnTo>
                    <a:pt x="410124" y="652977"/>
                  </a:lnTo>
                  <a:lnTo>
                    <a:pt x="426304" y="649705"/>
                  </a:lnTo>
                  <a:lnTo>
                    <a:pt x="442484" y="652919"/>
                  </a:lnTo>
                  <a:lnTo>
                    <a:pt x="455735" y="661729"/>
                  </a:lnTo>
                  <a:lnTo>
                    <a:pt x="464688" y="674893"/>
                  </a:lnTo>
                  <a:lnTo>
                    <a:pt x="467976" y="691167"/>
                  </a:lnTo>
                  <a:lnTo>
                    <a:pt x="464688" y="707266"/>
                  </a:lnTo>
                  <a:lnTo>
                    <a:pt x="455735" y="720449"/>
                  </a:lnTo>
                  <a:lnTo>
                    <a:pt x="442484" y="729357"/>
                  </a:lnTo>
                  <a:lnTo>
                    <a:pt x="426304" y="732629"/>
                  </a:lnTo>
                  <a:lnTo>
                    <a:pt x="410124" y="729357"/>
                  </a:lnTo>
                  <a:lnTo>
                    <a:pt x="396873" y="720449"/>
                  </a:lnTo>
                  <a:lnTo>
                    <a:pt x="387920" y="707266"/>
                  </a:lnTo>
                  <a:lnTo>
                    <a:pt x="384632" y="691167"/>
                  </a:lnTo>
                  <a:close/>
                </a:path>
                <a:path w="1238250" h="1057275">
                  <a:moveTo>
                    <a:pt x="384632" y="366107"/>
                  </a:moveTo>
                  <a:lnTo>
                    <a:pt x="387920" y="350008"/>
                  </a:lnTo>
                  <a:lnTo>
                    <a:pt x="396873" y="336825"/>
                  </a:lnTo>
                  <a:lnTo>
                    <a:pt x="410124" y="327917"/>
                  </a:lnTo>
                  <a:lnTo>
                    <a:pt x="426304" y="324645"/>
                  </a:lnTo>
                  <a:lnTo>
                    <a:pt x="442484" y="327917"/>
                  </a:lnTo>
                  <a:lnTo>
                    <a:pt x="455735" y="336825"/>
                  </a:lnTo>
                  <a:lnTo>
                    <a:pt x="464688" y="350008"/>
                  </a:lnTo>
                  <a:lnTo>
                    <a:pt x="467976" y="366107"/>
                  </a:lnTo>
                  <a:lnTo>
                    <a:pt x="464688" y="382206"/>
                  </a:lnTo>
                  <a:lnTo>
                    <a:pt x="455735" y="395389"/>
                  </a:lnTo>
                  <a:lnTo>
                    <a:pt x="442484" y="404297"/>
                  </a:lnTo>
                  <a:lnTo>
                    <a:pt x="426304" y="407569"/>
                  </a:lnTo>
                  <a:lnTo>
                    <a:pt x="410124" y="404297"/>
                  </a:lnTo>
                  <a:lnTo>
                    <a:pt x="396873" y="395389"/>
                  </a:lnTo>
                  <a:lnTo>
                    <a:pt x="387920" y="382206"/>
                  </a:lnTo>
                  <a:lnTo>
                    <a:pt x="384632" y="366107"/>
                  </a:lnTo>
                  <a:close/>
                </a:path>
                <a:path w="1238250" h="1057275">
                  <a:moveTo>
                    <a:pt x="384632" y="41461"/>
                  </a:moveTo>
                  <a:lnTo>
                    <a:pt x="387920" y="25362"/>
                  </a:lnTo>
                  <a:lnTo>
                    <a:pt x="396873" y="12179"/>
                  </a:lnTo>
                  <a:lnTo>
                    <a:pt x="410124" y="3271"/>
                  </a:lnTo>
                  <a:lnTo>
                    <a:pt x="426304" y="0"/>
                  </a:lnTo>
                  <a:lnTo>
                    <a:pt x="442484" y="3271"/>
                  </a:lnTo>
                  <a:lnTo>
                    <a:pt x="455735" y="12179"/>
                  </a:lnTo>
                  <a:lnTo>
                    <a:pt x="464688" y="25362"/>
                  </a:lnTo>
                  <a:lnTo>
                    <a:pt x="467976" y="41461"/>
                  </a:lnTo>
                  <a:lnTo>
                    <a:pt x="464688" y="57560"/>
                  </a:lnTo>
                  <a:lnTo>
                    <a:pt x="455735" y="70744"/>
                  </a:lnTo>
                  <a:lnTo>
                    <a:pt x="442484" y="79651"/>
                  </a:lnTo>
                  <a:lnTo>
                    <a:pt x="426304" y="82923"/>
                  </a:lnTo>
                  <a:lnTo>
                    <a:pt x="410124" y="79651"/>
                  </a:lnTo>
                  <a:lnTo>
                    <a:pt x="396873" y="70744"/>
                  </a:lnTo>
                  <a:lnTo>
                    <a:pt x="387920" y="57560"/>
                  </a:lnTo>
                  <a:lnTo>
                    <a:pt x="384632" y="41461"/>
                  </a:lnTo>
                  <a:close/>
                </a:path>
                <a:path w="1238250" h="1057275">
                  <a:moveTo>
                    <a:pt x="384632" y="1015813"/>
                  </a:moveTo>
                  <a:lnTo>
                    <a:pt x="387920" y="999714"/>
                  </a:lnTo>
                  <a:lnTo>
                    <a:pt x="396873" y="986530"/>
                  </a:lnTo>
                  <a:lnTo>
                    <a:pt x="410124" y="977623"/>
                  </a:lnTo>
                  <a:lnTo>
                    <a:pt x="426304" y="974351"/>
                  </a:lnTo>
                  <a:lnTo>
                    <a:pt x="442484" y="977623"/>
                  </a:lnTo>
                  <a:lnTo>
                    <a:pt x="455735" y="986530"/>
                  </a:lnTo>
                  <a:lnTo>
                    <a:pt x="464688" y="999714"/>
                  </a:lnTo>
                  <a:lnTo>
                    <a:pt x="467976" y="1015813"/>
                  </a:lnTo>
                  <a:lnTo>
                    <a:pt x="464688" y="1031912"/>
                  </a:lnTo>
                  <a:lnTo>
                    <a:pt x="455735" y="1045095"/>
                  </a:lnTo>
                  <a:lnTo>
                    <a:pt x="442484" y="1054003"/>
                  </a:lnTo>
                  <a:lnTo>
                    <a:pt x="426304" y="1057274"/>
                  </a:lnTo>
                  <a:lnTo>
                    <a:pt x="410124" y="1054003"/>
                  </a:lnTo>
                  <a:lnTo>
                    <a:pt x="396873" y="1045095"/>
                  </a:lnTo>
                  <a:lnTo>
                    <a:pt x="387920" y="1031912"/>
                  </a:lnTo>
                  <a:lnTo>
                    <a:pt x="384632" y="1015813"/>
                  </a:lnTo>
                  <a:close/>
                </a:path>
                <a:path w="1238250" h="1057275">
                  <a:moveTo>
                    <a:pt x="1154314" y="691167"/>
                  </a:moveTo>
                  <a:lnTo>
                    <a:pt x="1157602" y="675068"/>
                  </a:lnTo>
                  <a:lnTo>
                    <a:pt x="1166555" y="661885"/>
                  </a:lnTo>
                  <a:lnTo>
                    <a:pt x="1179805" y="652977"/>
                  </a:lnTo>
                  <a:lnTo>
                    <a:pt x="1195986" y="649705"/>
                  </a:lnTo>
                  <a:lnTo>
                    <a:pt x="1212166" y="652919"/>
                  </a:lnTo>
                  <a:lnTo>
                    <a:pt x="1225417" y="661729"/>
                  </a:lnTo>
                  <a:lnTo>
                    <a:pt x="1234370" y="674893"/>
                  </a:lnTo>
                  <a:lnTo>
                    <a:pt x="1237658" y="691167"/>
                  </a:lnTo>
                  <a:lnTo>
                    <a:pt x="1234370" y="707266"/>
                  </a:lnTo>
                  <a:lnTo>
                    <a:pt x="1225417" y="720449"/>
                  </a:lnTo>
                  <a:lnTo>
                    <a:pt x="1212166" y="729357"/>
                  </a:lnTo>
                  <a:lnTo>
                    <a:pt x="1195986" y="732629"/>
                  </a:lnTo>
                  <a:lnTo>
                    <a:pt x="1179805" y="729357"/>
                  </a:lnTo>
                  <a:lnTo>
                    <a:pt x="1166555" y="720449"/>
                  </a:lnTo>
                  <a:lnTo>
                    <a:pt x="1157602" y="707266"/>
                  </a:lnTo>
                  <a:lnTo>
                    <a:pt x="1154314" y="691167"/>
                  </a:lnTo>
                  <a:close/>
                </a:path>
                <a:path w="1238250" h="1057275">
                  <a:moveTo>
                    <a:pt x="1154314" y="366107"/>
                  </a:moveTo>
                  <a:lnTo>
                    <a:pt x="1157602" y="350008"/>
                  </a:lnTo>
                  <a:lnTo>
                    <a:pt x="1166555" y="336825"/>
                  </a:lnTo>
                  <a:lnTo>
                    <a:pt x="1179805" y="327917"/>
                  </a:lnTo>
                  <a:lnTo>
                    <a:pt x="1195986" y="324645"/>
                  </a:lnTo>
                  <a:lnTo>
                    <a:pt x="1212166" y="327917"/>
                  </a:lnTo>
                  <a:lnTo>
                    <a:pt x="1225417" y="336825"/>
                  </a:lnTo>
                  <a:lnTo>
                    <a:pt x="1234370" y="350008"/>
                  </a:lnTo>
                  <a:lnTo>
                    <a:pt x="1237658" y="366107"/>
                  </a:lnTo>
                  <a:lnTo>
                    <a:pt x="1234370" y="382206"/>
                  </a:lnTo>
                  <a:lnTo>
                    <a:pt x="1225417" y="395389"/>
                  </a:lnTo>
                  <a:lnTo>
                    <a:pt x="1212166" y="404297"/>
                  </a:lnTo>
                  <a:lnTo>
                    <a:pt x="1195986" y="407569"/>
                  </a:lnTo>
                  <a:lnTo>
                    <a:pt x="1179805" y="404297"/>
                  </a:lnTo>
                  <a:lnTo>
                    <a:pt x="1166555" y="395389"/>
                  </a:lnTo>
                  <a:lnTo>
                    <a:pt x="1157602" y="382206"/>
                  </a:lnTo>
                  <a:lnTo>
                    <a:pt x="1154314" y="366107"/>
                  </a:lnTo>
                  <a:close/>
                </a:path>
                <a:path w="1238250" h="1057275">
                  <a:moveTo>
                    <a:pt x="1154314" y="41461"/>
                  </a:moveTo>
                  <a:lnTo>
                    <a:pt x="1157602" y="25362"/>
                  </a:lnTo>
                  <a:lnTo>
                    <a:pt x="1166555" y="12179"/>
                  </a:lnTo>
                  <a:lnTo>
                    <a:pt x="1179805" y="3271"/>
                  </a:lnTo>
                  <a:lnTo>
                    <a:pt x="1195986" y="0"/>
                  </a:lnTo>
                  <a:lnTo>
                    <a:pt x="1212166" y="3271"/>
                  </a:lnTo>
                  <a:lnTo>
                    <a:pt x="1225417" y="12179"/>
                  </a:lnTo>
                  <a:lnTo>
                    <a:pt x="1234370" y="25362"/>
                  </a:lnTo>
                  <a:lnTo>
                    <a:pt x="1237658" y="41461"/>
                  </a:lnTo>
                  <a:lnTo>
                    <a:pt x="1234370" y="57560"/>
                  </a:lnTo>
                  <a:lnTo>
                    <a:pt x="1225417" y="70744"/>
                  </a:lnTo>
                  <a:lnTo>
                    <a:pt x="1212166" y="79651"/>
                  </a:lnTo>
                  <a:lnTo>
                    <a:pt x="1195986" y="82923"/>
                  </a:lnTo>
                  <a:lnTo>
                    <a:pt x="1179805" y="79651"/>
                  </a:lnTo>
                  <a:lnTo>
                    <a:pt x="1166555" y="70744"/>
                  </a:lnTo>
                  <a:lnTo>
                    <a:pt x="1157602" y="57560"/>
                  </a:lnTo>
                  <a:lnTo>
                    <a:pt x="1154314" y="41461"/>
                  </a:lnTo>
                  <a:close/>
                </a:path>
                <a:path w="1238250" h="1057275">
                  <a:moveTo>
                    <a:pt x="1154314" y="1015813"/>
                  </a:moveTo>
                  <a:lnTo>
                    <a:pt x="1157602" y="999714"/>
                  </a:lnTo>
                  <a:lnTo>
                    <a:pt x="1166555" y="986530"/>
                  </a:lnTo>
                  <a:lnTo>
                    <a:pt x="1179805" y="977623"/>
                  </a:lnTo>
                  <a:lnTo>
                    <a:pt x="1195986" y="974351"/>
                  </a:lnTo>
                  <a:lnTo>
                    <a:pt x="1212166" y="977623"/>
                  </a:lnTo>
                  <a:lnTo>
                    <a:pt x="1225417" y="986530"/>
                  </a:lnTo>
                  <a:lnTo>
                    <a:pt x="1234370" y="999714"/>
                  </a:lnTo>
                  <a:lnTo>
                    <a:pt x="1237658" y="1015813"/>
                  </a:lnTo>
                  <a:lnTo>
                    <a:pt x="1234370" y="1031912"/>
                  </a:lnTo>
                  <a:lnTo>
                    <a:pt x="1225417" y="1045095"/>
                  </a:lnTo>
                  <a:lnTo>
                    <a:pt x="1212166" y="1054003"/>
                  </a:lnTo>
                  <a:lnTo>
                    <a:pt x="1195986" y="1057274"/>
                  </a:lnTo>
                  <a:lnTo>
                    <a:pt x="1179805" y="1054003"/>
                  </a:lnTo>
                  <a:lnTo>
                    <a:pt x="1166555" y="1045095"/>
                  </a:lnTo>
                  <a:lnTo>
                    <a:pt x="1157602" y="1031912"/>
                  </a:lnTo>
                  <a:lnTo>
                    <a:pt x="1154314" y="1015813"/>
                  </a:lnTo>
                  <a:close/>
                </a:path>
                <a:path w="1238250" h="1057275">
                  <a:moveTo>
                    <a:pt x="0" y="691167"/>
                  </a:moveTo>
                  <a:lnTo>
                    <a:pt x="3288" y="675068"/>
                  </a:lnTo>
                  <a:lnTo>
                    <a:pt x="12241" y="661885"/>
                  </a:lnTo>
                  <a:lnTo>
                    <a:pt x="25491" y="652977"/>
                  </a:lnTo>
                  <a:lnTo>
                    <a:pt x="41671" y="649705"/>
                  </a:lnTo>
                  <a:lnTo>
                    <a:pt x="57852" y="652919"/>
                  </a:lnTo>
                  <a:lnTo>
                    <a:pt x="71102" y="661729"/>
                  </a:lnTo>
                  <a:lnTo>
                    <a:pt x="80055" y="674893"/>
                  </a:lnTo>
                  <a:lnTo>
                    <a:pt x="83343" y="691167"/>
                  </a:lnTo>
                  <a:lnTo>
                    <a:pt x="80055" y="707266"/>
                  </a:lnTo>
                  <a:lnTo>
                    <a:pt x="71102" y="720449"/>
                  </a:lnTo>
                  <a:lnTo>
                    <a:pt x="57852" y="729357"/>
                  </a:lnTo>
                  <a:lnTo>
                    <a:pt x="41671" y="732629"/>
                  </a:lnTo>
                  <a:lnTo>
                    <a:pt x="25491" y="729357"/>
                  </a:lnTo>
                  <a:lnTo>
                    <a:pt x="12241" y="720449"/>
                  </a:lnTo>
                  <a:lnTo>
                    <a:pt x="3288" y="707266"/>
                  </a:lnTo>
                  <a:lnTo>
                    <a:pt x="0" y="691167"/>
                  </a:lnTo>
                  <a:close/>
                </a:path>
                <a:path w="1238250" h="1057275">
                  <a:moveTo>
                    <a:pt x="0" y="366107"/>
                  </a:moveTo>
                  <a:lnTo>
                    <a:pt x="3288" y="350008"/>
                  </a:lnTo>
                  <a:lnTo>
                    <a:pt x="12241" y="336825"/>
                  </a:lnTo>
                  <a:lnTo>
                    <a:pt x="25491" y="327917"/>
                  </a:lnTo>
                  <a:lnTo>
                    <a:pt x="41671" y="324645"/>
                  </a:lnTo>
                  <a:lnTo>
                    <a:pt x="57852" y="327917"/>
                  </a:lnTo>
                  <a:lnTo>
                    <a:pt x="71102" y="336825"/>
                  </a:lnTo>
                  <a:lnTo>
                    <a:pt x="80055" y="350008"/>
                  </a:lnTo>
                  <a:lnTo>
                    <a:pt x="83343" y="366107"/>
                  </a:lnTo>
                  <a:lnTo>
                    <a:pt x="80055" y="382206"/>
                  </a:lnTo>
                  <a:lnTo>
                    <a:pt x="71102" y="395389"/>
                  </a:lnTo>
                  <a:lnTo>
                    <a:pt x="57852" y="404297"/>
                  </a:lnTo>
                  <a:lnTo>
                    <a:pt x="41671" y="407569"/>
                  </a:lnTo>
                  <a:lnTo>
                    <a:pt x="25491" y="404297"/>
                  </a:lnTo>
                  <a:lnTo>
                    <a:pt x="12241" y="395389"/>
                  </a:lnTo>
                  <a:lnTo>
                    <a:pt x="3288" y="382206"/>
                  </a:lnTo>
                  <a:lnTo>
                    <a:pt x="0" y="366107"/>
                  </a:lnTo>
                  <a:close/>
                </a:path>
                <a:path w="1238250" h="1057275">
                  <a:moveTo>
                    <a:pt x="0" y="41461"/>
                  </a:moveTo>
                  <a:lnTo>
                    <a:pt x="3288" y="25362"/>
                  </a:lnTo>
                  <a:lnTo>
                    <a:pt x="12241" y="12179"/>
                  </a:lnTo>
                  <a:lnTo>
                    <a:pt x="25491" y="3271"/>
                  </a:lnTo>
                  <a:lnTo>
                    <a:pt x="41671" y="0"/>
                  </a:lnTo>
                  <a:lnTo>
                    <a:pt x="57852" y="3271"/>
                  </a:lnTo>
                  <a:lnTo>
                    <a:pt x="71102" y="12179"/>
                  </a:lnTo>
                  <a:lnTo>
                    <a:pt x="80055" y="25362"/>
                  </a:lnTo>
                  <a:lnTo>
                    <a:pt x="83343" y="41461"/>
                  </a:lnTo>
                  <a:lnTo>
                    <a:pt x="80055" y="57560"/>
                  </a:lnTo>
                  <a:lnTo>
                    <a:pt x="71102" y="70744"/>
                  </a:lnTo>
                  <a:lnTo>
                    <a:pt x="57852" y="79651"/>
                  </a:lnTo>
                  <a:lnTo>
                    <a:pt x="41671" y="82923"/>
                  </a:lnTo>
                  <a:lnTo>
                    <a:pt x="25491" y="79651"/>
                  </a:lnTo>
                  <a:lnTo>
                    <a:pt x="12241" y="70744"/>
                  </a:lnTo>
                  <a:lnTo>
                    <a:pt x="3288" y="57560"/>
                  </a:lnTo>
                  <a:lnTo>
                    <a:pt x="0" y="41461"/>
                  </a:lnTo>
                  <a:close/>
                </a:path>
                <a:path w="1238250" h="1057275">
                  <a:moveTo>
                    <a:pt x="0" y="1015813"/>
                  </a:moveTo>
                  <a:lnTo>
                    <a:pt x="3288" y="999714"/>
                  </a:lnTo>
                  <a:lnTo>
                    <a:pt x="12241" y="986530"/>
                  </a:lnTo>
                  <a:lnTo>
                    <a:pt x="25491" y="977623"/>
                  </a:lnTo>
                  <a:lnTo>
                    <a:pt x="41671" y="974351"/>
                  </a:lnTo>
                  <a:lnTo>
                    <a:pt x="57852" y="977623"/>
                  </a:lnTo>
                  <a:lnTo>
                    <a:pt x="71102" y="986530"/>
                  </a:lnTo>
                  <a:lnTo>
                    <a:pt x="80055" y="999714"/>
                  </a:lnTo>
                  <a:lnTo>
                    <a:pt x="83343" y="1015813"/>
                  </a:lnTo>
                  <a:lnTo>
                    <a:pt x="80055" y="1031912"/>
                  </a:lnTo>
                  <a:lnTo>
                    <a:pt x="71102" y="1045095"/>
                  </a:lnTo>
                  <a:lnTo>
                    <a:pt x="57852" y="1054003"/>
                  </a:lnTo>
                  <a:lnTo>
                    <a:pt x="41671" y="1057274"/>
                  </a:lnTo>
                  <a:lnTo>
                    <a:pt x="25491" y="1054003"/>
                  </a:lnTo>
                  <a:lnTo>
                    <a:pt x="12241" y="1045095"/>
                  </a:lnTo>
                  <a:lnTo>
                    <a:pt x="3288" y="1031912"/>
                  </a:lnTo>
                  <a:lnTo>
                    <a:pt x="0" y="1015813"/>
                  </a:lnTo>
                  <a:close/>
                </a:path>
              </a:pathLst>
            </a:custGeom>
            <a:solidFill>
              <a:srgbClr val="42B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">
              <a:extLst>
                <a:ext uri="{FF2B5EF4-FFF2-40B4-BE49-F238E27FC236}">
                  <a16:creationId xmlns:a16="http://schemas.microsoft.com/office/drawing/2014/main" id="{A1CFDE30-70DF-9BCF-D118-AB3AD218E2F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226" y="2209883"/>
              <a:ext cx="16487774" cy="7800974"/>
            </a:xfrm>
            <a:prstGeom prst="rect">
              <a:avLst/>
            </a:prstGeom>
          </p:spPr>
        </p:pic>
        <p:sp>
          <p:nvSpPr>
            <p:cNvPr id="84" name="object 9">
              <a:extLst>
                <a:ext uri="{FF2B5EF4-FFF2-40B4-BE49-F238E27FC236}">
                  <a16:creationId xmlns:a16="http://schemas.microsoft.com/office/drawing/2014/main" id="{1F0246C3-9E69-4A51-829C-403AE9739115}"/>
                </a:ext>
              </a:extLst>
            </p:cNvPr>
            <p:cNvSpPr/>
            <p:nvPr/>
          </p:nvSpPr>
          <p:spPr>
            <a:xfrm>
              <a:off x="6407147" y="3652448"/>
              <a:ext cx="2543175" cy="5934075"/>
            </a:xfrm>
            <a:custGeom>
              <a:avLst/>
              <a:gdLst/>
              <a:ahLst/>
              <a:cxnLst/>
              <a:rect l="l" t="t" r="r" b="b"/>
              <a:pathLst>
                <a:path w="2543175" h="5934075">
                  <a:moveTo>
                    <a:pt x="38068" y="151717"/>
                  </a:moveTo>
                  <a:lnTo>
                    <a:pt x="0" y="151717"/>
                  </a:lnTo>
                  <a:lnTo>
                    <a:pt x="0" y="0"/>
                  </a:lnTo>
                  <a:lnTo>
                    <a:pt x="228412" y="0"/>
                  </a:lnTo>
                  <a:lnTo>
                    <a:pt x="38068" y="0"/>
                  </a:lnTo>
                  <a:lnTo>
                    <a:pt x="38068" y="151717"/>
                  </a:lnTo>
                  <a:close/>
                </a:path>
                <a:path w="2543175" h="5934075">
                  <a:moveTo>
                    <a:pt x="228412" y="38115"/>
                  </a:moveTo>
                  <a:lnTo>
                    <a:pt x="38068" y="38115"/>
                  </a:lnTo>
                  <a:lnTo>
                    <a:pt x="38068" y="0"/>
                  </a:lnTo>
                  <a:lnTo>
                    <a:pt x="228412" y="0"/>
                  </a:lnTo>
                  <a:lnTo>
                    <a:pt x="228412" y="38115"/>
                  </a:lnTo>
                  <a:close/>
                </a:path>
                <a:path w="2543175" h="5934075">
                  <a:moveTo>
                    <a:pt x="494894" y="38115"/>
                  </a:moveTo>
                  <a:lnTo>
                    <a:pt x="266481" y="38115"/>
                  </a:lnTo>
                  <a:lnTo>
                    <a:pt x="266481" y="0"/>
                  </a:lnTo>
                  <a:lnTo>
                    <a:pt x="494894" y="0"/>
                  </a:lnTo>
                  <a:lnTo>
                    <a:pt x="494894" y="38115"/>
                  </a:lnTo>
                  <a:close/>
                </a:path>
                <a:path w="2543175" h="5934075">
                  <a:moveTo>
                    <a:pt x="761375" y="38115"/>
                  </a:moveTo>
                  <a:lnTo>
                    <a:pt x="532962" y="38115"/>
                  </a:lnTo>
                  <a:lnTo>
                    <a:pt x="532962" y="0"/>
                  </a:lnTo>
                  <a:lnTo>
                    <a:pt x="761375" y="0"/>
                  </a:lnTo>
                  <a:lnTo>
                    <a:pt x="761375" y="38115"/>
                  </a:lnTo>
                  <a:close/>
                </a:path>
                <a:path w="2543175" h="5934075">
                  <a:moveTo>
                    <a:pt x="1027857" y="38115"/>
                  </a:moveTo>
                  <a:lnTo>
                    <a:pt x="799444" y="38115"/>
                  </a:lnTo>
                  <a:lnTo>
                    <a:pt x="799444" y="0"/>
                  </a:lnTo>
                  <a:lnTo>
                    <a:pt x="1027857" y="0"/>
                  </a:lnTo>
                  <a:lnTo>
                    <a:pt x="1027857" y="38115"/>
                  </a:lnTo>
                  <a:close/>
                </a:path>
                <a:path w="2543175" h="5934075">
                  <a:moveTo>
                    <a:pt x="1294339" y="38115"/>
                  </a:moveTo>
                  <a:lnTo>
                    <a:pt x="1065926" y="38115"/>
                  </a:lnTo>
                  <a:lnTo>
                    <a:pt x="1065926" y="0"/>
                  </a:lnTo>
                  <a:lnTo>
                    <a:pt x="1294339" y="0"/>
                  </a:lnTo>
                  <a:lnTo>
                    <a:pt x="1294339" y="38115"/>
                  </a:lnTo>
                  <a:close/>
                </a:path>
                <a:path w="2543175" h="5934075">
                  <a:moveTo>
                    <a:pt x="1560820" y="38115"/>
                  </a:moveTo>
                  <a:lnTo>
                    <a:pt x="1332407" y="38115"/>
                  </a:lnTo>
                  <a:lnTo>
                    <a:pt x="1332407" y="0"/>
                  </a:lnTo>
                  <a:lnTo>
                    <a:pt x="1560820" y="0"/>
                  </a:lnTo>
                  <a:lnTo>
                    <a:pt x="1560820" y="38115"/>
                  </a:lnTo>
                  <a:close/>
                </a:path>
                <a:path w="2543175" h="5934075">
                  <a:moveTo>
                    <a:pt x="1827302" y="38115"/>
                  </a:moveTo>
                  <a:lnTo>
                    <a:pt x="1598889" y="38115"/>
                  </a:lnTo>
                  <a:lnTo>
                    <a:pt x="1598889" y="0"/>
                  </a:lnTo>
                  <a:lnTo>
                    <a:pt x="1827302" y="0"/>
                  </a:lnTo>
                  <a:lnTo>
                    <a:pt x="1827302" y="38115"/>
                  </a:lnTo>
                  <a:close/>
                </a:path>
                <a:path w="2543175" h="5934075">
                  <a:moveTo>
                    <a:pt x="2093784" y="38115"/>
                  </a:moveTo>
                  <a:lnTo>
                    <a:pt x="1865371" y="38115"/>
                  </a:lnTo>
                  <a:lnTo>
                    <a:pt x="1865371" y="0"/>
                  </a:lnTo>
                  <a:lnTo>
                    <a:pt x="2093784" y="0"/>
                  </a:lnTo>
                  <a:lnTo>
                    <a:pt x="2093784" y="38115"/>
                  </a:lnTo>
                  <a:close/>
                </a:path>
                <a:path w="2543175" h="5934075">
                  <a:moveTo>
                    <a:pt x="2360265" y="38115"/>
                  </a:moveTo>
                  <a:lnTo>
                    <a:pt x="2131853" y="38115"/>
                  </a:lnTo>
                  <a:lnTo>
                    <a:pt x="2131853" y="0"/>
                  </a:lnTo>
                  <a:lnTo>
                    <a:pt x="2360265" y="0"/>
                  </a:lnTo>
                  <a:lnTo>
                    <a:pt x="2360265" y="38115"/>
                  </a:lnTo>
                  <a:close/>
                </a:path>
                <a:path w="2543175" h="5934075">
                  <a:moveTo>
                    <a:pt x="2505105" y="38115"/>
                  </a:moveTo>
                  <a:lnTo>
                    <a:pt x="2398334" y="38115"/>
                  </a:lnTo>
                  <a:lnTo>
                    <a:pt x="2398334" y="0"/>
                  </a:lnTo>
                  <a:lnTo>
                    <a:pt x="2543175" y="0"/>
                  </a:lnTo>
                  <a:lnTo>
                    <a:pt x="2505105" y="0"/>
                  </a:lnTo>
                  <a:lnTo>
                    <a:pt x="2505105" y="38115"/>
                  </a:lnTo>
                  <a:close/>
                </a:path>
                <a:path w="2543175" h="5934075">
                  <a:moveTo>
                    <a:pt x="2543175" y="83675"/>
                  </a:moveTo>
                  <a:lnTo>
                    <a:pt x="2505105" y="83675"/>
                  </a:lnTo>
                  <a:lnTo>
                    <a:pt x="2505105" y="0"/>
                  </a:lnTo>
                  <a:lnTo>
                    <a:pt x="2543174" y="0"/>
                  </a:lnTo>
                  <a:lnTo>
                    <a:pt x="2543175" y="38115"/>
                  </a:lnTo>
                  <a:lnTo>
                    <a:pt x="2543175" y="83675"/>
                  </a:lnTo>
                  <a:close/>
                </a:path>
                <a:path w="2543175" h="5934075">
                  <a:moveTo>
                    <a:pt x="2543175" y="38115"/>
                  </a:moveTo>
                  <a:lnTo>
                    <a:pt x="2543174" y="0"/>
                  </a:lnTo>
                  <a:lnTo>
                    <a:pt x="2543175" y="38115"/>
                  </a:lnTo>
                  <a:close/>
                </a:path>
                <a:path w="2543175" h="5934075">
                  <a:moveTo>
                    <a:pt x="2543175" y="350482"/>
                  </a:moveTo>
                  <a:lnTo>
                    <a:pt x="2505105" y="350482"/>
                  </a:lnTo>
                  <a:lnTo>
                    <a:pt x="2505105" y="121790"/>
                  </a:lnTo>
                  <a:lnTo>
                    <a:pt x="2543175" y="121790"/>
                  </a:lnTo>
                  <a:lnTo>
                    <a:pt x="2543175" y="350482"/>
                  </a:lnTo>
                  <a:close/>
                </a:path>
                <a:path w="2543175" h="5934075">
                  <a:moveTo>
                    <a:pt x="2543175" y="617289"/>
                  </a:moveTo>
                  <a:lnTo>
                    <a:pt x="2505105" y="617289"/>
                  </a:lnTo>
                  <a:lnTo>
                    <a:pt x="2505105" y="388597"/>
                  </a:lnTo>
                  <a:lnTo>
                    <a:pt x="2543175" y="388597"/>
                  </a:lnTo>
                  <a:lnTo>
                    <a:pt x="2543175" y="617289"/>
                  </a:lnTo>
                  <a:close/>
                </a:path>
                <a:path w="2543175" h="5934075">
                  <a:moveTo>
                    <a:pt x="2543175" y="884096"/>
                  </a:moveTo>
                  <a:lnTo>
                    <a:pt x="2505105" y="884096"/>
                  </a:lnTo>
                  <a:lnTo>
                    <a:pt x="2505105" y="655404"/>
                  </a:lnTo>
                  <a:lnTo>
                    <a:pt x="2543175" y="655404"/>
                  </a:lnTo>
                  <a:lnTo>
                    <a:pt x="2543175" y="884096"/>
                  </a:lnTo>
                  <a:close/>
                </a:path>
                <a:path w="2543175" h="5934075">
                  <a:moveTo>
                    <a:pt x="2543175" y="1150903"/>
                  </a:moveTo>
                  <a:lnTo>
                    <a:pt x="2505105" y="1150903"/>
                  </a:lnTo>
                  <a:lnTo>
                    <a:pt x="2505105" y="922212"/>
                  </a:lnTo>
                  <a:lnTo>
                    <a:pt x="2543175" y="922212"/>
                  </a:lnTo>
                  <a:lnTo>
                    <a:pt x="2543175" y="1150903"/>
                  </a:lnTo>
                  <a:close/>
                </a:path>
                <a:path w="2543175" h="5934075">
                  <a:moveTo>
                    <a:pt x="2543175" y="1417710"/>
                  </a:moveTo>
                  <a:lnTo>
                    <a:pt x="2505105" y="1417710"/>
                  </a:lnTo>
                  <a:lnTo>
                    <a:pt x="2505105" y="1189019"/>
                  </a:lnTo>
                  <a:lnTo>
                    <a:pt x="2543175" y="1189019"/>
                  </a:lnTo>
                  <a:lnTo>
                    <a:pt x="2543175" y="1417710"/>
                  </a:lnTo>
                  <a:close/>
                </a:path>
                <a:path w="2543175" h="5934075">
                  <a:moveTo>
                    <a:pt x="2543175" y="1684517"/>
                  </a:moveTo>
                  <a:lnTo>
                    <a:pt x="2505105" y="1684517"/>
                  </a:lnTo>
                  <a:lnTo>
                    <a:pt x="2505105" y="1455826"/>
                  </a:lnTo>
                  <a:lnTo>
                    <a:pt x="2543175" y="1455826"/>
                  </a:lnTo>
                  <a:lnTo>
                    <a:pt x="2543175" y="1684517"/>
                  </a:lnTo>
                  <a:close/>
                </a:path>
                <a:path w="2543175" h="5934075">
                  <a:moveTo>
                    <a:pt x="2543175" y="1951325"/>
                  </a:moveTo>
                  <a:lnTo>
                    <a:pt x="2505105" y="1951325"/>
                  </a:lnTo>
                  <a:lnTo>
                    <a:pt x="2505105" y="1722633"/>
                  </a:lnTo>
                  <a:lnTo>
                    <a:pt x="2543175" y="1722633"/>
                  </a:lnTo>
                  <a:lnTo>
                    <a:pt x="2543175" y="1951325"/>
                  </a:lnTo>
                  <a:close/>
                </a:path>
                <a:path w="2543175" h="5934075">
                  <a:moveTo>
                    <a:pt x="2543175" y="2218132"/>
                  </a:moveTo>
                  <a:lnTo>
                    <a:pt x="2505105" y="2218132"/>
                  </a:lnTo>
                  <a:lnTo>
                    <a:pt x="2505105" y="1989440"/>
                  </a:lnTo>
                  <a:lnTo>
                    <a:pt x="2543175" y="1989440"/>
                  </a:lnTo>
                  <a:lnTo>
                    <a:pt x="2543175" y="2218132"/>
                  </a:lnTo>
                  <a:close/>
                </a:path>
                <a:path w="2543175" h="5934075">
                  <a:moveTo>
                    <a:pt x="2543175" y="2484939"/>
                  </a:moveTo>
                  <a:lnTo>
                    <a:pt x="2505105" y="2484939"/>
                  </a:lnTo>
                  <a:lnTo>
                    <a:pt x="2505105" y="2256247"/>
                  </a:lnTo>
                  <a:lnTo>
                    <a:pt x="2543175" y="2256247"/>
                  </a:lnTo>
                  <a:lnTo>
                    <a:pt x="2543175" y="2484939"/>
                  </a:lnTo>
                  <a:close/>
                </a:path>
                <a:path w="2543175" h="5934075">
                  <a:moveTo>
                    <a:pt x="2543175" y="2751746"/>
                  </a:moveTo>
                  <a:lnTo>
                    <a:pt x="2505105" y="2751746"/>
                  </a:lnTo>
                  <a:lnTo>
                    <a:pt x="2505105" y="2523054"/>
                  </a:lnTo>
                  <a:lnTo>
                    <a:pt x="2543175" y="2523054"/>
                  </a:lnTo>
                  <a:lnTo>
                    <a:pt x="2543175" y="2751746"/>
                  </a:lnTo>
                  <a:close/>
                </a:path>
                <a:path w="2543175" h="5934075">
                  <a:moveTo>
                    <a:pt x="2543175" y="3018553"/>
                  </a:moveTo>
                  <a:lnTo>
                    <a:pt x="2505105" y="3018553"/>
                  </a:lnTo>
                  <a:lnTo>
                    <a:pt x="2505105" y="2789861"/>
                  </a:lnTo>
                  <a:lnTo>
                    <a:pt x="2543175" y="2789861"/>
                  </a:lnTo>
                  <a:lnTo>
                    <a:pt x="2543175" y="3018553"/>
                  </a:lnTo>
                  <a:close/>
                </a:path>
                <a:path w="2543175" h="5934075">
                  <a:moveTo>
                    <a:pt x="2543175" y="3285360"/>
                  </a:moveTo>
                  <a:lnTo>
                    <a:pt x="2505105" y="3285360"/>
                  </a:lnTo>
                  <a:lnTo>
                    <a:pt x="2505105" y="3056668"/>
                  </a:lnTo>
                  <a:lnTo>
                    <a:pt x="2543175" y="3056668"/>
                  </a:lnTo>
                  <a:lnTo>
                    <a:pt x="2543175" y="3285360"/>
                  </a:lnTo>
                  <a:close/>
                </a:path>
                <a:path w="2543175" h="5934075">
                  <a:moveTo>
                    <a:pt x="2543175" y="3552167"/>
                  </a:moveTo>
                  <a:lnTo>
                    <a:pt x="2505105" y="3552167"/>
                  </a:lnTo>
                  <a:lnTo>
                    <a:pt x="2505105" y="3323475"/>
                  </a:lnTo>
                  <a:lnTo>
                    <a:pt x="2543175" y="3323475"/>
                  </a:lnTo>
                  <a:lnTo>
                    <a:pt x="2543175" y="3552167"/>
                  </a:lnTo>
                  <a:close/>
                </a:path>
                <a:path w="2543175" h="5934075">
                  <a:moveTo>
                    <a:pt x="2543175" y="3818974"/>
                  </a:moveTo>
                  <a:lnTo>
                    <a:pt x="2505105" y="3818974"/>
                  </a:lnTo>
                  <a:lnTo>
                    <a:pt x="2505105" y="3590282"/>
                  </a:lnTo>
                  <a:lnTo>
                    <a:pt x="2543175" y="3590282"/>
                  </a:lnTo>
                  <a:lnTo>
                    <a:pt x="2543175" y="3818974"/>
                  </a:lnTo>
                  <a:close/>
                </a:path>
                <a:path w="2543175" h="5934075">
                  <a:moveTo>
                    <a:pt x="2543175" y="4085781"/>
                  </a:moveTo>
                  <a:lnTo>
                    <a:pt x="2505105" y="4085781"/>
                  </a:lnTo>
                  <a:lnTo>
                    <a:pt x="2505105" y="3857089"/>
                  </a:lnTo>
                  <a:lnTo>
                    <a:pt x="2543175" y="3857089"/>
                  </a:lnTo>
                  <a:lnTo>
                    <a:pt x="2543175" y="4085781"/>
                  </a:lnTo>
                  <a:close/>
                </a:path>
                <a:path w="2543175" h="5934075">
                  <a:moveTo>
                    <a:pt x="2543175" y="4352588"/>
                  </a:moveTo>
                  <a:lnTo>
                    <a:pt x="2505105" y="4352588"/>
                  </a:lnTo>
                  <a:lnTo>
                    <a:pt x="2505105" y="4123897"/>
                  </a:lnTo>
                  <a:lnTo>
                    <a:pt x="2543175" y="4123897"/>
                  </a:lnTo>
                  <a:lnTo>
                    <a:pt x="2543175" y="4352588"/>
                  </a:lnTo>
                  <a:close/>
                </a:path>
                <a:path w="2543175" h="5934075">
                  <a:moveTo>
                    <a:pt x="2543175" y="4619395"/>
                  </a:moveTo>
                  <a:lnTo>
                    <a:pt x="2505105" y="4619395"/>
                  </a:lnTo>
                  <a:lnTo>
                    <a:pt x="2505105" y="4390704"/>
                  </a:lnTo>
                  <a:lnTo>
                    <a:pt x="2543175" y="4390704"/>
                  </a:lnTo>
                  <a:lnTo>
                    <a:pt x="2543175" y="4619395"/>
                  </a:lnTo>
                  <a:close/>
                </a:path>
                <a:path w="2543175" h="5934075">
                  <a:moveTo>
                    <a:pt x="2543175" y="4886203"/>
                  </a:moveTo>
                  <a:lnTo>
                    <a:pt x="2505105" y="4886203"/>
                  </a:lnTo>
                  <a:lnTo>
                    <a:pt x="2505105" y="4657511"/>
                  </a:lnTo>
                  <a:lnTo>
                    <a:pt x="2543175" y="4657511"/>
                  </a:lnTo>
                  <a:lnTo>
                    <a:pt x="2543175" y="4886203"/>
                  </a:lnTo>
                  <a:close/>
                </a:path>
                <a:path w="2543175" h="5934075">
                  <a:moveTo>
                    <a:pt x="2543175" y="5153010"/>
                  </a:moveTo>
                  <a:lnTo>
                    <a:pt x="2505105" y="5153010"/>
                  </a:lnTo>
                  <a:lnTo>
                    <a:pt x="2505105" y="4924318"/>
                  </a:lnTo>
                  <a:lnTo>
                    <a:pt x="2543175" y="4924318"/>
                  </a:lnTo>
                  <a:lnTo>
                    <a:pt x="2543175" y="5153010"/>
                  </a:lnTo>
                  <a:close/>
                </a:path>
                <a:path w="2543175" h="5934075">
                  <a:moveTo>
                    <a:pt x="2543175" y="5419817"/>
                  </a:moveTo>
                  <a:lnTo>
                    <a:pt x="2505105" y="5419817"/>
                  </a:lnTo>
                  <a:lnTo>
                    <a:pt x="2505105" y="5191125"/>
                  </a:lnTo>
                  <a:lnTo>
                    <a:pt x="2543175" y="5191125"/>
                  </a:lnTo>
                  <a:lnTo>
                    <a:pt x="2543175" y="5419817"/>
                  </a:lnTo>
                  <a:close/>
                </a:path>
                <a:path w="2543175" h="5934075">
                  <a:moveTo>
                    <a:pt x="2543175" y="5686624"/>
                  </a:moveTo>
                  <a:lnTo>
                    <a:pt x="2505105" y="5686624"/>
                  </a:lnTo>
                  <a:lnTo>
                    <a:pt x="2505105" y="5457932"/>
                  </a:lnTo>
                  <a:lnTo>
                    <a:pt x="2543175" y="5457932"/>
                  </a:lnTo>
                  <a:lnTo>
                    <a:pt x="2543175" y="5686624"/>
                  </a:lnTo>
                  <a:close/>
                </a:path>
                <a:path w="2543175" h="5934075">
                  <a:moveTo>
                    <a:pt x="2523768" y="5934000"/>
                  </a:moveTo>
                  <a:lnTo>
                    <a:pt x="2505105" y="5934000"/>
                  </a:lnTo>
                  <a:lnTo>
                    <a:pt x="2505105" y="5724739"/>
                  </a:lnTo>
                  <a:lnTo>
                    <a:pt x="2543175" y="5724739"/>
                  </a:lnTo>
                  <a:lnTo>
                    <a:pt x="2543175" y="5895886"/>
                  </a:lnTo>
                  <a:lnTo>
                    <a:pt x="2523768" y="5895886"/>
                  </a:lnTo>
                  <a:lnTo>
                    <a:pt x="2523768" y="5934000"/>
                  </a:lnTo>
                  <a:close/>
                </a:path>
                <a:path w="2543175" h="5934075">
                  <a:moveTo>
                    <a:pt x="2543174" y="5934000"/>
                  </a:moveTo>
                  <a:lnTo>
                    <a:pt x="2523768" y="5934000"/>
                  </a:lnTo>
                  <a:lnTo>
                    <a:pt x="2523768" y="5895886"/>
                  </a:lnTo>
                  <a:lnTo>
                    <a:pt x="2543174" y="5895886"/>
                  </a:lnTo>
                  <a:lnTo>
                    <a:pt x="2543174" y="5934000"/>
                  </a:lnTo>
                  <a:close/>
                </a:path>
                <a:path w="2543175" h="5934075">
                  <a:moveTo>
                    <a:pt x="2543175" y="5934000"/>
                  </a:moveTo>
                  <a:lnTo>
                    <a:pt x="2543174" y="5895886"/>
                  </a:lnTo>
                  <a:lnTo>
                    <a:pt x="2543175" y="5934000"/>
                  </a:lnTo>
                  <a:close/>
                </a:path>
                <a:path w="2543175" h="5934075">
                  <a:moveTo>
                    <a:pt x="2485699" y="5934000"/>
                  </a:moveTo>
                  <a:lnTo>
                    <a:pt x="2257286" y="5934000"/>
                  </a:lnTo>
                  <a:lnTo>
                    <a:pt x="2257286" y="5895886"/>
                  </a:lnTo>
                  <a:lnTo>
                    <a:pt x="2485699" y="5895886"/>
                  </a:lnTo>
                  <a:lnTo>
                    <a:pt x="2485699" y="5934000"/>
                  </a:lnTo>
                  <a:close/>
                </a:path>
                <a:path w="2543175" h="5934075">
                  <a:moveTo>
                    <a:pt x="2219217" y="5934000"/>
                  </a:moveTo>
                  <a:lnTo>
                    <a:pt x="1990805" y="5934000"/>
                  </a:lnTo>
                  <a:lnTo>
                    <a:pt x="1990805" y="5895886"/>
                  </a:lnTo>
                  <a:lnTo>
                    <a:pt x="2219217" y="5895886"/>
                  </a:lnTo>
                  <a:lnTo>
                    <a:pt x="2219217" y="5934000"/>
                  </a:lnTo>
                  <a:close/>
                </a:path>
                <a:path w="2543175" h="5934075">
                  <a:moveTo>
                    <a:pt x="1952736" y="5934000"/>
                  </a:moveTo>
                  <a:lnTo>
                    <a:pt x="1724323" y="5934000"/>
                  </a:lnTo>
                  <a:lnTo>
                    <a:pt x="1724323" y="5895886"/>
                  </a:lnTo>
                  <a:lnTo>
                    <a:pt x="1952736" y="5895886"/>
                  </a:lnTo>
                  <a:lnTo>
                    <a:pt x="1952736" y="5934000"/>
                  </a:lnTo>
                  <a:close/>
                </a:path>
                <a:path w="2543175" h="5934075">
                  <a:moveTo>
                    <a:pt x="1686254" y="5934000"/>
                  </a:moveTo>
                  <a:lnTo>
                    <a:pt x="1457841" y="5934000"/>
                  </a:lnTo>
                  <a:lnTo>
                    <a:pt x="1457841" y="5895886"/>
                  </a:lnTo>
                  <a:lnTo>
                    <a:pt x="1686254" y="5895886"/>
                  </a:lnTo>
                  <a:lnTo>
                    <a:pt x="1686254" y="5934000"/>
                  </a:lnTo>
                  <a:close/>
                </a:path>
                <a:path w="2543175" h="5934075">
                  <a:moveTo>
                    <a:pt x="1419772" y="5934000"/>
                  </a:moveTo>
                  <a:lnTo>
                    <a:pt x="1191359" y="5934000"/>
                  </a:lnTo>
                  <a:lnTo>
                    <a:pt x="1191359" y="5895886"/>
                  </a:lnTo>
                  <a:lnTo>
                    <a:pt x="1419772" y="5895886"/>
                  </a:lnTo>
                  <a:lnTo>
                    <a:pt x="1419772" y="5934000"/>
                  </a:lnTo>
                  <a:close/>
                </a:path>
                <a:path w="2543175" h="5934075">
                  <a:moveTo>
                    <a:pt x="1153291" y="5934000"/>
                  </a:moveTo>
                  <a:lnTo>
                    <a:pt x="924878" y="5934000"/>
                  </a:lnTo>
                  <a:lnTo>
                    <a:pt x="924878" y="5895886"/>
                  </a:lnTo>
                  <a:lnTo>
                    <a:pt x="1153291" y="5895886"/>
                  </a:lnTo>
                  <a:lnTo>
                    <a:pt x="1153291" y="5934000"/>
                  </a:lnTo>
                  <a:close/>
                </a:path>
                <a:path w="2543175" h="5934075">
                  <a:moveTo>
                    <a:pt x="886809" y="5934000"/>
                  </a:moveTo>
                  <a:lnTo>
                    <a:pt x="658396" y="5934000"/>
                  </a:lnTo>
                  <a:lnTo>
                    <a:pt x="658396" y="5895886"/>
                  </a:lnTo>
                  <a:lnTo>
                    <a:pt x="886809" y="5895886"/>
                  </a:lnTo>
                  <a:lnTo>
                    <a:pt x="886809" y="5934000"/>
                  </a:lnTo>
                  <a:close/>
                </a:path>
                <a:path w="2543175" h="5934075">
                  <a:moveTo>
                    <a:pt x="620327" y="5934000"/>
                  </a:moveTo>
                  <a:lnTo>
                    <a:pt x="391914" y="5934000"/>
                  </a:lnTo>
                  <a:lnTo>
                    <a:pt x="391914" y="5895886"/>
                  </a:lnTo>
                  <a:lnTo>
                    <a:pt x="620327" y="5895886"/>
                  </a:lnTo>
                  <a:lnTo>
                    <a:pt x="620327" y="5934000"/>
                  </a:lnTo>
                  <a:close/>
                </a:path>
                <a:path w="2543175" h="5934075">
                  <a:moveTo>
                    <a:pt x="353846" y="5934000"/>
                  </a:moveTo>
                  <a:lnTo>
                    <a:pt x="125433" y="5934000"/>
                  </a:lnTo>
                  <a:lnTo>
                    <a:pt x="125433" y="5895886"/>
                  </a:lnTo>
                  <a:lnTo>
                    <a:pt x="353846" y="5895886"/>
                  </a:lnTo>
                  <a:lnTo>
                    <a:pt x="353846" y="5934000"/>
                  </a:lnTo>
                  <a:close/>
                </a:path>
                <a:path w="2543175" h="5934075">
                  <a:moveTo>
                    <a:pt x="38068" y="5934000"/>
                  </a:moveTo>
                  <a:lnTo>
                    <a:pt x="0" y="5895886"/>
                  </a:lnTo>
                  <a:lnTo>
                    <a:pt x="0" y="5792781"/>
                  </a:lnTo>
                  <a:lnTo>
                    <a:pt x="38068" y="5792781"/>
                  </a:lnTo>
                  <a:lnTo>
                    <a:pt x="38068" y="5934000"/>
                  </a:lnTo>
                  <a:close/>
                </a:path>
                <a:path w="2543175" h="5934075">
                  <a:moveTo>
                    <a:pt x="38068" y="5934000"/>
                  </a:moveTo>
                  <a:lnTo>
                    <a:pt x="0" y="5934000"/>
                  </a:lnTo>
                  <a:lnTo>
                    <a:pt x="0" y="5895886"/>
                  </a:lnTo>
                  <a:lnTo>
                    <a:pt x="38068" y="5934000"/>
                  </a:lnTo>
                  <a:close/>
                </a:path>
                <a:path w="2543175" h="5934075">
                  <a:moveTo>
                    <a:pt x="87364" y="5934000"/>
                  </a:moveTo>
                  <a:lnTo>
                    <a:pt x="38068" y="5934000"/>
                  </a:lnTo>
                  <a:lnTo>
                    <a:pt x="38068" y="5895886"/>
                  </a:lnTo>
                  <a:lnTo>
                    <a:pt x="87364" y="5895886"/>
                  </a:lnTo>
                  <a:lnTo>
                    <a:pt x="87364" y="5934000"/>
                  </a:lnTo>
                  <a:close/>
                </a:path>
                <a:path w="2543175" h="5934075">
                  <a:moveTo>
                    <a:pt x="38068" y="5754666"/>
                  </a:moveTo>
                  <a:lnTo>
                    <a:pt x="0" y="5754666"/>
                  </a:lnTo>
                  <a:lnTo>
                    <a:pt x="0" y="5525974"/>
                  </a:lnTo>
                  <a:lnTo>
                    <a:pt x="38068" y="5525974"/>
                  </a:lnTo>
                  <a:lnTo>
                    <a:pt x="38068" y="5754666"/>
                  </a:lnTo>
                  <a:close/>
                </a:path>
                <a:path w="2543175" h="5934075">
                  <a:moveTo>
                    <a:pt x="38068" y="5487858"/>
                  </a:moveTo>
                  <a:lnTo>
                    <a:pt x="0" y="5487858"/>
                  </a:lnTo>
                  <a:lnTo>
                    <a:pt x="0" y="5259167"/>
                  </a:lnTo>
                  <a:lnTo>
                    <a:pt x="38068" y="5259167"/>
                  </a:lnTo>
                  <a:lnTo>
                    <a:pt x="38068" y="5487858"/>
                  </a:lnTo>
                  <a:close/>
                </a:path>
                <a:path w="2543175" h="5934075">
                  <a:moveTo>
                    <a:pt x="38068" y="5221051"/>
                  </a:moveTo>
                  <a:lnTo>
                    <a:pt x="0" y="5221051"/>
                  </a:lnTo>
                  <a:lnTo>
                    <a:pt x="0" y="4992360"/>
                  </a:lnTo>
                  <a:lnTo>
                    <a:pt x="38068" y="4992360"/>
                  </a:lnTo>
                  <a:lnTo>
                    <a:pt x="38068" y="5221051"/>
                  </a:lnTo>
                  <a:close/>
                </a:path>
                <a:path w="2543175" h="5934075">
                  <a:moveTo>
                    <a:pt x="38068" y="4954244"/>
                  </a:moveTo>
                  <a:lnTo>
                    <a:pt x="0" y="4954244"/>
                  </a:lnTo>
                  <a:lnTo>
                    <a:pt x="0" y="4725553"/>
                  </a:lnTo>
                  <a:lnTo>
                    <a:pt x="38068" y="4725553"/>
                  </a:lnTo>
                  <a:lnTo>
                    <a:pt x="38068" y="4954244"/>
                  </a:lnTo>
                  <a:close/>
                </a:path>
                <a:path w="2543175" h="5934075">
                  <a:moveTo>
                    <a:pt x="38068" y="4687437"/>
                  </a:moveTo>
                  <a:lnTo>
                    <a:pt x="0" y="4687437"/>
                  </a:lnTo>
                  <a:lnTo>
                    <a:pt x="0" y="4458745"/>
                  </a:lnTo>
                  <a:lnTo>
                    <a:pt x="38068" y="4458745"/>
                  </a:lnTo>
                  <a:lnTo>
                    <a:pt x="38068" y="4687437"/>
                  </a:lnTo>
                  <a:close/>
                </a:path>
                <a:path w="2543175" h="5934075">
                  <a:moveTo>
                    <a:pt x="38068" y="4420630"/>
                  </a:moveTo>
                  <a:lnTo>
                    <a:pt x="0" y="4420630"/>
                  </a:lnTo>
                  <a:lnTo>
                    <a:pt x="0" y="4191938"/>
                  </a:lnTo>
                  <a:lnTo>
                    <a:pt x="38068" y="4191938"/>
                  </a:lnTo>
                  <a:lnTo>
                    <a:pt x="38068" y="4420630"/>
                  </a:lnTo>
                  <a:close/>
                </a:path>
                <a:path w="2543175" h="5934075">
                  <a:moveTo>
                    <a:pt x="38068" y="4153823"/>
                  </a:moveTo>
                  <a:lnTo>
                    <a:pt x="0" y="4153823"/>
                  </a:lnTo>
                  <a:lnTo>
                    <a:pt x="0" y="3925131"/>
                  </a:lnTo>
                  <a:lnTo>
                    <a:pt x="38068" y="3925131"/>
                  </a:lnTo>
                  <a:lnTo>
                    <a:pt x="38068" y="4153823"/>
                  </a:lnTo>
                  <a:close/>
                </a:path>
                <a:path w="2543175" h="5934075">
                  <a:moveTo>
                    <a:pt x="38068" y="3887016"/>
                  </a:moveTo>
                  <a:lnTo>
                    <a:pt x="0" y="3887016"/>
                  </a:lnTo>
                  <a:lnTo>
                    <a:pt x="0" y="3658324"/>
                  </a:lnTo>
                  <a:lnTo>
                    <a:pt x="38068" y="3658324"/>
                  </a:lnTo>
                  <a:lnTo>
                    <a:pt x="38068" y="3887016"/>
                  </a:lnTo>
                  <a:close/>
                </a:path>
                <a:path w="2543175" h="5934075">
                  <a:moveTo>
                    <a:pt x="38068" y="3620209"/>
                  </a:moveTo>
                  <a:lnTo>
                    <a:pt x="0" y="3620209"/>
                  </a:lnTo>
                  <a:lnTo>
                    <a:pt x="0" y="3391517"/>
                  </a:lnTo>
                  <a:lnTo>
                    <a:pt x="38068" y="3391517"/>
                  </a:lnTo>
                  <a:lnTo>
                    <a:pt x="38068" y="3620209"/>
                  </a:lnTo>
                  <a:close/>
                </a:path>
                <a:path w="2543175" h="5934075">
                  <a:moveTo>
                    <a:pt x="38068" y="3353402"/>
                  </a:moveTo>
                  <a:lnTo>
                    <a:pt x="0" y="3353402"/>
                  </a:lnTo>
                  <a:lnTo>
                    <a:pt x="0" y="3124710"/>
                  </a:lnTo>
                  <a:lnTo>
                    <a:pt x="38068" y="3124710"/>
                  </a:lnTo>
                  <a:lnTo>
                    <a:pt x="38068" y="3353402"/>
                  </a:lnTo>
                  <a:close/>
                </a:path>
                <a:path w="2543175" h="5934075">
                  <a:moveTo>
                    <a:pt x="38068" y="3086595"/>
                  </a:moveTo>
                  <a:lnTo>
                    <a:pt x="0" y="3086595"/>
                  </a:lnTo>
                  <a:lnTo>
                    <a:pt x="0" y="2857903"/>
                  </a:lnTo>
                  <a:lnTo>
                    <a:pt x="38068" y="2857903"/>
                  </a:lnTo>
                  <a:lnTo>
                    <a:pt x="38068" y="3086595"/>
                  </a:lnTo>
                  <a:close/>
                </a:path>
                <a:path w="2543175" h="5934075">
                  <a:moveTo>
                    <a:pt x="38068" y="2819788"/>
                  </a:moveTo>
                  <a:lnTo>
                    <a:pt x="0" y="2819788"/>
                  </a:lnTo>
                  <a:lnTo>
                    <a:pt x="0" y="2591096"/>
                  </a:lnTo>
                  <a:lnTo>
                    <a:pt x="38068" y="2591096"/>
                  </a:lnTo>
                  <a:lnTo>
                    <a:pt x="38068" y="2819788"/>
                  </a:lnTo>
                  <a:close/>
                </a:path>
                <a:path w="2543175" h="5934075">
                  <a:moveTo>
                    <a:pt x="38068" y="2552981"/>
                  </a:moveTo>
                  <a:lnTo>
                    <a:pt x="0" y="2552981"/>
                  </a:lnTo>
                  <a:lnTo>
                    <a:pt x="0" y="2324289"/>
                  </a:lnTo>
                  <a:lnTo>
                    <a:pt x="38068" y="2324289"/>
                  </a:lnTo>
                  <a:lnTo>
                    <a:pt x="38068" y="2552981"/>
                  </a:lnTo>
                  <a:close/>
                </a:path>
                <a:path w="2543175" h="5934075">
                  <a:moveTo>
                    <a:pt x="38068" y="2286173"/>
                  </a:moveTo>
                  <a:lnTo>
                    <a:pt x="0" y="2286173"/>
                  </a:lnTo>
                  <a:lnTo>
                    <a:pt x="0" y="2057482"/>
                  </a:lnTo>
                  <a:lnTo>
                    <a:pt x="38068" y="2057482"/>
                  </a:lnTo>
                  <a:lnTo>
                    <a:pt x="38068" y="2286173"/>
                  </a:lnTo>
                  <a:close/>
                </a:path>
                <a:path w="2543175" h="5934075">
                  <a:moveTo>
                    <a:pt x="38068" y="2019367"/>
                  </a:moveTo>
                  <a:lnTo>
                    <a:pt x="0" y="2019367"/>
                  </a:lnTo>
                  <a:lnTo>
                    <a:pt x="0" y="1790675"/>
                  </a:lnTo>
                  <a:lnTo>
                    <a:pt x="38068" y="1790675"/>
                  </a:lnTo>
                  <a:lnTo>
                    <a:pt x="38068" y="2019367"/>
                  </a:lnTo>
                  <a:close/>
                </a:path>
                <a:path w="2543175" h="5934075">
                  <a:moveTo>
                    <a:pt x="38068" y="1752559"/>
                  </a:moveTo>
                  <a:lnTo>
                    <a:pt x="0" y="1752559"/>
                  </a:lnTo>
                  <a:lnTo>
                    <a:pt x="0" y="1523867"/>
                  </a:lnTo>
                  <a:lnTo>
                    <a:pt x="38068" y="1523867"/>
                  </a:lnTo>
                  <a:lnTo>
                    <a:pt x="38068" y="1752559"/>
                  </a:lnTo>
                  <a:close/>
                </a:path>
                <a:path w="2543175" h="5934075">
                  <a:moveTo>
                    <a:pt x="38068" y="1485752"/>
                  </a:moveTo>
                  <a:lnTo>
                    <a:pt x="0" y="1485752"/>
                  </a:lnTo>
                  <a:lnTo>
                    <a:pt x="0" y="1257060"/>
                  </a:lnTo>
                  <a:lnTo>
                    <a:pt x="38068" y="1257060"/>
                  </a:lnTo>
                  <a:lnTo>
                    <a:pt x="38068" y="1485752"/>
                  </a:lnTo>
                  <a:close/>
                </a:path>
                <a:path w="2543175" h="5934075">
                  <a:moveTo>
                    <a:pt x="38068" y="1218945"/>
                  </a:moveTo>
                  <a:lnTo>
                    <a:pt x="0" y="1218945"/>
                  </a:lnTo>
                  <a:lnTo>
                    <a:pt x="0" y="990253"/>
                  </a:lnTo>
                  <a:lnTo>
                    <a:pt x="38068" y="990253"/>
                  </a:lnTo>
                  <a:lnTo>
                    <a:pt x="38068" y="1218945"/>
                  </a:lnTo>
                  <a:close/>
                </a:path>
                <a:path w="2543175" h="5934075">
                  <a:moveTo>
                    <a:pt x="38068" y="952138"/>
                  </a:moveTo>
                  <a:lnTo>
                    <a:pt x="0" y="952138"/>
                  </a:lnTo>
                  <a:lnTo>
                    <a:pt x="0" y="723446"/>
                  </a:lnTo>
                  <a:lnTo>
                    <a:pt x="38068" y="723446"/>
                  </a:lnTo>
                  <a:lnTo>
                    <a:pt x="38068" y="952138"/>
                  </a:lnTo>
                  <a:close/>
                </a:path>
                <a:path w="2543175" h="5934075">
                  <a:moveTo>
                    <a:pt x="38068" y="685331"/>
                  </a:moveTo>
                  <a:lnTo>
                    <a:pt x="0" y="685331"/>
                  </a:lnTo>
                  <a:lnTo>
                    <a:pt x="0" y="456639"/>
                  </a:lnTo>
                  <a:lnTo>
                    <a:pt x="38068" y="456639"/>
                  </a:lnTo>
                  <a:lnTo>
                    <a:pt x="38068" y="685331"/>
                  </a:lnTo>
                  <a:close/>
                </a:path>
                <a:path w="2543175" h="5934075">
                  <a:moveTo>
                    <a:pt x="38068" y="418524"/>
                  </a:moveTo>
                  <a:lnTo>
                    <a:pt x="0" y="418524"/>
                  </a:lnTo>
                  <a:lnTo>
                    <a:pt x="0" y="189832"/>
                  </a:lnTo>
                  <a:lnTo>
                    <a:pt x="38068" y="189832"/>
                  </a:lnTo>
                  <a:lnTo>
                    <a:pt x="38068" y="418524"/>
                  </a:lnTo>
                  <a:close/>
                </a:path>
              </a:pathLst>
            </a:custGeom>
            <a:solidFill>
              <a:srgbClr val="F581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10">
            <a:extLst>
              <a:ext uri="{FF2B5EF4-FFF2-40B4-BE49-F238E27FC236}">
                <a16:creationId xmlns:a16="http://schemas.microsoft.com/office/drawing/2014/main" id="{822ED6D4-FB50-AAE0-48EE-38686E3E9742}"/>
              </a:ext>
            </a:extLst>
          </p:cNvPr>
          <p:cNvSpPr txBox="1">
            <a:spLocks/>
          </p:cNvSpPr>
          <p:nvPr/>
        </p:nvSpPr>
        <p:spPr>
          <a:xfrm>
            <a:off x="7719066" y="37785"/>
            <a:ext cx="10109835" cy="130619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lnSpc>
                <a:spcPts val="5035"/>
              </a:lnSpc>
              <a:spcBef>
                <a:spcPts val="115"/>
              </a:spcBef>
            </a:pPr>
            <a:r>
              <a:rPr lang="en-US" kern="0" spc="105"/>
              <a:t>Matriks</a:t>
            </a:r>
            <a:r>
              <a:rPr lang="en-US" kern="0" spc="-40"/>
              <a:t> </a:t>
            </a:r>
            <a:r>
              <a:rPr lang="en-US" kern="0" spc="195"/>
              <a:t>Elemen</a:t>
            </a:r>
            <a:r>
              <a:rPr lang="en-US" kern="0" spc="-40"/>
              <a:t> </a:t>
            </a:r>
            <a:r>
              <a:rPr lang="en-US" kern="0" spc="190"/>
              <a:t>dan</a:t>
            </a:r>
            <a:r>
              <a:rPr lang="en-US" kern="0" spc="-40"/>
              <a:t> </a:t>
            </a:r>
            <a:r>
              <a:rPr lang="en-US" kern="0" spc="135"/>
              <a:t>Topik</a:t>
            </a:r>
            <a:r>
              <a:rPr lang="en-US" kern="0" spc="-40"/>
              <a:t> </a:t>
            </a:r>
            <a:r>
              <a:rPr lang="en-US" kern="0" spc="114"/>
              <a:t>Penilaian</a:t>
            </a:r>
          </a:p>
          <a:p>
            <a:pPr marL="5450205">
              <a:lnSpc>
                <a:spcPts val="5030"/>
              </a:lnSpc>
            </a:pPr>
            <a:r>
              <a:rPr lang="en-US" kern="0" spc="95"/>
              <a:t>Kapabilitas</a:t>
            </a:r>
            <a:r>
              <a:rPr lang="en-US" kern="0" spc="-95"/>
              <a:t> </a:t>
            </a:r>
            <a:r>
              <a:rPr lang="en-US" kern="0" spc="85"/>
              <a:t>APIP</a:t>
            </a:r>
            <a:endParaRPr lang="en-US" kern="0" spc="85" dirty="0"/>
          </a:p>
        </p:txBody>
      </p:sp>
    </p:spTree>
    <p:extLst>
      <p:ext uri="{BB962C8B-B14F-4D97-AF65-F5344CB8AC3E}">
        <p14:creationId xmlns:p14="http://schemas.microsoft.com/office/powerpoint/2010/main" val="4004372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278255"/>
            <a:chOff x="0" y="0"/>
            <a:chExt cx="18288000" cy="1278255"/>
          </a:xfrm>
        </p:grpSpPr>
        <p:sp>
          <p:nvSpPr>
            <p:cNvPr id="3" name="object 3"/>
            <p:cNvSpPr/>
            <p:nvPr/>
          </p:nvSpPr>
          <p:spPr>
            <a:xfrm>
              <a:off x="8116410" y="0"/>
              <a:ext cx="10172065" cy="1028700"/>
            </a:xfrm>
            <a:custGeom>
              <a:avLst/>
              <a:gdLst/>
              <a:ahLst/>
              <a:cxnLst/>
              <a:rect l="l" t="t" r="r" b="b"/>
              <a:pathLst>
                <a:path w="10172065" h="1028700">
                  <a:moveTo>
                    <a:pt x="10171588" y="1028701"/>
                  </a:moveTo>
                  <a:lnTo>
                    <a:pt x="0" y="1028701"/>
                  </a:lnTo>
                  <a:lnTo>
                    <a:pt x="1028701" y="0"/>
                  </a:lnTo>
                  <a:lnTo>
                    <a:pt x="10171588" y="0"/>
                  </a:lnTo>
                  <a:lnTo>
                    <a:pt x="10171588" y="1028701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882245" cy="1278255"/>
            </a:xfrm>
            <a:custGeom>
              <a:avLst/>
              <a:gdLst/>
              <a:ahLst/>
              <a:cxnLst/>
              <a:rect l="l" t="t" r="r" b="b"/>
              <a:pathLst>
                <a:path w="12882245" h="1278255">
                  <a:moveTo>
                    <a:pt x="11699216" y="1278126"/>
                  </a:moveTo>
                  <a:lnTo>
                    <a:pt x="0" y="1278126"/>
                  </a:lnTo>
                  <a:lnTo>
                    <a:pt x="0" y="0"/>
                  </a:lnTo>
                  <a:lnTo>
                    <a:pt x="12882002" y="0"/>
                  </a:lnTo>
                  <a:lnTo>
                    <a:pt x="11699216" y="1278126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255" y="1514013"/>
            <a:ext cx="4875903" cy="19686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572788" y="1797801"/>
            <a:ext cx="2124710" cy="1494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6799"/>
              </a:lnSpc>
              <a:spcBef>
                <a:spcPts val="95"/>
              </a:spcBef>
            </a:pPr>
            <a:r>
              <a:rPr sz="2750" b="1" spc="-10" dirty="0">
                <a:solidFill>
                  <a:srgbClr val="17242F"/>
                </a:solidFill>
                <a:latin typeface="Trebuchet MS"/>
                <a:cs typeface="Trebuchet MS"/>
              </a:rPr>
              <a:t>Aktivitas </a:t>
            </a:r>
            <a:r>
              <a:rPr sz="2750" b="1" spc="75" dirty="0">
                <a:solidFill>
                  <a:srgbClr val="17242F"/>
                </a:solidFill>
                <a:latin typeface="Trebuchet MS"/>
                <a:cs typeface="Trebuchet MS"/>
              </a:rPr>
              <a:t>Pengawasan </a:t>
            </a:r>
            <a:r>
              <a:rPr sz="2750" b="1" spc="-10" dirty="0">
                <a:solidFill>
                  <a:srgbClr val="17242F"/>
                </a:solidFill>
                <a:latin typeface="Trebuchet MS"/>
                <a:cs typeface="Trebuchet MS"/>
              </a:rPr>
              <a:t>(Delivery)</a:t>
            </a:r>
            <a:endParaRPr sz="275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41275" y="1512187"/>
            <a:ext cx="4758421" cy="19205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643202" y="1762813"/>
            <a:ext cx="2098675" cy="1482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-635" algn="ctr">
              <a:lnSpc>
                <a:spcPct val="118100"/>
              </a:lnSpc>
              <a:spcBef>
                <a:spcPts val="90"/>
              </a:spcBef>
            </a:pPr>
            <a:r>
              <a:rPr sz="2700" b="1" spc="35" dirty="0">
                <a:solidFill>
                  <a:srgbClr val="17242F"/>
                </a:solidFill>
                <a:latin typeface="Trebuchet MS"/>
                <a:cs typeface="Trebuchet MS"/>
              </a:rPr>
              <a:t>Kualitas </a:t>
            </a:r>
            <a:r>
              <a:rPr sz="2700" b="1" spc="80" dirty="0">
                <a:solidFill>
                  <a:srgbClr val="17242F"/>
                </a:solidFill>
                <a:latin typeface="Trebuchet MS"/>
                <a:cs typeface="Trebuchet MS"/>
              </a:rPr>
              <a:t>Pengawasan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(Result)</a:t>
            </a:r>
            <a:endParaRPr sz="27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22763" y="1042002"/>
            <a:ext cx="4187291" cy="244061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5781673" y="2065250"/>
            <a:ext cx="1745614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3709" marR="5080" indent="-461645">
              <a:lnSpc>
                <a:spcPct val="115700"/>
              </a:lnSpc>
              <a:spcBef>
                <a:spcPts val="100"/>
              </a:spcBef>
            </a:pP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Konfirmasi </a:t>
            </a:r>
            <a:r>
              <a:rPr sz="2700" b="1" spc="-20" dirty="0">
                <a:solidFill>
                  <a:srgbClr val="17242F"/>
                </a:solidFill>
                <a:latin typeface="Trebuchet MS"/>
                <a:cs typeface="Trebuchet MS"/>
              </a:rPr>
              <a:t>Hasil</a:t>
            </a:r>
            <a:endParaRPr sz="27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308242" y="3488788"/>
            <a:ext cx="6759575" cy="6309995"/>
            <a:chOff x="6308242" y="3488788"/>
            <a:chExt cx="6759575" cy="630999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2716" y="5045618"/>
              <a:ext cx="6524624" cy="47529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2716" y="3839274"/>
              <a:ext cx="6524624" cy="28193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8242" y="3488788"/>
              <a:ext cx="3065584" cy="95108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791799" y="4442470"/>
            <a:ext cx="459676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b="1" u="heavy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Ke</a:t>
            </a:r>
            <a:r>
              <a:rPr sz="3000" b="1" dirty="0">
                <a:solidFill>
                  <a:srgbClr val="17242F"/>
                </a:solidFill>
                <a:latin typeface="Trebuchet MS"/>
                <a:cs typeface="Trebuchet MS"/>
              </a:rPr>
              <a:t>y</a:t>
            </a:r>
            <a:r>
              <a:rPr sz="3000" b="1" u="heavy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akinan</a:t>
            </a:r>
            <a:r>
              <a:rPr sz="3000" b="1" u="heavy" spc="-16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 </a:t>
            </a:r>
            <a:r>
              <a:rPr sz="3000" b="1" u="heavy" spc="8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yang</a:t>
            </a:r>
            <a:r>
              <a:rPr sz="3000" b="1" u="heavy" spc="-16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 </a:t>
            </a:r>
            <a:r>
              <a:rPr sz="3000" b="1" u="heavy" spc="4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memadai</a:t>
            </a:r>
            <a:r>
              <a:rPr sz="3000" b="1" spc="4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000" b="1" u="heavy" spc="135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atas</a:t>
            </a:r>
            <a:r>
              <a:rPr sz="3000" b="1" u="heavy" spc="-5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 </a:t>
            </a:r>
            <a:r>
              <a:rPr sz="3000" b="1" u="heavy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Ketaatan</a:t>
            </a:r>
            <a:r>
              <a:rPr sz="3000" b="1" u="heavy" spc="-5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 </a:t>
            </a:r>
            <a:r>
              <a:rPr sz="3000" b="1" u="heavy" spc="7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dan</a:t>
            </a:r>
            <a:r>
              <a:rPr sz="3000" b="1" u="heavy" spc="-5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 </a:t>
            </a:r>
            <a:r>
              <a:rPr sz="3000" b="1" u="heavy" spc="-25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3E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91799" y="5865028"/>
            <a:ext cx="5612130" cy="10922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0"/>
              </a:spcBef>
            </a:pPr>
            <a:r>
              <a:rPr sz="3000" b="1" u="heavy" spc="-35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Earl</a:t>
            </a:r>
            <a:r>
              <a:rPr sz="3000" b="1" spc="-35" dirty="0">
                <a:solidFill>
                  <a:srgbClr val="17242F"/>
                </a:solidFill>
                <a:latin typeface="Trebuchet MS"/>
                <a:cs typeface="Trebuchet MS"/>
              </a:rPr>
              <a:t>y</a:t>
            </a:r>
            <a:r>
              <a:rPr sz="3000" u="heavy" spc="11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000" b="1" u="heavy" spc="45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Warning</a:t>
            </a:r>
            <a:r>
              <a:rPr sz="3000" b="1" u="heavy" spc="-225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 </a:t>
            </a:r>
            <a:r>
              <a:rPr sz="3000" b="1" u="heavy" spc="9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dan</a:t>
            </a:r>
            <a:r>
              <a:rPr sz="3000" b="1" u="heavy" spc="-229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 </a:t>
            </a:r>
            <a:r>
              <a:rPr sz="3000" b="1" u="heavy" spc="-1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Peningkatan</a:t>
            </a:r>
            <a:r>
              <a:rPr sz="3000" b="1" spc="-1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000" b="1" u="heavy" spc="-2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Efektivitas</a:t>
            </a:r>
            <a:r>
              <a:rPr sz="3000" b="1" u="heavy" spc="-17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 </a:t>
            </a:r>
            <a:r>
              <a:rPr sz="3000" b="1" u="heavy" spc="145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MR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91799" y="7313795"/>
            <a:ext cx="555688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b="1" u="heavy" spc="45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Memelihara</a:t>
            </a:r>
            <a:r>
              <a:rPr sz="3000" b="1" u="heavy" spc="-14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 </a:t>
            </a:r>
            <a:r>
              <a:rPr sz="3000" b="1" u="heavy" spc="7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dan</a:t>
            </a:r>
            <a:r>
              <a:rPr sz="3000" b="1" u="heavy" spc="-135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 </a:t>
            </a:r>
            <a:r>
              <a:rPr sz="3000" b="1" u="heavy" spc="-1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menin</a:t>
            </a:r>
            <a:r>
              <a:rPr sz="3000" b="1" spc="-10" dirty="0">
                <a:solidFill>
                  <a:srgbClr val="17242F"/>
                </a:solidFill>
                <a:latin typeface="Trebuchet MS"/>
                <a:cs typeface="Trebuchet MS"/>
              </a:rPr>
              <a:t>g</a:t>
            </a:r>
            <a:r>
              <a:rPr sz="3000" b="1" u="heavy" spc="-1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katkan</a:t>
            </a:r>
            <a:r>
              <a:rPr sz="3000" b="1" spc="-1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000" b="1" u="heavy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kualitas</a:t>
            </a:r>
            <a:r>
              <a:rPr sz="3000" b="1" u="heavy" spc="3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 </a:t>
            </a:r>
            <a:r>
              <a:rPr sz="3000" b="1" u="heavy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Tata</a:t>
            </a:r>
            <a:r>
              <a:rPr sz="3000" b="1" u="heavy" spc="35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 </a:t>
            </a:r>
            <a:r>
              <a:rPr sz="3000" b="1" u="heavy" spc="-1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Kelola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081160" y="3954851"/>
            <a:ext cx="1958157" cy="3321820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69001" y="39842"/>
            <a:ext cx="11666855" cy="112458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>
              <a:lnSpc>
                <a:spcPts val="3979"/>
              </a:lnSpc>
              <a:spcBef>
                <a:spcPts val="815"/>
              </a:spcBef>
            </a:pPr>
            <a:r>
              <a:rPr sz="3900" spc="-45" dirty="0"/>
              <a:t>Keterkaitan</a:t>
            </a:r>
            <a:r>
              <a:rPr sz="3900" spc="-325" dirty="0"/>
              <a:t> </a:t>
            </a:r>
            <a:r>
              <a:rPr sz="3900" spc="-35" dirty="0"/>
              <a:t>Aktivitas</a:t>
            </a:r>
            <a:r>
              <a:rPr sz="3900" spc="-325" dirty="0"/>
              <a:t> </a:t>
            </a:r>
            <a:r>
              <a:rPr sz="3900" spc="-35" dirty="0"/>
              <a:t>Pengawasan,</a:t>
            </a:r>
            <a:r>
              <a:rPr sz="3900" spc="-325" dirty="0"/>
              <a:t> </a:t>
            </a:r>
            <a:r>
              <a:rPr sz="3900" spc="-10" dirty="0"/>
              <a:t>Kualitas </a:t>
            </a:r>
            <a:r>
              <a:rPr sz="3900" spc="-35" dirty="0"/>
              <a:t>Pengawasan,</a:t>
            </a:r>
            <a:r>
              <a:rPr sz="3900" spc="-315" dirty="0"/>
              <a:t> </a:t>
            </a:r>
            <a:r>
              <a:rPr sz="3900" dirty="0"/>
              <a:t>dan</a:t>
            </a:r>
            <a:r>
              <a:rPr sz="3900" spc="-315" dirty="0"/>
              <a:t> </a:t>
            </a:r>
            <a:r>
              <a:rPr sz="3900" spc="-55" dirty="0"/>
              <a:t>Konfirmasi</a:t>
            </a:r>
            <a:r>
              <a:rPr sz="3900" spc="-315" dirty="0"/>
              <a:t> </a:t>
            </a:r>
            <a:r>
              <a:rPr sz="3900" spc="-80" dirty="0"/>
              <a:t>Hasil</a:t>
            </a:r>
            <a:r>
              <a:rPr sz="3900" spc="-315" dirty="0"/>
              <a:t> </a:t>
            </a:r>
            <a:r>
              <a:rPr sz="3900" spc="-10" dirty="0"/>
              <a:t>Pengawasan</a:t>
            </a:r>
            <a:endParaRPr sz="3900"/>
          </a:p>
        </p:txBody>
      </p:sp>
      <p:sp>
        <p:nvSpPr>
          <p:cNvPr id="20" name="object 20"/>
          <p:cNvSpPr txBox="1"/>
          <p:nvPr/>
        </p:nvSpPr>
        <p:spPr>
          <a:xfrm>
            <a:off x="876273" y="3771648"/>
            <a:ext cx="376936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-65" dirty="0">
                <a:solidFill>
                  <a:srgbClr val="17242F"/>
                </a:solidFill>
                <a:latin typeface="Trebuchet MS"/>
                <a:cs typeface="Trebuchet MS"/>
              </a:rPr>
              <a:t>PERAN</a:t>
            </a:r>
            <a:r>
              <a:rPr sz="2400" b="1" spc="-9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2400" b="1" spc="-8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45" dirty="0">
                <a:solidFill>
                  <a:srgbClr val="17242F"/>
                </a:solidFill>
                <a:latin typeface="Trebuchet MS"/>
                <a:cs typeface="Trebuchet MS"/>
              </a:rPr>
              <a:t>LAYANAN</a:t>
            </a:r>
            <a:r>
              <a:rPr sz="2400" b="1" spc="-9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-2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66006" y="4410794"/>
            <a:ext cx="3303904" cy="1878964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43815" algn="ctr">
              <a:lnSpc>
                <a:spcPct val="100000"/>
              </a:lnSpc>
              <a:spcBef>
                <a:spcPts val="515"/>
              </a:spcBef>
            </a:pPr>
            <a:r>
              <a:rPr sz="2400" b="1" dirty="0">
                <a:solidFill>
                  <a:srgbClr val="17242F"/>
                </a:solidFill>
                <a:latin typeface="Trebuchet MS"/>
                <a:cs typeface="Trebuchet MS"/>
              </a:rPr>
              <a:t>Audit</a:t>
            </a:r>
            <a:r>
              <a:rPr sz="24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Ketaatan</a:t>
            </a:r>
            <a:endParaRPr sz="2400">
              <a:latin typeface="Trebuchet MS"/>
              <a:cs typeface="Trebuchet MS"/>
            </a:endParaRPr>
          </a:p>
          <a:p>
            <a:pPr marL="43815" algn="ctr">
              <a:lnSpc>
                <a:spcPct val="100000"/>
              </a:lnSpc>
              <a:spcBef>
                <a:spcPts val="420"/>
              </a:spcBef>
            </a:pPr>
            <a:r>
              <a:rPr sz="2400" b="1" i="1" dirty="0">
                <a:solidFill>
                  <a:srgbClr val="17242F"/>
                </a:solidFill>
                <a:latin typeface="Trebuchet MS"/>
                <a:cs typeface="Trebuchet MS"/>
              </a:rPr>
              <a:t>(Compliance</a:t>
            </a:r>
            <a:r>
              <a:rPr sz="2400" b="1" i="1" spc="7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i="1" spc="-10" dirty="0">
                <a:solidFill>
                  <a:srgbClr val="17242F"/>
                </a:solidFill>
                <a:latin typeface="Trebuchet MS"/>
                <a:cs typeface="Trebuchet MS"/>
              </a:rPr>
              <a:t>Auditing)</a:t>
            </a:r>
            <a:endParaRPr sz="2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814"/>
              </a:spcBef>
            </a:pPr>
            <a:r>
              <a:rPr sz="2400" b="1" dirty="0">
                <a:solidFill>
                  <a:srgbClr val="17242F"/>
                </a:solidFill>
                <a:latin typeface="Trebuchet MS"/>
                <a:cs typeface="Trebuchet MS"/>
              </a:rPr>
              <a:t>Audit</a:t>
            </a:r>
            <a:r>
              <a:rPr sz="24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Kinerja</a:t>
            </a:r>
            <a:endParaRPr sz="2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2400" b="1" i="1" spc="-35" dirty="0">
                <a:solidFill>
                  <a:srgbClr val="17242F"/>
                </a:solidFill>
                <a:latin typeface="Trebuchet MS"/>
                <a:cs typeface="Trebuchet MS"/>
              </a:rPr>
              <a:t>(Performance</a:t>
            </a:r>
            <a:r>
              <a:rPr sz="2400" b="1" i="1" spc="-1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i="1" spc="-10" dirty="0">
                <a:solidFill>
                  <a:srgbClr val="17242F"/>
                </a:solidFill>
                <a:latin typeface="Trebuchet MS"/>
                <a:cs typeface="Trebuchet MS"/>
              </a:rPr>
              <a:t>Auditing)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4726" y="6536063"/>
            <a:ext cx="5033645" cy="2120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14599"/>
              </a:lnSpc>
              <a:spcBef>
                <a:spcPts val="95"/>
              </a:spcBef>
            </a:pPr>
            <a:r>
              <a:rPr sz="2400" b="1" spc="55" dirty="0">
                <a:solidFill>
                  <a:srgbClr val="17242F"/>
                </a:solidFill>
                <a:latin typeface="Trebuchet MS"/>
                <a:cs typeface="Trebuchet MS"/>
              </a:rPr>
              <a:t>Assurance</a:t>
            </a:r>
            <a:r>
              <a:rPr sz="2400" b="1" spc="-9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110" dirty="0">
                <a:solidFill>
                  <a:srgbClr val="17242F"/>
                </a:solidFill>
                <a:latin typeface="Trebuchet MS"/>
                <a:cs typeface="Trebuchet MS"/>
              </a:rPr>
              <a:t>atas</a:t>
            </a:r>
            <a:r>
              <a:rPr sz="2400" b="1" spc="-8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17242F"/>
                </a:solidFill>
                <a:latin typeface="Trebuchet MS"/>
                <a:cs typeface="Trebuchet MS"/>
              </a:rPr>
              <a:t>Tata</a:t>
            </a:r>
            <a:r>
              <a:rPr sz="2400" b="1" spc="-9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Kelola, </a:t>
            </a:r>
            <a:r>
              <a:rPr sz="2400" b="1" dirty="0">
                <a:solidFill>
                  <a:srgbClr val="17242F"/>
                </a:solidFill>
                <a:latin typeface="Trebuchet MS"/>
                <a:cs typeface="Trebuchet MS"/>
              </a:rPr>
              <a:t>Manajemen</a:t>
            </a:r>
            <a:r>
              <a:rPr sz="2400" b="1" spc="7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-65" dirty="0">
                <a:solidFill>
                  <a:srgbClr val="17242F"/>
                </a:solidFill>
                <a:latin typeface="Trebuchet MS"/>
                <a:cs typeface="Trebuchet MS"/>
              </a:rPr>
              <a:t>Risiko,</a:t>
            </a:r>
            <a:r>
              <a:rPr sz="2400" b="1" spc="7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35" dirty="0">
                <a:solidFill>
                  <a:srgbClr val="17242F"/>
                </a:solidFill>
                <a:latin typeface="Trebuchet MS"/>
                <a:cs typeface="Trebuchet MS"/>
              </a:rPr>
              <a:t>dan </a:t>
            </a:r>
            <a:r>
              <a:rPr sz="2400" b="1" dirty="0">
                <a:solidFill>
                  <a:srgbClr val="17242F"/>
                </a:solidFill>
                <a:latin typeface="Trebuchet MS"/>
                <a:cs typeface="Trebuchet MS"/>
              </a:rPr>
              <a:t>Pengendalian</a:t>
            </a: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17242F"/>
                </a:solidFill>
                <a:latin typeface="Trebuchet MS"/>
                <a:cs typeface="Trebuchet MS"/>
              </a:rPr>
              <a:t>Organisasi</a:t>
            </a: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75" dirty="0">
                <a:solidFill>
                  <a:srgbClr val="17242F"/>
                </a:solidFill>
                <a:latin typeface="Trebuchet MS"/>
                <a:cs typeface="Trebuchet MS"/>
              </a:rPr>
              <a:t>K/L/D </a:t>
            </a:r>
            <a:r>
              <a:rPr sz="2400" b="1" i="1" spc="-60" dirty="0">
                <a:solidFill>
                  <a:srgbClr val="17242F"/>
                </a:solidFill>
                <a:latin typeface="Trebuchet MS"/>
                <a:cs typeface="Trebuchet MS"/>
              </a:rPr>
              <a:t>(Overall</a:t>
            </a:r>
            <a:r>
              <a:rPr sz="2400" b="1" i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i="1" spc="50" dirty="0">
                <a:solidFill>
                  <a:srgbClr val="17242F"/>
                </a:solidFill>
                <a:latin typeface="Trebuchet MS"/>
                <a:cs typeface="Trebuchet MS"/>
              </a:rPr>
              <a:t>Assurance</a:t>
            </a:r>
            <a:r>
              <a:rPr sz="2400" b="1" i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i="1" dirty="0">
                <a:solidFill>
                  <a:srgbClr val="17242F"/>
                </a:solidFill>
                <a:latin typeface="Trebuchet MS"/>
                <a:cs typeface="Trebuchet MS"/>
              </a:rPr>
              <a:t>on</a:t>
            </a:r>
            <a:r>
              <a:rPr sz="2400" b="1" i="1" spc="-11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i="1" spc="-10" dirty="0">
                <a:solidFill>
                  <a:srgbClr val="17242F"/>
                </a:solidFill>
                <a:latin typeface="Trebuchet MS"/>
                <a:cs typeface="Trebuchet MS"/>
              </a:rPr>
              <a:t>Governance, </a:t>
            </a:r>
            <a:r>
              <a:rPr sz="2400" b="1" i="1" spc="-105" dirty="0">
                <a:solidFill>
                  <a:srgbClr val="17242F"/>
                </a:solidFill>
                <a:latin typeface="Trebuchet MS"/>
                <a:cs typeface="Trebuchet MS"/>
              </a:rPr>
              <a:t>Risk,</a:t>
            </a:r>
            <a:r>
              <a:rPr sz="2400" b="1" i="1" spc="-6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i="1" dirty="0">
                <a:solidFill>
                  <a:srgbClr val="17242F"/>
                </a:solidFill>
                <a:latin typeface="Trebuchet MS"/>
                <a:cs typeface="Trebuchet MS"/>
              </a:rPr>
              <a:t>and</a:t>
            </a:r>
            <a:r>
              <a:rPr sz="2400" b="1" i="1" spc="-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i="1" spc="-10" dirty="0">
                <a:solidFill>
                  <a:srgbClr val="17242F"/>
                </a:solidFill>
                <a:latin typeface="Trebuchet MS"/>
                <a:cs typeface="Trebuchet MS"/>
              </a:rPr>
              <a:t>Control/GRC)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53337" y="8903421"/>
            <a:ext cx="2729230" cy="86360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515"/>
              </a:spcBef>
            </a:pPr>
            <a:r>
              <a:rPr sz="2400" b="1" spc="75" dirty="0">
                <a:solidFill>
                  <a:srgbClr val="17242F"/>
                </a:solidFill>
                <a:latin typeface="Trebuchet MS"/>
                <a:cs typeface="Trebuchet MS"/>
              </a:rPr>
              <a:t>Jasa</a:t>
            </a:r>
            <a:r>
              <a:rPr sz="2400" b="1" spc="-1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Konsultansi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400" b="1" i="1" spc="-50" dirty="0">
                <a:solidFill>
                  <a:srgbClr val="17242F"/>
                </a:solidFill>
                <a:latin typeface="Trebuchet MS"/>
                <a:cs typeface="Trebuchet MS"/>
              </a:rPr>
              <a:t>(Advisory</a:t>
            </a:r>
            <a:r>
              <a:rPr sz="2400" b="1" i="1" spc="-1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i="1" spc="-10" dirty="0">
                <a:solidFill>
                  <a:srgbClr val="17242F"/>
                </a:solidFill>
                <a:latin typeface="Trebuchet MS"/>
                <a:cs typeface="Trebuchet MS"/>
              </a:rPr>
              <a:t>Services)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469144" y="3774700"/>
            <a:ext cx="2215515" cy="3305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" marR="10795" indent="933450" algn="just">
              <a:lnSpc>
                <a:spcPct val="151800"/>
              </a:lnSpc>
            </a:pP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TEMUAN REKOMENDASI TINDAK</a:t>
            </a:r>
            <a:r>
              <a:rPr sz="2400" b="1" spc="-1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-90" dirty="0">
                <a:solidFill>
                  <a:srgbClr val="17242F"/>
                </a:solidFill>
                <a:latin typeface="Trebuchet MS"/>
                <a:cs typeface="Trebuchet MS"/>
              </a:rPr>
              <a:t>LANJUT</a:t>
            </a:r>
            <a:endParaRPr sz="2400">
              <a:latin typeface="Trebuchet MS"/>
              <a:cs typeface="Trebuchet MS"/>
            </a:endParaRPr>
          </a:p>
          <a:p>
            <a:pPr marL="44450" marR="5080" indent="-32384" algn="just">
              <a:lnSpc>
                <a:spcPct val="147300"/>
              </a:lnSpc>
              <a:spcBef>
                <a:spcPts val="225"/>
              </a:spcBef>
            </a:pP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KEMANFAATAN </a:t>
            </a:r>
            <a:r>
              <a:rPr sz="2400" b="1" dirty="0">
                <a:solidFill>
                  <a:srgbClr val="17242F"/>
                </a:solidFill>
                <a:latin typeface="Trebuchet MS"/>
                <a:cs typeface="Trebuchet MS"/>
              </a:rPr>
              <a:t>RENCANA</a:t>
            </a:r>
            <a:r>
              <a:rPr sz="2400" b="1" spc="10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75" dirty="0">
                <a:solidFill>
                  <a:srgbClr val="17242F"/>
                </a:solidFill>
                <a:latin typeface="Trebuchet MS"/>
                <a:cs typeface="Trebuchet MS"/>
              </a:rPr>
              <a:t>AKSI</a:t>
            </a:r>
            <a:endParaRPr sz="2400">
              <a:latin typeface="Trebuchet MS"/>
              <a:cs typeface="Trebuchet MS"/>
            </a:endParaRPr>
          </a:p>
          <a:p>
            <a:pPr marL="1138555">
              <a:lnSpc>
                <a:spcPct val="100000"/>
              </a:lnSpc>
              <a:spcBef>
                <a:spcPts val="1215"/>
              </a:spcBef>
            </a:pP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ATENSI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015119" y="7816977"/>
            <a:ext cx="885824" cy="127634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882989" y="8365813"/>
            <a:ext cx="95250" cy="9524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882989" y="8784913"/>
            <a:ext cx="95250" cy="9524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882989" y="9204013"/>
            <a:ext cx="95250" cy="95249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3822503" y="7680863"/>
            <a:ext cx="3675379" cy="17399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13690" marR="5080" indent="-301625">
              <a:lnSpc>
                <a:spcPct val="116300"/>
              </a:lnSpc>
              <a:spcBef>
                <a:spcPts val="195"/>
              </a:spcBef>
            </a:pPr>
            <a:r>
              <a:rPr sz="2400" b="1" spc="-40" dirty="0">
                <a:solidFill>
                  <a:srgbClr val="17242F"/>
                </a:solidFill>
                <a:latin typeface="Trebuchet MS"/>
                <a:cs typeface="Trebuchet MS"/>
              </a:rPr>
              <a:t>PRINSIP-</a:t>
            </a:r>
            <a:r>
              <a:rPr sz="2400" b="1" spc="-25" dirty="0">
                <a:solidFill>
                  <a:srgbClr val="17242F"/>
                </a:solidFill>
                <a:latin typeface="Trebuchet MS"/>
                <a:cs typeface="Trebuchet MS"/>
              </a:rPr>
              <a:t>PRINSIP</a:t>
            </a:r>
            <a:r>
              <a:rPr sz="2400" b="1" spc="-8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-20" dirty="0">
                <a:solidFill>
                  <a:srgbClr val="17242F"/>
                </a:solidFill>
                <a:latin typeface="Trebuchet MS"/>
                <a:cs typeface="Trebuchet MS"/>
              </a:rPr>
              <a:t>ETIKA </a:t>
            </a: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INTEGRITAS OBJEKTIVITAS </a:t>
            </a:r>
            <a:r>
              <a:rPr sz="2400" b="1" spc="-65" dirty="0">
                <a:solidFill>
                  <a:srgbClr val="17242F"/>
                </a:solidFill>
                <a:latin typeface="Trebuchet MS"/>
                <a:cs typeface="Trebuchet MS"/>
              </a:rPr>
              <a:t>PERILAKU</a:t>
            </a:r>
            <a:r>
              <a:rPr sz="2400" b="1" spc="-1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PROFESIONAL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778827" y="2562276"/>
            <a:ext cx="934085" cy="381000"/>
            <a:chOff x="5778827" y="2562276"/>
            <a:chExt cx="934085" cy="381000"/>
          </a:xfrm>
        </p:grpSpPr>
        <p:sp>
          <p:nvSpPr>
            <p:cNvPr id="31" name="object 31"/>
            <p:cNvSpPr/>
            <p:nvPr/>
          </p:nvSpPr>
          <p:spPr>
            <a:xfrm>
              <a:off x="5826394" y="2752719"/>
              <a:ext cx="838835" cy="0"/>
            </a:xfrm>
            <a:custGeom>
              <a:avLst/>
              <a:gdLst/>
              <a:ahLst/>
              <a:cxnLst/>
              <a:rect l="l" t="t" r="r" b="b"/>
              <a:pathLst>
                <a:path w="838834">
                  <a:moveTo>
                    <a:pt x="0" y="0"/>
                  </a:moveTo>
                  <a:lnTo>
                    <a:pt x="838469" y="0"/>
                  </a:lnTo>
                </a:path>
              </a:pathLst>
            </a:custGeom>
            <a:ln w="95249">
              <a:solidFill>
                <a:srgbClr val="F6A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26394" y="2609844"/>
              <a:ext cx="838835" cy="285750"/>
            </a:xfrm>
            <a:custGeom>
              <a:avLst/>
              <a:gdLst/>
              <a:ahLst/>
              <a:cxnLst/>
              <a:rect l="l" t="t" r="r" b="b"/>
              <a:pathLst>
                <a:path w="838834" h="285750">
                  <a:moveTo>
                    <a:pt x="190166" y="0"/>
                  </a:moveTo>
                  <a:lnTo>
                    <a:pt x="0" y="142874"/>
                  </a:lnTo>
                  <a:lnTo>
                    <a:pt x="190166" y="285749"/>
                  </a:lnTo>
                </a:path>
                <a:path w="838834" h="285750">
                  <a:moveTo>
                    <a:pt x="648302" y="0"/>
                  </a:moveTo>
                  <a:lnTo>
                    <a:pt x="838469" y="142874"/>
                  </a:lnTo>
                  <a:lnTo>
                    <a:pt x="648302" y="285749"/>
                  </a:lnTo>
                </a:path>
              </a:pathLst>
            </a:custGeom>
            <a:ln w="95166">
              <a:solidFill>
                <a:srgbClr val="F6A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12443801" y="2467026"/>
            <a:ext cx="934085" cy="381000"/>
            <a:chOff x="12443801" y="2467026"/>
            <a:chExt cx="934085" cy="381000"/>
          </a:xfrm>
        </p:grpSpPr>
        <p:sp>
          <p:nvSpPr>
            <p:cNvPr id="34" name="object 34"/>
            <p:cNvSpPr/>
            <p:nvPr/>
          </p:nvSpPr>
          <p:spPr>
            <a:xfrm>
              <a:off x="12491368" y="2657469"/>
              <a:ext cx="838835" cy="0"/>
            </a:xfrm>
            <a:custGeom>
              <a:avLst/>
              <a:gdLst/>
              <a:ahLst/>
              <a:cxnLst/>
              <a:rect l="l" t="t" r="r" b="b"/>
              <a:pathLst>
                <a:path w="838834">
                  <a:moveTo>
                    <a:pt x="0" y="0"/>
                  </a:moveTo>
                  <a:lnTo>
                    <a:pt x="838469" y="0"/>
                  </a:lnTo>
                </a:path>
              </a:pathLst>
            </a:custGeom>
            <a:ln w="95249">
              <a:solidFill>
                <a:srgbClr val="F6A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491368" y="2514594"/>
              <a:ext cx="838835" cy="285750"/>
            </a:xfrm>
            <a:custGeom>
              <a:avLst/>
              <a:gdLst/>
              <a:ahLst/>
              <a:cxnLst/>
              <a:rect l="l" t="t" r="r" b="b"/>
              <a:pathLst>
                <a:path w="838834" h="285750">
                  <a:moveTo>
                    <a:pt x="190166" y="0"/>
                  </a:moveTo>
                  <a:lnTo>
                    <a:pt x="0" y="142874"/>
                  </a:lnTo>
                  <a:lnTo>
                    <a:pt x="190166" y="285749"/>
                  </a:lnTo>
                </a:path>
                <a:path w="838834" h="285750">
                  <a:moveTo>
                    <a:pt x="648302" y="0"/>
                  </a:moveTo>
                  <a:lnTo>
                    <a:pt x="838469" y="142874"/>
                  </a:lnTo>
                  <a:lnTo>
                    <a:pt x="648302" y="285749"/>
                  </a:lnTo>
                </a:path>
              </a:pathLst>
            </a:custGeom>
            <a:ln w="95166">
              <a:solidFill>
                <a:srgbClr val="F6A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0" y="10016498"/>
            <a:ext cx="18288000" cy="270510"/>
            <a:chOff x="0" y="10016498"/>
            <a:chExt cx="18288000" cy="270510"/>
          </a:xfrm>
        </p:grpSpPr>
        <p:sp>
          <p:nvSpPr>
            <p:cNvPr id="37" name="object 37"/>
            <p:cNvSpPr/>
            <p:nvPr/>
          </p:nvSpPr>
          <p:spPr>
            <a:xfrm>
              <a:off x="0" y="10016498"/>
              <a:ext cx="18288000" cy="270510"/>
            </a:xfrm>
            <a:custGeom>
              <a:avLst/>
              <a:gdLst/>
              <a:ahLst/>
              <a:cxnLst/>
              <a:rect l="l" t="t" r="r" b="b"/>
              <a:pathLst>
                <a:path w="18288000" h="270509">
                  <a:moveTo>
                    <a:pt x="18287999" y="270501"/>
                  </a:moveTo>
                  <a:lnTo>
                    <a:pt x="0" y="270501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70501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501831" y="10016498"/>
              <a:ext cx="13284835" cy="270510"/>
            </a:xfrm>
            <a:custGeom>
              <a:avLst/>
              <a:gdLst/>
              <a:ahLst/>
              <a:cxnLst/>
              <a:rect l="l" t="t" r="r" b="b"/>
              <a:pathLst>
                <a:path w="13284835" h="270509">
                  <a:moveTo>
                    <a:pt x="13284337" y="270501"/>
                  </a:moveTo>
                  <a:lnTo>
                    <a:pt x="0" y="270501"/>
                  </a:lnTo>
                  <a:lnTo>
                    <a:pt x="11506" y="234452"/>
                  </a:lnTo>
                  <a:lnTo>
                    <a:pt x="29810" y="194551"/>
                  </a:lnTo>
                  <a:lnTo>
                    <a:pt x="52573" y="157389"/>
                  </a:lnTo>
                  <a:lnTo>
                    <a:pt x="79453" y="123311"/>
                  </a:lnTo>
                  <a:lnTo>
                    <a:pt x="110104" y="92660"/>
                  </a:lnTo>
                  <a:lnTo>
                    <a:pt x="144182" y="65781"/>
                  </a:lnTo>
                  <a:lnTo>
                    <a:pt x="181343" y="43017"/>
                  </a:lnTo>
                  <a:lnTo>
                    <a:pt x="221245" y="24713"/>
                  </a:lnTo>
                  <a:lnTo>
                    <a:pt x="263541" y="11213"/>
                  </a:lnTo>
                  <a:lnTo>
                    <a:pt x="307888" y="2860"/>
                  </a:lnTo>
                  <a:lnTo>
                    <a:pt x="353943" y="0"/>
                  </a:lnTo>
                  <a:lnTo>
                    <a:pt x="12930393" y="0"/>
                  </a:lnTo>
                  <a:lnTo>
                    <a:pt x="12976448" y="2860"/>
                  </a:lnTo>
                  <a:lnTo>
                    <a:pt x="13020795" y="11213"/>
                  </a:lnTo>
                  <a:lnTo>
                    <a:pt x="13063092" y="24713"/>
                  </a:lnTo>
                  <a:lnTo>
                    <a:pt x="13102993" y="43017"/>
                  </a:lnTo>
                  <a:lnTo>
                    <a:pt x="13140155" y="65781"/>
                  </a:lnTo>
                  <a:lnTo>
                    <a:pt x="13174233" y="92660"/>
                  </a:lnTo>
                  <a:lnTo>
                    <a:pt x="13204884" y="123311"/>
                  </a:lnTo>
                  <a:lnTo>
                    <a:pt x="13231763" y="157389"/>
                  </a:lnTo>
                  <a:lnTo>
                    <a:pt x="13254527" y="194551"/>
                  </a:lnTo>
                  <a:lnTo>
                    <a:pt x="13272831" y="234452"/>
                  </a:lnTo>
                  <a:lnTo>
                    <a:pt x="13284337" y="270501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144590" y="10016498"/>
              <a:ext cx="9999345" cy="270510"/>
            </a:xfrm>
            <a:custGeom>
              <a:avLst/>
              <a:gdLst/>
              <a:ahLst/>
              <a:cxnLst/>
              <a:rect l="l" t="t" r="r" b="b"/>
              <a:pathLst>
                <a:path w="9999345" h="270509">
                  <a:moveTo>
                    <a:pt x="9998818" y="270501"/>
                  </a:moveTo>
                  <a:lnTo>
                    <a:pt x="0" y="270501"/>
                  </a:lnTo>
                  <a:lnTo>
                    <a:pt x="11506" y="234452"/>
                  </a:lnTo>
                  <a:lnTo>
                    <a:pt x="29810" y="194551"/>
                  </a:lnTo>
                  <a:lnTo>
                    <a:pt x="52573" y="157389"/>
                  </a:lnTo>
                  <a:lnTo>
                    <a:pt x="79453" y="123311"/>
                  </a:lnTo>
                  <a:lnTo>
                    <a:pt x="110103" y="92660"/>
                  </a:lnTo>
                  <a:lnTo>
                    <a:pt x="144182" y="65781"/>
                  </a:lnTo>
                  <a:lnTo>
                    <a:pt x="181343" y="43017"/>
                  </a:lnTo>
                  <a:lnTo>
                    <a:pt x="221245" y="24713"/>
                  </a:lnTo>
                  <a:lnTo>
                    <a:pt x="263541" y="11213"/>
                  </a:lnTo>
                  <a:lnTo>
                    <a:pt x="307888" y="2860"/>
                  </a:lnTo>
                  <a:lnTo>
                    <a:pt x="353943" y="0"/>
                  </a:lnTo>
                  <a:lnTo>
                    <a:pt x="9644874" y="0"/>
                  </a:lnTo>
                  <a:lnTo>
                    <a:pt x="9690929" y="2860"/>
                  </a:lnTo>
                  <a:lnTo>
                    <a:pt x="9735276" y="11213"/>
                  </a:lnTo>
                  <a:lnTo>
                    <a:pt x="9777572" y="24713"/>
                  </a:lnTo>
                  <a:lnTo>
                    <a:pt x="9817473" y="43017"/>
                  </a:lnTo>
                  <a:lnTo>
                    <a:pt x="9854635" y="65781"/>
                  </a:lnTo>
                  <a:lnTo>
                    <a:pt x="9888714" y="92660"/>
                  </a:lnTo>
                  <a:lnTo>
                    <a:pt x="9919365" y="123311"/>
                  </a:lnTo>
                  <a:lnTo>
                    <a:pt x="9946244" y="157389"/>
                  </a:lnTo>
                  <a:lnTo>
                    <a:pt x="9969008" y="194551"/>
                  </a:lnTo>
                  <a:lnTo>
                    <a:pt x="9987312" y="234452"/>
                  </a:lnTo>
                  <a:lnTo>
                    <a:pt x="9998818" y="270501"/>
                  </a:lnTo>
                  <a:close/>
                </a:path>
              </a:pathLst>
            </a:custGeom>
            <a:solidFill>
              <a:srgbClr val="FDB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484" y="3742313"/>
            <a:ext cx="3038474" cy="387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970" y="1766375"/>
            <a:ext cx="5486399" cy="16097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64081" y="1975894"/>
            <a:ext cx="4455160" cy="1025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5100"/>
              </a:lnSpc>
              <a:spcBef>
                <a:spcPts val="100"/>
              </a:spcBef>
            </a:pPr>
            <a:r>
              <a:rPr sz="1900" spc="175" dirty="0">
                <a:latin typeface="Tahoma"/>
                <a:cs typeface="Tahoma"/>
              </a:rPr>
              <a:t>Sebelum</a:t>
            </a:r>
            <a:r>
              <a:rPr sz="1900" spc="-95" dirty="0">
                <a:latin typeface="Tahoma"/>
                <a:cs typeface="Tahoma"/>
              </a:rPr>
              <a:t> </a:t>
            </a:r>
            <a:r>
              <a:rPr sz="1900" spc="165" dirty="0">
                <a:latin typeface="Tahoma"/>
                <a:cs typeface="Tahoma"/>
              </a:rPr>
              <a:t>meningkatkan</a:t>
            </a:r>
            <a:r>
              <a:rPr sz="1900" spc="-90" dirty="0">
                <a:latin typeface="Tahoma"/>
                <a:cs typeface="Tahoma"/>
              </a:rPr>
              <a:t> </a:t>
            </a:r>
            <a:r>
              <a:rPr sz="1900" spc="95" dirty="0">
                <a:latin typeface="Tahoma"/>
                <a:cs typeface="Tahoma"/>
              </a:rPr>
              <a:t>kapabilitas, </a:t>
            </a:r>
            <a:r>
              <a:rPr sz="1900" spc="145" dirty="0">
                <a:latin typeface="Tahoma"/>
                <a:cs typeface="Tahoma"/>
              </a:rPr>
              <a:t>petakan</a:t>
            </a:r>
            <a:r>
              <a:rPr sz="1900" spc="-90" dirty="0">
                <a:latin typeface="Tahoma"/>
                <a:cs typeface="Tahoma"/>
              </a:rPr>
              <a:t> </a:t>
            </a:r>
            <a:r>
              <a:rPr sz="1900" spc="175" dirty="0">
                <a:latin typeface="Tahoma"/>
                <a:cs typeface="Tahoma"/>
              </a:rPr>
              <a:t>dan</a:t>
            </a:r>
            <a:r>
              <a:rPr sz="1900" spc="-85" dirty="0">
                <a:latin typeface="Tahoma"/>
                <a:cs typeface="Tahoma"/>
              </a:rPr>
              <a:t> </a:t>
            </a:r>
            <a:r>
              <a:rPr sz="1900" spc="185" dirty="0">
                <a:latin typeface="Tahoma"/>
                <a:cs typeface="Tahoma"/>
              </a:rPr>
              <a:t>pahami</a:t>
            </a:r>
            <a:r>
              <a:rPr sz="1900" spc="-85" dirty="0">
                <a:latin typeface="Tahoma"/>
                <a:cs typeface="Tahoma"/>
              </a:rPr>
              <a:t> </a:t>
            </a:r>
            <a:r>
              <a:rPr sz="1900" spc="130" dirty="0">
                <a:latin typeface="Tahoma"/>
                <a:cs typeface="Tahoma"/>
              </a:rPr>
              <a:t>terlebih</a:t>
            </a:r>
            <a:r>
              <a:rPr sz="1900" spc="-90" dirty="0">
                <a:latin typeface="Tahoma"/>
                <a:cs typeface="Tahoma"/>
              </a:rPr>
              <a:t> </a:t>
            </a:r>
            <a:r>
              <a:rPr sz="1900" spc="155" dirty="0">
                <a:latin typeface="Tahoma"/>
                <a:cs typeface="Tahoma"/>
              </a:rPr>
              <a:t>dahulu </a:t>
            </a:r>
            <a:r>
              <a:rPr sz="1900" spc="140" dirty="0">
                <a:latin typeface="Tahoma"/>
                <a:cs typeface="Tahoma"/>
              </a:rPr>
              <a:t>kondisi</a:t>
            </a:r>
            <a:r>
              <a:rPr sz="1900" spc="-85" dirty="0">
                <a:latin typeface="Tahoma"/>
                <a:cs typeface="Tahoma"/>
              </a:rPr>
              <a:t> </a:t>
            </a:r>
            <a:r>
              <a:rPr sz="1900" spc="130" dirty="0">
                <a:latin typeface="Tahoma"/>
                <a:cs typeface="Tahoma"/>
              </a:rPr>
              <a:t>kapabilitas</a:t>
            </a:r>
            <a:r>
              <a:rPr sz="1900" spc="-80" dirty="0">
                <a:latin typeface="Tahoma"/>
                <a:cs typeface="Tahoma"/>
              </a:rPr>
              <a:t> </a:t>
            </a:r>
            <a:r>
              <a:rPr sz="1900" spc="130" dirty="0">
                <a:latin typeface="Tahoma"/>
                <a:cs typeface="Tahoma"/>
              </a:rPr>
              <a:t>awal</a:t>
            </a:r>
            <a:endParaRPr sz="19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07781" y="5545121"/>
            <a:ext cx="3028949" cy="41528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179209" y="8458810"/>
            <a:ext cx="9208770" cy="694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95755" marR="5080" indent="-1583690">
              <a:lnSpc>
                <a:spcPct val="115599"/>
              </a:lnSpc>
              <a:spcBef>
                <a:spcPts val="95"/>
              </a:spcBef>
            </a:pPr>
            <a:r>
              <a:rPr sz="1900" b="1" dirty="0">
                <a:latin typeface="Tahoma"/>
                <a:cs typeface="Tahoma"/>
              </a:rPr>
              <a:t>Pengukuran</a:t>
            </a:r>
            <a:r>
              <a:rPr sz="1900" b="1" spc="75" dirty="0">
                <a:latin typeface="Tahoma"/>
                <a:cs typeface="Tahoma"/>
              </a:rPr>
              <a:t> </a:t>
            </a:r>
            <a:r>
              <a:rPr sz="1900" b="1" dirty="0">
                <a:latin typeface="Tahoma"/>
                <a:cs typeface="Tahoma"/>
              </a:rPr>
              <a:t>kapabilitas</a:t>
            </a:r>
            <a:r>
              <a:rPr sz="1900" b="1" spc="75" dirty="0">
                <a:latin typeface="Tahoma"/>
                <a:cs typeface="Tahoma"/>
              </a:rPr>
              <a:t> </a:t>
            </a:r>
            <a:r>
              <a:rPr sz="1900" b="1" spc="-114" dirty="0">
                <a:latin typeface="Tahoma"/>
                <a:cs typeface="Tahoma"/>
              </a:rPr>
              <a:t>APIP</a:t>
            </a:r>
            <a:r>
              <a:rPr sz="1900" b="1" spc="75" dirty="0">
                <a:latin typeface="Tahoma"/>
                <a:cs typeface="Tahoma"/>
              </a:rPr>
              <a:t> </a:t>
            </a:r>
            <a:r>
              <a:rPr sz="1900" b="1" dirty="0">
                <a:latin typeface="Tahoma"/>
                <a:cs typeface="Tahoma"/>
              </a:rPr>
              <a:t>penting</a:t>
            </a:r>
            <a:r>
              <a:rPr sz="1900" b="1" spc="80" dirty="0">
                <a:latin typeface="Tahoma"/>
                <a:cs typeface="Tahoma"/>
              </a:rPr>
              <a:t> </a:t>
            </a:r>
            <a:r>
              <a:rPr sz="1900" b="1" spc="-20" dirty="0">
                <a:latin typeface="Tahoma"/>
                <a:cs typeface="Tahoma"/>
              </a:rPr>
              <a:t>untuk</a:t>
            </a:r>
            <a:r>
              <a:rPr sz="1900" b="1" spc="75" dirty="0">
                <a:latin typeface="Tahoma"/>
                <a:cs typeface="Tahoma"/>
              </a:rPr>
              <a:t> </a:t>
            </a:r>
            <a:r>
              <a:rPr sz="1900" b="1" dirty="0">
                <a:latin typeface="Tahoma"/>
                <a:cs typeface="Tahoma"/>
              </a:rPr>
              <a:t>menyediakan</a:t>
            </a:r>
            <a:r>
              <a:rPr sz="1900" b="1" spc="75" dirty="0">
                <a:latin typeface="Tahoma"/>
                <a:cs typeface="Tahoma"/>
              </a:rPr>
              <a:t> </a:t>
            </a:r>
            <a:r>
              <a:rPr sz="1900" b="1" spc="85" dirty="0">
                <a:latin typeface="Tahoma"/>
                <a:cs typeface="Tahoma"/>
              </a:rPr>
              <a:t>peta</a:t>
            </a:r>
            <a:r>
              <a:rPr sz="1900" b="1" spc="80" dirty="0">
                <a:latin typeface="Tahoma"/>
                <a:cs typeface="Tahoma"/>
              </a:rPr>
              <a:t> </a:t>
            </a:r>
            <a:r>
              <a:rPr sz="1900" b="1" dirty="0">
                <a:latin typeface="Tahoma"/>
                <a:cs typeface="Tahoma"/>
              </a:rPr>
              <a:t>jalan</a:t>
            </a:r>
            <a:r>
              <a:rPr sz="1900" b="1" spc="75" dirty="0">
                <a:latin typeface="Tahoma"/>
                <a:cs typeface="Tahoma"/>
              </a:rPr>
              <a:t> </a:t>
            </a:r>
            <a:r>
              <a:rPr sz="1900" b="1" spc="-10" dirty="0">
                <a:latin typeface="Tahoma"/>
                <a:cs typeface="Tahoma"/>
              </a:rPr>
              <a:t>untuk </a:t>
            </a:r>
            <a:r>
              <a:rPr sz="1900" b="1" spc="45" dirty="0">
                <a:latin typeface="Tahoma"/>
                <a:cs typeface="Tahoma"/>
              </a:rPr>
              <a:t>berpindah</a:t>
            </a:r>
            <a:r>
              <a:rPr sz="1900" b="1" spc="-15" dirty="0">
                <a:latin typeface="Tahoma"/>
                <a:cs typeface="Tahoma"/>
              </a:rPr>
              <a:t> </a:t>
            </a:r>
            <a:r>
              <a:rPr sz="1900" b="1" dirty="0">
                <a:latin typeface="Tahoma"/>
                <a:cs typeface="Tahoma"/>
              </a:rPr>
              <a:t>ke</a:t>
            </a:r>
            <a:r>
              <a:rPr sz="1900" b="1" spc="-15" dirty="0">
                <a:latin typeface="Tahoma"/>
                <a:cs typeface="Tahoma"/>
              </a:rPr>
              <a:t> </a:t>
            </a:r>
            <a:r>
              <a:rPr sz="1900" b="1" spc="10" dirty="0">
                <a:latin typeface="Tahoma"/>
                <a:cs typeface="Tahoma"/>
              </a:rPr>
              <a:t>posisi</a:t>
            </a:r>
            <a:r>
              <a:rPr sz="1900" b="1" spc="-15" dirty="0">
                <a:latin typeface="Tahoma"/>
                <a:cs typeface="Tahoma"/>
              </a:rPr>
              <a:t> </a:t>
            </a:r>
            <a:r>
              <a:rPr sz="1900" b="1" spc="10" dirty="0">
                <a:latin typeface="Tahoma"/>
                <a:cs typeface="Tahoma"/>
              </a:rPr>
              <a:t>kapabilitas</a:t>
            </a:r>
            <a:r>
              <a:rPr sz="1900" b="1" spc="-15" dirty="0">
                <a:latin typeface="Tahoma"/>
                <a:cs typeface="Tahoma"/>
              </a:rPr>
              <a:t> </a:t>
            </a:r>
            <a:r>
              <a:rPr sz="1900" b="1" spc="70" dirty="0">
                <a:latin typeface="Tahoma"/>
                <a:cs typeface="Tahoma"/>
              </a:rPr>
              <a:t>yang</a:t>
            </a:r>
            <a:r>
              <a:rPr sz="1900" b="1" spc="-15" dirty="0">
                <a:latin typeface="Tahoma"/>
                <a:cs typeface="Tahoma"/>
              </a:rPr>
              <a:t> </a:t>
            </a:r>
            <a:r>
              <a:rPr sz="1900" b="1" spc="10" dirty="0">
                <a:latin typeface="Tahoma"/>
                <a:cs typeface="Tahoma"/>
              </a:rPr>
              <a:t>lebih</a:t>
            </a:r>
            <a:r>
              <a:rPr sz="1900" b="1" spc="-15" dirty="0">
                <a:latin typeface="Tahoma"/>
                <a:cs typeface="Tahoma"/>
              </a:rPr>
              <a:t> </a:t>
            </a:r>
            <a:r>
              <a:rPr sz="1900" b="1" spc="-10" dirty="0">
                <a:latin typeface="Tahoma"/>
                <a:cs typeface="Tahoma"/>
              </a:rPr>
              <a:t>tinggi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961195" y="2576223"/>
            <a:ext cx="1631950" cy="1833245"/>
            <a:chOff x="5961195" y="2576223"/>
            <a:chExt cx="1631950" cy="1833245"/>
          </a:xfrm>
        </p:grpSpPr>
        <p:sp>
          <p:nvSpPr>
            <p:cNvPr id="8" name="object 8"/>
            <p:cNvSpPr/>
            <p:nvPr/>
          </p:nvSpPr>
          <p:spPr>
            <a:xfrm>
              <a:off x="5961195" y="2576223"/>
              <a:ext cx="1485900" cy="1435100"/>
            </a:xfrm>
            <a:custGeom>
              <a:avLst/>
              <a:gdLst/>
              <a:ahLst/>
              <a:cxnLst/>
              <a:rect l="l" t="t" r="r" b="b"/>
              <a:pathLst>
                <a:path w="1485900" h="1435100">
                  <a:moveTo>
                    <a:pt x="1130742" y="330199"/>
                  </a:moveTo>
                  <a:lnTo>
                    <a:pt x="102885" y="330199"/>
                  </a:lnTo>
                  <a:lnTo>
                    <a:pt x="127857" y="317499"/>
                  </a:lnTo>
                  <a:lnTo>
                    <a:pt x="1072662" y="317499"/>
                  </a:lnTo>
                  <a:lnTo>
                    <a:pt x="1055240" y="279399"/>
                  </a:lnTo>
                  <a:lnTo>
                    <a:pt x="1041459" y="241299"/>
                  </a:lnTo>
                  <a:lnTo>
                    <a:pt x="1032399" y="215899"/>
                  </a:lnTo>
                  <a:lnTo>
                    <a:pt x="1029139" y="190499"/>
                  </a:lnTo>
                  <a:lnTo>
                    <a:pt x="1033076" y="152399"/>
                  </a:lnTo>
                  <a:lnTo>
                    <a:pt x="1044365" y="114299"/>
                  </a:lnTo>
                  <a:lnTo>
                    <a:pt x="1062227" y="76199"/>
                  </a:lnTo>
                  <a:lnTo>
                    <a:pt x="1114552" y="25399"/>
                  </a:lnTo>
                  <a:lnTo>
                    <a:pt x="1183825" y="0"/>
                  </a:lnTo>
                  <a:lnTo>
                    <a:pt x="1261884" y="0"/>
                  </a:lnTo>
                  <a:lnTo>
                    <a:pt x="1298229" y="12699"/>
                  </a:lnTo>
                  <a:lnTo>
                    <a:pt x="1331127" y="25399"/>
                  </a:lnTo>
                  <a:lnTo>
                    <a:pt x="1345461" y="38099"/>
                  </a:lnTo>
                  <a:lnTo>
                    <a:pt x="1222876" y="38099"/>
                  </a:lnTo>
                  <a:lnTo>
                    <a:pt x="1193460" y="50799"/>
                  </a:lnTo>
                  <a:lnTo>
                    <a:pt x="1166049" y="50799"/>
                  </a:lnTo>
                  <a:lnTo>
                    <a:pt x="1141242" y="63499"/>
                  </a:lnTo>
                  <a:lnTo>
                    <a:pt x="1119639" y="88899"/>
                  </a:lnTo>
                  <a:lnTo>
                    <a:pt x="1101799" y="101599"/>
                  </a:lnTo>
                  <a:lnTo>
                    <a:pt x="1088329" y="126999"/>
                  </a:lnTo>
                  <a:lnTo>
                    <a:pt x="1079809" y="152399"/>
                  </a:lnTo>
                  <a:lnTo>
                    <a:pt x="1076821" y="190499"/>
                  </a:lnTo>
                  <a:lnTo>
                    <a:pt x="1081006" y="215899"/>
                  </a:lnTo>
                  <a:lnTo>
                    <a:pt x="1092474" y="253999"/>
                  </a:lnTo>
                  <a:lnTo>
                    <a:pt x="1109596" y="292099"/>
                  </a:lnTo>
                  <a:lnTo>
                    <a:pt x="1130742" y="330199"/>
                  </a:lnTo>
                  <a:close/>
                </a:path>
                <a:path w="1485900" h="1435100">
                  <a:moveTo>
                    <a:pt x="1359795" y="50799"/>
                  </a:moveTo>
                  <a:lnTo>
                    <a:pt x="1252328" y="50799"/>
                  </a:lnTo>
                  <a:lnTo>
                    <a:pt x="1222876" y="38099"/>
                  </a:lnTo>
                  <a:lnTo>
                    <a:pt x="1345461" y="38099"/>
                  </a:lnTo>
                  <a:lnTo>
                    <a:pt x="1359795" y="50799"/>
                  </a:lnTo>
                  <a:close/>
                </a:path>
                <a:path w="1485900" h="1435100">
                  <a:moveTo>
                    <a:pt x="1275883" y="495299"/>
                  </a:moveTo>
                  <a:lnTo>
                    <a:pt x="1222839" y="495299"/>
                  </a:lnTo>
                  <a:lnTo>
                    <a:pt x="1238436" y="469899"/>
                  </a:lnTo>
                  <a:lnTo>
                    <a:pt x="1266368" y="419099"/>
                  </a:lnTo>
                  <a:lnTo>
                    <a:pt x="1295636" y="368299"/>
                  </a:lnTo>
                  <a:lnTo>
                    <a:pt x="1323379" y="317499"/>
                  </a:lnTo>
                  <a:lnTo>
                    <a:pt x="1346737" y="266699"/>
                  </a:lnTo>
                  <a:lnTo>
                    <a:pt x="1362849" y="215899"/>
                  </a:lnTo>
                  <a:lnTo>
                    <a:pt x="1368856" y="190499"/>
                  </a:lnTo>
                  <a:lnTo>
                    <a:pt x="1365890" y="152399"/>
                  </a:lnTo>
                  <a:lnTo>
                    <a:pt x="1357386" y="126999"/>
                  </a:lnTo>
                  <a:lnTo>
                    <a:pt x="1343930" y="101599"/>
                  </a:lnTo>
                  <a:lnTo>
                    <a:pt x="1326113" y="88899"/>
                  </a:lnTo>
                  <a:lnTo>
                    <a:pt x="1304535" y="63499"/>
                  </a:lnTo>
                  <a:lnTo>
                    <a:pt x="1279744" y="50799"/>
                  </a:lnTo>
                  <a:lnTo>
                    <a:pt x="1359906" y="50799"/>
                  </a:lnTo>
                  <a:lnTo>
                    <a:pt x="1383562" y="76199"/>
                  </a:lnTo>
                  <a:lnTo>
                    <a:pt x="1401424" y="114299"/>
                  </a:lnTo>
                  <a:lnTo>
                    <a:pt x="1412713" y="152399"/>
                  </a:lnTo>
                  <a:lnTo>
                    <a:pt x="1416650" y="190499"/>
                  </a:lnTo>
                  <a:lnTo>
                    <a:pt x="1413276" y="215899"/>
                  </a:lnTo>
                  <a:lnTo>
                    <a:pt x="1403917" y="241299"/>
                  </a:lnTo>
                  <a:lnTo>
                    <a:pt x="1389719" y="279399"/>
                  </a:lnTo>
                  <a:lnTo>
                    <a:pt x="1371827" y="317499"/>
                  </a:lnTo>
                  <a:lnTo>
                    <a:pt x="1392247" y="330199"/>
                  </a:lnTo>
                  <a:lnTo>
                    <a:pt x="1411330" y="330199"/>
                  </a:lnTo>
                  <a:lnTo>
                    <a:pt x="1428812" y="342899"/>
                  </a:lnTo>
                  <a:lnTo>
                    <a:pt x="1444427" y="355599"/>
                  </a:lnTo>
                  <a:lnTo>
                    <a:pt x="1452965" y="368299"/>
                  </a:lnTo>
                  <a:lnTo>
                    <a:pt x="1348729" y="368299"/>
                  </a:lnTo>
                  <a:lnTo>
                    <a:pt x="1331278" y="393699"/>
                  </a:lnTo>
                  <a:lnTo>
                    <a:pt x="1313566" y="431799"/>
                  </a:lnTo>
                  <a:lnTo>
                    <a:pt x="1296167" y="457199"/>
                  </a:lnTo>
                  <a:lnTo>
                    <a:pt x="1275883" y="495299"/>
                  </a:lnTo>
                  <a:close/>
                </a:path>
                <a:path w="1485900" h="1435100">
                  <a:moveTo>
                    <a:pt x="1240564" y="101599"/>
                  </a:moveTo>
                  <a:lnTo>
                    <a:pt x="1205669" y="101599"/>
                  </a:lnTo>
                  <a:lnTo>
                    <a:pt x="1222876" y="88899"/>
                  </a:lnTo>
                  <a:lnTo>
                    <a:pt x="1240564" y="101599"/>
                  </a:lnTo>
                  <a:close/>
                </a:path>
                <a:path w="1485900" h="1435100">
                  <a:moveTo>
                    <a:pt x="1272027" y="114299"/>
                  </a:moveTo>
                  <a:lnTo>
                    <a:pt x="1174947" y="114299"/>
                  </a:lnTo>
                  <a:lnTo>
                    <a:pt x="1189584" y="101599"/>
                  </a:lnTo>
                  <a:lnTo>
                    <a:pt x="1257068" y="101599"/>
                  </a:lnTo>
                  <a:lnTo>
                    <a:pt x="1272027" y="114299"/>
                  </a:lnTo>
                  <a:close/>
                </a:path>
                <a:path w="1485900" h="1435100">
                  <a:moveTo>
                    <a:pt x="1257180" y="266699"/>
                  </a:moveTo>
                  <a:lnTo>
                    <a:pt x="1188655" y="266699"/>
                  </a:lnTo>
                  <a:lnTo>
                    <a:pt x="1173704" y="253999"/>
                  </a:lnTo>
                  <a:lnTo>
                    <a:pt x="1141711" y="215899"/>
                  </a:lnTo>
                  <a:lnTo>
                    <a:pt x="1134753" y="177799"/>
                  </a:lnTo>
                  <a:lnTo>
                    <a:pt x="1136545" y="165099"/>
                  </a:lnTo>
                  <a:lnTo>
                    <a:pt x="1141683" y="152399"/>
                  </a:lnTo>
                  <a:lnTo>
                    <a:pt x="1149809" y="126999"/>
                  </a:lnTo>
                  <a:lnTo>
                    <a:pt x="1160562" y="114299"/>
                  </a:lnTo>
                  <a:lnTo>
                    <a:pt x="1285189" y="114299"/>
                  </a:lnTo>
                  <a:lnTo>
                    <a:pt x="1295959" y="126999"/>
                  </a:lnTo>
                  <a:lnTo>
                    <a:pt x="1300021" y="139699"/>
                  </a:lnTo>
                  <a:lnTo>
                    <a:pt x="1207752" y="139699"/>
                  </a:lnTo>
                  <a:lnTo>
                    <a:pt x="1201099" y="152399"/>
                  </a:lnTo>
                  <a:lnTo>
                    <a:pt x="1194319" y="152399"/>
                  </a:lnTo>
                  <a:lnTo>
                    <a:pt x="1189387" y="165099"/>
                  </a:lnTo>
                  <a:lnTo>
                    <a:pt x="1185671" y="165099"/>
                  </a:lnTo>
                  <a:lnTo>
                    <a:pt x="1183326" y="177799"/>
                  </a:lnTo>
                  <a:lnTo>
                    <a:pt x="1182509" y="177799"/>
                  </a:lnTo>
                  <a:lnTo>
                    <a:pt x="1183325" y="190499"/>
                  </a:lnTo>
                  <a:lnTo>
                    <a:pt x="1185661" y="203199"/>
                  </a:lnTo>
                  <a:lnTo>
                    <a:pt x="1189356" y="203199"/>
                  </a:lnTo>
                  <a:lnTo>
                    <a:pt x="1194244" y="215899"/>
                  </a:lnTo>
                  <a:lnTo>
                    <a:pt x="1214731" y="215899"/>
                  </a:lnTo>
                  <a:lnTo>
                    <a:pt x="1222913" y="228599"/>
                  </a:lnTo>
                  <a:lnTo>
                    <a:pt x="1295943" y="228599"/>
                  </a:lnTo>
                  <a:lnTo>
                    <a:pt x="1285189" y="241299"/>
                  </a:lnTo>
                  <a:lnTo>
                    <a:pt x="1272152" y="253999"/>
                  </a:lnTo>
                  <a:lnTo>
                    <a:pt x="1257180" y="266699"/>
                  </a:lnTo>
                  <a:close/>
                </a:path>
                <a:path w="1485900" h="1435100">
                  <a:moveTo>
                    <a:pt x="1295943" y="228599"/>
                  </a:moveTo>
                  <a:lnTo>
                    <a:pt x="1222913" y="228599"/>
                  </a:lnTo>
                  <a:lnTo>
                    <a:pt x="1231052" y="215899"/>
                  </a:lnTo>
                  <a:lnTo>
                    <a:pt x="1251470" y="215899"/>
                  </a:lnTo>
                  <a:lnTo>
                    <a:pt x="1256386" y="203199"/>
                  </a:lnTo>
                  <a:lnTo>
                    <a:pt x="1260104" y="203199"/>
                  </a:lnTo>
                  <a:lnTo>
                    <a:pt x="1262458" y="190499"/>
                  </a:lnTo>
                  <a:lnTo>
                    <a:pt x="1263279" y="177799"/>
                  </a:lnTo>
                  <a:lnTo>
                    <a:pt x="1262464" y="177799"/>
                  </a:lnTo>
                  <a:lnTo>
                    <a:pt x="1260128" y="165099"/>
                  </a:lnTo>
                  <a:lnTo>
                    <a:pt x="1256433" y="165099"/>
                  </a:lnTo>
                  <a:lnTo>
                    <a:pt x="1251545" y="152399"/>
                  </a:lnTo>
                  <a:lnTo>
                    <a:pt x="1245493" y="152399"/>
                  </a:lnTo>
                  <a:lnTo>
                    <a:pt x="1238645" y="139699"/>
                  </a:lnTo>
                  <a:lnTo>
                    <a:pt x="1300021" y="139699"/>
                  </a:lnTo>
                  <a:lnTo>
                    <a:pt x="1304082" y="152399"/>
                  </a:lnTo>
                  <a:lnTo>
                    <a:pt x="1309212" y="165099"/>
                  </a:lnTo>
                  <a:lnTo>
                    <a:pt x="1310999" y="177799"/>
                  </a:lnTo>
                  <a:lnTo>
                    <a:pt x="1309206" y="203199"/>
                  </a:lnTo>
                  <a:lnTo>
                    <a:pt x="1304068" y="215899"/>
                  </a:lnTo>
                  <a:lnTo>
                    <a:pt x="1295943" y="228599"/>
                  </a:lnTo>
                  <a:close/>
                </a:path>
                <a:path w="1485900" h="1435100">
                  <a:moveTo>
                    <a:pt x="1362172" y="1435099"/>
                  </a:moveTo>
                  <a:lnTo>
                    <a:pt x="111544" y="1435099"/>
                  </a:lnTo>
                  <a:lnTo>
                    <a:pt x="85379" y="1422399"/>
                  </a:lnTo>
                  <a:lnTo>
                    <a:pt x="40997" y="1396999"/>
                  </a:lnTo>
                  <a:lnTo>
                    <a:pt x="11015" y="1346199"/>
                  </a:lnTo>
                  <a:lnTo>
                    <a:pt x="0" y="1295399"/>
                  </a:lnTo>
                  <a:lnTo>
                    <a:pt x="0" y="457199"/>
                  </a:lnTo>
                  <a:lnTo>
                    <a:pt x="11010" y="406399"/>
                  </a:lnTo>
                  <a:lnTo>
                    <a:pt x="40960" y="355599"/>
                  </a:lnTo>
                  <a:lnTo>
                    <a:pt x="80045" y="330199"/>
                  </a:lnTo>
                  <a:lnTo>
                    <a:pt x="1133342" y="330199"/>
                  </a:lnTo>
                  <a:lnTo>
                    <a:pt x="1151680" y="368299"/>
                  </a:lnTo>
                  <a:lnTo>
                    <a:pt x="113078" y="368299"/>
                  </a:lnTo>
                  <a:lnTo>
                    <a:pt x="102399" y="380999"/>
                  </a:lnTo>
                  <a:lnTo>
                    <a:pt x="83118" y="380999"/>
                  </a:lnTo>
                  <a:lnTo>
                    <a:pt x="74716" y="393699"/>
                  </a:lnTo>
                  <a:lnTo>
                    <a:pt x="63464" y="406399"/>
                  </a:lnTo>
                  <a:lnTo>
                    <a:pt x="54965" y="419099"/>
                  </a:lnTo>
                  <a:lnTo>
                    <a:pt x="49592" y="444499"/>
                  </a:lnTo>
                  <a:lnTo>
                    <a:pt x="47719" y="457199"/>
                  </a:lnTo>
                  <a:lnTo>
                    <a:pt x="47719" y="1295399"/>
                  </a:lnTo>
                  <a:lnTo>
                    <a:pt x="54979" y="1333499"/>
                  </a:lnTo>
                  <a:lnTo>
                    <a:pt x="88320" y="1371599"/>
                  </a:lnTo>
                  <a:lnTo>
                    <a:pt x="103919" y="1371599"/>
                  </a:lnTo>
                  <a:lnTo>
                    <a:pt x="121126" y="1384299"/>
                  </a:lnTo>
                  <a:lnTo>
                    <a:pt x="1453002" y="1384299"/>
                  </a:lnTo>
                  <a:lnTo>
                    <a:pt x="1444464" y="1396999"/>
                  </a:lnTo>
                  <a:lnTo>
                    <a:pt x="1442979" y="1396999"/>
                  </a:lnTo>
                  <a:lnTo>
                    <a:pt x="1425663" y="1409699"/>
                  </a:lnTo>
                  <a:lnTo>
                    <a:pt x="1406196" y="1422399"/>
                  </a:lnTo>
                  <a:lnTo>
                    <a:pt x="1384919" y="1422399"/>
                  </a:lnTo>
                  <a:lnTo>
                    <a:pt x="1362172" y="1435099"/>
                  </a:lnTo>
                  <a:close/>
                </a:path>
                <a:path w="1485900" h="1435100">
                  <a:moveTo>
                    <a:pt x="462895" y="1384299"/>
                  </a:moveTo>
                  <a:lnTo>
                    <a:pt x="395345" y="1384299"/>
                  </a:lnTo>
                  <a:lnTo>
                    <a:pt x="759423" y="1015999"/>
                  </a:lnTo>
                  <a:lnTo>
                    <a:pt x="113078" y="368299"/>
                  </a:lnTo>
                  <a:lnTo>
                    <a:pt x="176654" y="368299"/>
                  </a:lnTo>
                  <a:lnTo>
                    <a:pt x="810113" y="1003299"/>
                  </a:lnTo>
                  <a:lnTo>
                    <a:pt x="815356" y="1015999"/>
                  </a:lnTo>
                  <a:lnTo>
                    <a:pt x="817104" y="1015999"/>
                  </a:lnTo>
                  <a:lnTo>
                    <a:pt x="815356" y="1028699"/>
                  </a:lnTo>
                  <a:lnTo>
                    <a:pt x="810113" y="1041399"/>
                  </a:lnTo>
                  <a:lnTo>
                    <a:pt x="462895" y="1384299"/>
                  </a:lnTo>
                  <a:close/>
                </a:path>
                <a:path w="1485900" h="1435100">
                  <a:moveTo>
                    <a:pt x="592884" y="647699"/>
                  </a:moveTo>
                  <a:lnTo>
                    <a:pt x="574919" y="647699"/>
                  </a:lnTo>
                  <a:lnTo>
                    <a:pt x="567023" y="634999"/>
                  </a:lnTo>
                  <a:lnTo>
                    <a:pt x="294411" y="368299"/>
                  </a:lnTo>
                  <a:lnTo>
                    <a:pt x="361923" y="368299"/>
                  </a:lnTo>
                  <a:lnTo>
                    <a:pt x="583883" y="584199"/>
                  </a:lnTo>
                  <a:lnTo>
                    <a:pt x="652706" y="584199"/>
                  </a:lnTo>
                  <a:lnTo>
                    <a:pt x="600780" y="634999"/>
                  </a:lnTo>
                  <a:lnTo>
                    <a:pt x="592884" y="647699"/>
                  </a:lnTo>
                  <a:close/>
                </a:path>
                <a:path w="1485900" h="1435100">
                  <a:moveTo>
                    <a:pt x="652706" y="584199"/>
                  </a:moveTo>
                  <a:lnTo>
                    <a:pt x="583883" y="584199"/>
                  </a:lnTo>
                  <a:lnTo>
                    <a:pt x="805880" y="368299"/>
                  </a:lnTo>
                  <a:lnTo>
                    <a:pt x="873392" y="368299"/>
                  </a:lnTo>
                  <a:lnTo>
                    <a:pt x="652706" y="584199"/>
                  </a:lnTo>
                  <a:close/>
                </a:path>
                <a:path w="1485900" h="1435100">
                  <a:moveTo>
                    <a:pt x="1372384" y="1384299"/>
                  </a:moveTo>
                  <a:lnTo>
                    <a:pt x="1308808" y="1384299"/>
                  </a:lnTo>
                  <a:lnTo>
                    <a:pt x="659677" y="736599"/>
                  </a:lnTo>
                  <a:lnTo>
                    <a:pt x="654433" y="723899"/>
                  </a:lnTo>
                  <a:lnTo>
                    <a:pt x="652681" y="711199"/>
                  </a:lnTo>
                  <a:lnTo>
                    <a:pt x="654418" y="711199"/>
                  </a:lnTo>
                  <a:lnTo>
                    <a:pt x="659640" y="698499"/>
                  </a:lnTo>
                  <a:lnTo>
                    <a:pt x="991149" y="368299"/>
                  </a:lnTo>
                  <a:lnTo>
                    <a:pt x="1058662" y="368299"/>
                  </a:lnTo>
                  <a:lnTo>
                    <a:pt x="710293" y="711199"/>
                  </a:lnTo>
                  <a:lnTo>
                    <a:pt x="1372384" y="1384299"/>
                  </a:lnTo>
                  <a:close/>
                </a:path>
                <a:path w="1485900" h="1435100">
                  <a:moveTo>
                    <a:pt x="1243820" y="558799"/>
                  </a:moveTo>
                  <a:lnTo>
                    <a:pt x="1201820" y="558799"/>
                  </a:lnTo>
                  <a:lnTo>
                    <a:pt x="1194599" y="546099"/>
                  </a:lnTo>
                  <a:lnTo>
                    <a:pt x="1186056" y="520699"/>
                  </a:lnTo>
                  <a:lnTo>
                    <a:pt x="1176398" y="507999"/>
                  </a:lnTo>
                  <a:lnTo>
                    <a:pt x="1149331" y="457199"/>
                  </a:lnTo>
                  <a:lnTo>
                    <a:pt x="1131949" y="431799"/>
                  </a:lnTo>
                  <a:lnTo>
                    <a:pt x="1114261" y="393699"/>
                  </a:lnTo>
                  <a:lnTo>
                    <a:pt x="1096838" y="368299"/>
                  </a:lnTo>
                  <a:lnTo>
                    <a:pt x="1151680" y="368299"/>
                  </a:lnTo>
                  <a:lnTo>
                    <a:pt x="1170589" y="406399"/>
                  </a:lnTo>
                  <a:lnTo>
                    <a:pt x="1189303" y="431799"/>
                  </a:lnTo>
                  <a:lnTo>
                    <a:pt x="1222839" y="495299"/>
                  </a:lnTo>
                  <a:lnTo>
                    <a:pt x="1275883" y="495299"/>
                  </a:lnTo>
                  <a:lnTo>
                    <a:pt x="1269122" y="507999"/>
                  </a:lnTo>
                  <a:lnTo>
                    <a:pt x="1259496" y="520699"/>
                  </a:lnTo>
                  <a:lnTo>
                    <a:pt x="1250992" y="546099"/>
                  </a:lnTo>
                  <a:lnTo>
                    <a:pt x="1243820" y="558799"/>
                  </a:lnTo>
                  <a:close/>
                </a:path>
                <a:path w="1485900" h="1435100">
                  <a:moveTo>
                    <a:pt x="1453002" y="1384299"/>
                  </a:moveTo>
                  <a:lnTo>
                    <a:pt x="1372384" y="1384299"/>
                  </a:lnTo>
                  <a:lnTo>
                    <a:pt x="1382710" y="1371599"/>
                  </a:lnTo>
                  <a:lnTo>
                    <a:pt x="1392409" y="1371599"/>
                  </a:lnTo>
                  <a:lnTo>
                    <a:pt x="1401399" y="1358899"/>
                  </a:lnTo>
                  <a:lnTo>
                    <a:pt x="1410671" y="1358899"/>
                  </a:lnTo>
                  <a:lnTo>
                    <a:pt x="1421924" y="1346199"/>
                  </a:lnTo>
                  <a:lnTo>
                    <a:pt x="1430422" y="1333499"/>
                  </a:lnTo>
                  <a:lnTo>
                    <a:pt x="1435795" y="1308099"/>
                  </a:lnTo>
                  <a:lnTo>
                    <a:pt x="1437668" y="1295399"/>
                  </a:lnTo>
                  <a:lnTo>
                    <a:pt x="1437631" y="457199"/>
                  </a:lnTo>
                  <a:lnTo>
                    <a:pt x="1430371" y="419099"/>
                  </a:lnTo>
                  <a:lnTo>
                    <a:pt x="1397593" y="380999"/>
                  </a:lnTo>
                  <a:lnTo>
                    <a:pt x="1382703" y="380999"/>
                  </a:lnTo>
                  <a:lnTo>
                    <a:pt x="1366302" y="368299"/>
                  </a:lnTo>
                  <a:lnTo>
                    <a:pt x="1452965" y="368299"/>
                  </a:lnTo>
                  <a:lnTo>
                    <a:pt x="1461502" y="380999"/>
                  </a:lnTo>
                  <a:lnTo>
                    <a:pt x="1474414" y="406399"/>
                  </a:lnTo>
                  <a:lnTo>
                    <a:pt x="1482591" y="431799"/>
                  </a:lnTo>
                  <a:lnTo>
                    <a:pt x="1485462" y="457199"/>
                  </a:lnTo>
                  <a:lnTo>
                    <a:pt x="1485462" y="1295399"/>
                  </a:lnTo>
                  <a:lnTo>
                    <a:pt x="1482613" y="1320799"/>
                  </a:lnTo>
                  <a:lnTo>
                    <a:pt x="1474447" y="1346199"/>
                  </a:lnTo>
                  <a:lnTo>
                    <a:pt x="1461539" y="1371599"/>
                  </a:lnTo>
                  <a:lnTo>
                    <a:pt x="1453002" y="1384299"/>
                  </a:lnTo>
                  <a:close/>
                </a:path>
                <a:path w="1485900" h="1435100">
                  <a:moveTo>
                    <a:pt x="1229774" y="571499"/>
                  </a:moveTo>
                  <a:lnTo>
                    <a:pt x="1220707" y="571499"/>
                  </a:lnTo>
                  <a:lnTo>
                    <a:pt x="1211661" y="558799"/>
                  </a:lnTo>
                  <a:lnTo>
                    <a:pt x="1237824" y="558799"/>
                  </a:lnTo>
                  <a:lnTo>
                    <a:pt x="1229774" y="571499"/>
                  </a:lnTo>
                  <a:close/>
                </a:path>
                <a:path w="1485900" h="1435100">
                  <a:moveTo>
                    <a:pt x="309693" y="1282699"/>
                  </a:moveTo>
                  <a:lnTo>
                    <a:pt x="275843" y="1282699"/>
                  </a:lnTo>
                  <a:lnTo>
                    <a:pt x="273689" y="1269999"/>
                  </a:lnTo>
                  <a:lnTo>
                    <a:pt x="266469" y="1257299"/>
                  </a:lnTo>
                  <a:lnTo>
                    <a:pt x="257925" y="1244599"/>
                  </a:lnTo>
                  <a:lnTo>
                    <a:pt x="248267" y="1231899"/>
                  </a:lnTo>
                  <a:lnTo>
                    <a:pt x="237705" y="1206499"/>
                  </a:lnTo>
                  <a:lnTo>
                    <a:pt x="212718" y="1168399"/>
                  </a:lnTo>
                  <a:lnTo>
                    <a:pt x="186408" y="1117599"/>
                  </a:lnTo>
                  <a:lnTo>
                    <a:pt x="160660" y="1066799"/>
                  </a:lnTo>
                  <a:lnTo>
                    <a:pt x="137354" y="1028699"/>
                  </a:lnTo>
                  <a:lnTo>
                    <a:pt x="118376" y="977899"/>
                  </a:lnTo>
                  <a:lnTo>
                    <a:pt x="105609" y="939799"/>
                  </a:lnTo>
                  <a:lnTo>
                    <a:pt x="100934" y="901699"/>
                  </a:lnTo>
                  <a:lnTo>
                    <a:pt x="104871" y="863599"/>
                  </a:lnTo>
                  <a:lnTo>
                    <a:pt x="116160" y="825499"/>
                  </a:lnTo>
                  <a:lnTo>
                    <a:pt x="157677" y="774699"/>
                  </a:lnTo>
                  <a:lnTo>
                    <a:pt x="186347" y="749299"/>
                  </a:lnTo>
                  <a:lnTo>
                    <a:pt x="219253" y="723899"/>
                  </a:lnTo>
                  <a:lnTo>
                    <a:pt x="255620" y="711199"/>
                  </a:lnTo>
                  <a:lnTo>
                    <a:pt x="333679" y="711199"/>
                  </a:lnTo>
                  <a:lnTo>
                    <a:pt x="370024" y="723899"/>
                  </a:lnTo>
                  <a:lnTo>
                    <a:pt x="402922" y="749299"/>
                  </a:lnTo>
                  <a:lnTo>
                    <a:pt x="417256" y="761999"/>
                  </a:lnTo>
                  <a:lnTo>
                    <a:pt x="265218" y="761999"/>
                  </a:lnTo>
                  <a:lnTo>
                    <a:pt x="237807" y="774699"/>
                  </a:lnTo>
                  <a:lnTo>
                    <a:pt x="191397" y="800099"/>
                  </a:lnTo>
                  <a:lnTo>
                    <a:pt x="160124" y="850899"/>
                  </a:lnTo>
                  <a:lnTo>
                    <a:pt x="148653" y="901699"/>
                  </a:lnTo>
                  <a:lnTo>
                    <a:pt x="154644" y="939799"/>
                  </a:lnTo>
                  <a:lnTo>
                    <a:pt x="170716" y="977899"/>
                  </a:lnTo>
                  <a:lnTo>
                    <a:pt x="194024" y="1028699"/>
                  </a:lnTo>
                  <a:lnTo>
                    <a:pt x="221720" y="1079499"/>
                  </a:lnTo>
                  <a:lnTo>
                    <a:pt x="250957" y="1142999"/>
                  </a:lnTo>
                  <a:lnTo>
                    <a:pt x="278888" y="1181099"/>
                  </a:lnTo>
                  <a:lnTo>
                    <a:pt x="294671" y="1219199"/>
                  </a:lnTo>
                  <a:lnTo>
                    <a:pt x="346258" y="1219199"/>
                  </a:lnTo>
                  <a:lnTo>
                    <a:pt x="340991" y="1231899"/>
                  </a:lnTo>
                  <a:lnTo>
                    <a:pt x="331365" y="1244599"/>
                  </a:lnTo>
                  <a:lnTo>
                    <a:pt x="322861" y="1257299"/>
                  </a:lnTo>
                  <a:lnTo>
                    <a:pt x="315690" y="1269999"/>
                  </a:lnTo>
                  <a:lnTo>
                    <a:pt x="309693" y="1282699"/>
                  </a:lnTo>
                  <a:close/>
                </a:path>
                <a:path w="1485900" h="1435100">
                  <a:moveTo>
                    <a:pt x="346258" y="1219199"/>
                  </a:moveTo>
                  <a:lnTo>
                    <a:pt x="294671" y="1219199"/>
                  </a:lnTo>
                  <a:lnTo>
                    <a:pt x="310268" y="1181099"/>
                  </a:lnTo>
                  <a:lnTo>
                    <a:pt x="338199" y="1142999"/>
                  </a:lnTo>
                  <a:lnTo>
                    <a:pt x="367465" y="1079499"/>
                  </a:lnTo>
                  <a:lnTo>
                    <a:pt x="395202" y="1028699"/>
                  </a:lnTo>
                  <a:lnTo>
                    <a:pt x="418547" y="977899"/>
                  </a:lnTo>
                  <a:lnTo>
                    <a:pt x="434639" y="939799"/>
                  </a:lnTo>
                  <a:lnTo>
                    <a:pt x="440614" y="901699"/>
                  </a:lnTo>
                  <a:lnTo>
                    <a:pt x="437648" y="876299"/>
                  </a:lnTo>
                  <a:lnTo>
                    <a:pt x="415688" y="825499"/>
                  </a:lnTo>
                  <a:lnTo>
                    <a:pt x="376293" y="787399"/>
                  </a:lnTo>
                  <a:lnTo>
                    <a:pt x="324086" y="761999"/>
                  </a:lnTo>
                  <a:lnTo>
                    <a:pt x="417256" y="761999"/>
                  </a:lnTo>
                  <a:lnTo>
                    <a:pt x="431590" y="774699"/>
                  </a:lnTo>
                  <a:lnTo>
                    <a:pt x="455357" y="800099"/>
                  </a:lnTo>
                  <a:lnTo>
                    <a:pt x="473219" y="825499"/>
                  </a:lnTo>
                  <a:lnTo>
                    <a:pt x="484508" y="863599"/>
                  </a:lnTo>
                  <a:lnTo>
                    <a:pt x="488444" y="901699"/>
                  </a:lnTo>
                  <a:lnTo>
                    <a:pt x="483756" y="939799"/>
                  </a:lnTo>
                  <a:lnTo>
                    <a:pt x="470953" y="977899"/>
                  </a:lnTo>
                  <a:lnTo>
                    <a:pt x="451931" y="1028699"/>
                  </a:lnTo>
                  <a:lnTo>
                    <a:pt x="428582" y="1066799"/>
                  </a:lnTo>
                  <a:lnTo>
                    <a:pt x="402802" y="1117599"/>
                  </a:lnTo>
                  <a:lnTo>
                    <a:pt x="376485" y="1168399"/>
                  </a:lnTo>
                  <a:lnTo>
                    <a:pt x="351525" y="1206499"/>
                  </a:lnTo>
                  <a:lnTo>
                    <a:pt x="346258" y="1219199"/>
                  </a:lnTo>
                  <a:close/>
                </a:path>
                <a:path w="1485900" h="1435100">
                  <a:moveTo>
                    <a:pt x="328863" y="825499"/>
                  </a:moveTo>
                  <a:lnTo>
                    <a:pt x="261379" y="825499"/>
                  </a:lnTo>
                  <a:lnTo>
                    <a:pt x="277464" y="812799"/>
                  </a:lnTo>
                  <a:lnTo>
                    <a:pt x="312359" y="812799"/>
                  </a:lnTo>
                  <a:lnTo>
                    <a:pt x="328863" y="825499"/>
                  </a:lnTo>
                  <a:close/>
                </a:path>
                <a:path w="1485900" h="1435100">
                  <a:moveTo>
                    <a:pt x="356873" y="838199"/>
                  </a:moveTo>
                  <a:lnTo>
                    <a:pt x="233880" y="838199"/>
                  </a:lnTo>
                  <a:lnTo>
                    <a:pt x="246741" y="825499"/>
                  </a:lnTo>
                  <a:lnTo>
                    <a:pt x="343822" y="825499"/>
                  </a:lnTo>
                  <a:lnTo>
                    <a:pt x="356873" y="838199"/>
                  </a:lnTo>
                  <a:close/>
                </a:path>
                <a:path w="1485900" h="1435100">
                  <a:moveTo>
                    <a:pt x="343985" y="977899"/>
                  </a:moveTo>
                  <a:lnTo>
                    <a:pt x="245499" y="977899"/>
                  </a:lnTo>
                  <a:lnTo>
                    <a:pt x="232469" y="965199"/>
                  </a:lnTo>
                  <a:lnTo>
                    <a:pt x="221666" y="952499"/>
                  </a:lnTo>
                  <a:lnTo>
                    <a:pt x="213506" y="939799"/>
                  </a:lnTo>
                  <a:lnTo>
                    <a:pt x="208347" y="914399"/>
                  </a:lnTo>
                  <a:lnTo>
                    <a:pt x="206548" y="901699"/>
                  </a:lnTo>
                  <a:lnTo>
                    <a:pt x="208340" y="888999"/>
                  </a:lnTo>
                  <a:lnTo>
                    <a:pt x="213478" y="863599"/>
                  </a:lnTo>
                  <a:lnTo>
                    <a:pt x="221603" y="850899"/>
                  </a:lnTo>
                  <a:lnTo>
                    <a:pt x="232357" y="838199"/>
                  </a:lnTo>
                  <a:lnTo>
                    <a:pt x="357021" y="838199"/>
                  </a:lnTo>
                  <a:lnTo>
                    <a:pt x="367791" y="850899"/>
                  </a:lnTo>
                  <a:lnTo>
                    <a:pt x="375914" y="863599"/>
                  </a:lnTo>
                  <a:lnTo>
                    <a:pt x="272894" y="863599"/>
                  </a:lnTo>
                  <a:lnTo>
                    <a:pt x="267042" y="876299"/>
                  </a:lnTo>
                  <a:lnTo>
                    <a:pt x="261160" y="876299"/>
                  </a:lnTo>
                  <a:lnTo>
                    <a:pt x="257442" y="888999"/>
                  </a:lnTo>
                  <a:lnTo>
                    <a:pt x="255089" y="888999"/>
                  </a:lnTo>
                  <a:lnTo>
                    <a:pt x="254267" y="901699"/>
                  </a:lnTo>
                  <a:lnTo>
                    <a:pt x="255082" y="914399"/>
                  </a:lnTo>
                  <a:lnTo>
                    <a:pt x="257419" y="914399"/>
                  </a:lnTo>
                  <a:lnTo>
                    <a:pt x="261113" y="927099"/>
                  </a:lnTo>
                  <a:lnTo>
                    <a:pt x="266002" y="927099"/>
                  </a:lnTo>
                  <a:lnTo>
                    <a:pt x="271991" y="939799"/>
                  </a:lnTo>
                  <a:lnTo>
                    <a:pt x="375900" y="939799"/>
                  </a:lnTo>
                  <a:lnTo>
                    <a:pt x="367775" y="952499"/>
                  </a:lnTo>
                  <a:lnTo>
                    <a:pt x="357021" y="965199"/>
                  </a:lnTo>
                  <a:lnTo>
                    <a:pt x="343985" y="977899"/>
                  </a:lnTo>
                  <a:close/>
                </a:path>
                <a:path w="1485900" h="1435100">
                  <a:moveTo>
                    <a:pt x="375900" y="939799"/>
                  </a:moveTo>
                  <a:lnTo>
                    <a:pt x="317262" y="939799"/>
                  </a:lnTo>
                  <a:lnTo>
                    <a:pt x="323228" y="927099"/>
                  </a:lnTo>
                  <a:lnTo>
                    <a:pt x="328160" y="927099"/>
                  </a:lnTo>
                  <a:lnTo>
                    <a:pt x="331881" y="914399"/>
                  </a:lnTo>
                  <a:lnTo>
                    <a:pt x="334236" y="914399"/>
                  </a:lnTo>
                  <a:lnTo>
                    <a:pt x="335074" y="901699"/>
                  </a:lnTo>
                  <a:lnTo>
                    <a:pt x="334259" y="888999"/>
                  </a:lnTo>
                  <a:lnTo>
                    <a:pt x="331922" y="888999"/>
                  </a:lnTo>
                  <a:lnTo>
                    <a:pt x="328228" y="876299"/>
                  </a:lnTo>
                  <a:lnTo>
                    <a:pt x="323228" y="876299"/>
                  </a:lnTo>
                  <a:lnTo>
                    <a:pt x="317288" y="863599"/>
                  </a:lnTo>
                  <a:lnTo>
                    <a:pt x="375914" y="863599"/>
                  </a:lnTo>
                  <a:lnTo>
                    <a:pt x="381044" y="888999"/>
                  </a:lnTo>
                  <a:lnTo>
                    <a:pt x="382831" y="901699"/>
                  </a:lnTo>
                  <a:lnTo>
                    <a:pt x="381038" y="914399"/>
                  </a:lnTo>
                  <a:lnTo>
                    <a:pt x="375900" y="939799"/>
                  </a:lnTo>
                  <a:close/>
                </a:path>
                <a:path w="1485900" h="1435100">
                  <a:moveTo>
                    <a:pt x="312466" y="990599"/>
                  </a:moveTo>
                  <a:lnTo>
                    <a:pt x="276977" y="990599"/>
                  </a:lnTo>
                  <a:lnTo>
                    <a:pt x="260455" y="977899"/>
                  </a:lnTo>
                  <a:lnTo>
                    <a:pt x="329012" y="977899"/>
                  </a:lnTo>
                  <a:lnTo>
                    <a:pt x="312466" y="990599"/>
                  </a:lnTo>
                  <a:close/>
                </a:path>
                <a:path w="1485900" h="1435100">
                  <a:moveTo>
                    <a:pt x="648165" y="1384299"/>
                  </a:moveTo>
                  <a:lnTo>
                    <a:pt x="580652" y="1384299"/>
                  </a:lnTo>
                  <a:lnTo>
                    <a:pt x="868973" y="1092199"/>
                  </a:lnTo>
                  <a:lnTo>
                    <a:pt x="902730" y="1092199"/>
                  </a:lnTo>
                  <a:lnTo>
                    <a:pt x="952872" y="1142999"/>
                  </a:lnTo>
                  <a:lnTo>
                    <a:pt x="885833" y="1142999"/>
                  </a:lnTo>
                  <a:lnTo>
                    <a:pt x="648165" y="1384299"/>
                  </a:lnTo>
                  <a:close/>
                </a:path>
                <a:path w="1485900" h="1435100">
                  <a:moveTo>
                    <a:pt x="1191051" y="1384299"/>
                  </a:moveTo>
                  <a:lnTo>
                    <a:pt x="1123501" y="1384299"/>
                  </a:lnTo>
                  <a:lnTo>
                    <a:pt x="885833" y="1142999"/>
                  </a:lnTo>
                  <a:lnTo>
                    <a:pt x="952872" y="1142999"/>
                  </a:lnTo>
                  <a:lnTo>
                    <a:pt x="1191051" y="13842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07684" y="2926485"/>
              <a:ext cx="1385570" cy="1483360"/>
            </a:xfrm>
            <a:custGeom>
              <a:avLst/>
              <a:gdLst/>
              <a:ahLst/>
              <a:cxnLst/>
              <a:rect l="l" t="t" r="r" b="b"/>
              <a:pathLst>
                <a:path w="1385570" h="1483360">
                  <a:moveTo>
                    <a:pt x="165773" y="1016152"/>
                  </a:moveTo>
                  <a:lnTo>
                    <a:pt x="38582" y="899756"/>
                  </a:lnTo>
                  <a:lnTo>
                    <a:pt x="0" y="941908"/>
                  </a:lnTo>
                  <a:lnTo>
                    <a:pt x="127177" y="1058316"/>
                  </a:lnTo>
                  <a:lnTo>
                    <a:pt x="165773" y="1016152"/>
                  </a:lnTo>
                  <a:close/>
                </a:path>
                <a:path w="1385570" h="1483360">
                  <a:moveTo>
                    <a:pt x="335356" y="1171359"/>
                  </a:moveTo>
                  <a:lnTo>
                    <a:pt x="208165" y="1054963"/>
                  </a:lnTo>
                  <a:lnTo>
                    <a:pt x="169583" y="1097114"/>
                  </a:lnTo>
                  <a:lnTo>
                    <a:pt x="296760" y="1213523"/>
                  </a:lnTo>
                  <a:lnTo>
                    <a:pt x="335356" y="1171359"/>
                  </a:lnTo>
                  <a:close/>
                </a:path>
                <a:path w="1385570" h="1483360">
                  <a:moveTo>
                    <a:pt x="504939" y="1326565"/>
                  </a:moveTo>
                  <a:lnTo>
                    <a:pt x="377748" y="1210170"/>
                  </a:lnTo>
                  <a:lnTo>
                    <a:pt x="339166" y="1252321"/>
                  </a:lnTo>
                  <a:lnTo>
                    <a:pt x="466344" y="1368729"/>
                  </a:lnTo>
                  <a:lnTo>
                    <a:pt x="504939" y="1326565"/>
                  </a:lnTo>
                  <a:close/>
                </a:path>
                <a:path w="1385570" h="1483360">
                  <a:moveTo>
                    <a:pt x="607758" y="1420685"/>
                  </a:moveTo>
                  <a:lnTo>
                    <a:pt x="547331" y="1365377"/>
                  </a:lnTo>
                  <a:lnTo>
                    <a:pt x="508749" y="1407528"/>
                  </a:lnTo>
                  <a:lnTo>
                    <a:pt x="569175" y="1462836"/>
                  </a:lnTo>
                  <a:lnTo>
                    <a:pt x="607758" y="1420685"/>
                  </a:lnTo>
                  <a:close/>
                </a:path>
                <a:path w="1385570" h="1483360">
                  <a:moveTo>
                    <a:pt x="697839" y="1481175"/>
                  </a:moveTo>
                  <a:lnTo>
                    <a:pt x="696785" y="1424038"/>
                  </a:lnTo>
                  <a:lnTo>
                    <a:pt x="610069" y="1425638"/>
                  </a:lnTo>
                  <a:lnTo>
                    <a:pt x="611124" y="1482775"/>
                  </a:lnTo>
                  <a:lnTo>
                    <a:pt x="697839" y="1481175"/>
                  </a:lnTo>
                  <a:close/>
                </a:path>
                <a:path w="1385570" h="1483360">
                  <a:moveTo>
                    <a:pt x="927036" y="1476971"/>
                  </a:moveTo>
                  <a:lnTo>
                    <a:pt x="925982" y="1419821"/>
                  </a:lnTo>
                  <a:lnTo>
                    <a:pt x="754087" y="1422984"/>
                  </a:lnTo>
                  <a:lnTo>
                    <a:pt x="755142" y="1480121"/>
                  </a:lnTo>
                  <a:lnTo>
                    <a:pt x="927036" y="1476971"/>
                  </a:lnTo>
                  <a:close/>
                </a:path>
                <a:path w="1385570" h="1483360">
                  <a:moveTo>
                    <a:pt x="1130579" y="0"/>
                  </a:moveTo>
                  <a:lnTo>
                    <a:pt x="1124178" y="0"/>
                  </a:lnTo>
                  <a:lnTo>
                    <a:pt x="1124178" y="57150"/>
                  </a:lnTo>
                  <a:lnTo>
                    <a:pt x="1130579" y="57150"/>
                  </a:lnTo>
                  <a:lnTo>
                    <a:pt x="1130579" y="0"/>
                  </a:lnTo>
                  <a:close/>
                </a:path>
                <a:path w="1385570" h="1483360">
                  <a:moveTo>
                    <a:pt x="1156233" y="1472755"/>
                  </a:moveTo>
                  <a:lnTo>
                    <a:pt x="1155179" y="1415605"/>
                  </a:lnTo>
                  <a:lnTo>
                    <a:pt x="983284" y="1418767"/>
                  </a:lnTo>
                  <a:lnTo>
                    <a:pt x="984338" y="1475917"/>
                  </a:lnTo>
                  <a:lnTo>
                    <a:pt x="1156233" y="1472755"/>
                  </a:lnTo>
                  <a:close/>
                </a:path>
                <a:path w="1385570" h="1483360">
                  <a:moveTo>
                    <a:pt x="1358773" y="0"/>
                  </a:moveTo>
                  <a:lnTo>
                    <a:pt x="1187627" y="0"/>
                  </a:lnTo>
                  <a:lnTo>
                    <a:pt x="1187627" y="57150"/>
                  </a:lnTo>
                  <a:lnTo>
                    <a:pt x="1358773" y="57150"/>
                  </a:lnTo>
                  <a:lnTo>
                    <a:pt x="1358773" y="0"/>
                  </a:lnTo>
                  <a:close/>
                </a:path>
                <a:path w="1385570" h="1483360">
                  <a:moveTo>
                    <a:pt x="1385430" y="1468539"/>
                  </a:moveTo>
                  <a:lnTo>
                    <a:pt x="1384376" y="1411401"/>
                  </a:lnTo>
                  <a:lnTo>
                    <a:pt x="1212481" y="1414564"/>
                  </a:lnTo>
                  <a:lnTo>
                    <a:pt x="1213535" y="1471701"/>
                  </a:lnTo>
                  <a:lnTo>
                    <a:pt x="1385430" y="1468539"/>
                  </a:lnTo>
                  <a:close/>
                </a:path>
              </a:pathLst>
            </a:custGeom>
            <a:solidFill>
              <a:srgbClr val="0D7D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851692" y="2840785"/>
            <a:ext cx="385445" cy="228600"/>
            <a:chOff x="7851692" y="2840785"/>
            <a:chExt cx="385445" cy="228600"/>
          </a:xfrm>
        </p:grpSpPr>
        <p:sp>
          <p:nvSpPr>
            <p:cNvPr id="11" name="object 11"/>
            <p:cNvSpPr/>
            <p:nvPr/>
          </p:nvSpPr>
          <p:spPr>
            <a:xfrm>
              <a:off x="7851692" y="2926484"/>
              <a:ext cx="171450" cy="57150"/>
            </a:xfrm>
            <a:custGeom>
              <a:avLst/>
              <a:gdLst/>
              <a:ahLst/>
              <a:cxnLst/>
              <a:rect l="l" t="t" r="r" b="b"/>
              <a:pathLst>
                <a:path w="171450" h="57150">
                  <a:moveTo>
                    <a:pt x="0" y="0"/>
                  </a:moveTo>
                  <a:lnTo>
                    <a:pt x="171140" y="0"/>
                  </a:lnTo>
                  <a:lnTo>
                    <a:pt x="171140" y="57149"/>
                  </a:lnTo>
                  <a:lnTo>
                    <a:pt x="0" y="57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D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37094" y="2869334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71140" y="85724"/>
                  </a:moveTo>
                  <a:lnTo>
                    <a:pt x="164415" y="119093"/>
                  </a:lnTo>
                  <a:lnTo>
                    <a:pt x="146077" y="146341"/>
                  </a:lnTo>
                  <a:lnTo>
                    <a:pt x="118877" y="164713"/>
                  </a:lnTo>
                  <a:lnTo>
                    <a:pt x="85570" y="171449"/>
                  </a:lnTo>
                  <a:lnTo>
                    <a:pt x="52262" y="164713"/>
                  </a:lnTo>
                  <a:lnTo>
                    <a:pt x="25062" y="146341"/>
                  </a:lnTo>
                  <a:lnTo>
                    <a:pt x="6724" y="119093"/>
                  </a:lnTo>
                  <a:lnTo>
                    <a:pt x="0" y="85724"/>
                  </a:lnTo>
                  <a:lnTo>
                    <a:pt x="6724" y="52356"/>
                  </a:lnTo>
                  <a:lnTo>
                    <a:pt x="25062" y="25108"/>
                  </a:lnTo>
                  <a:lnTo>
                    <a:pt x="52262" y="6736"/>
                  </a:lnTo>
                  <a:lnTo>
                    <a:pt x="85570" y="0"/>
                  </a:lnTo>
                  <a:lnTo>
                    <a:pt x="118877" y="6736"/>
                  </a:lnTo>
                  <a:lnTo>
                    <a:pt x="146077" y="25108"/>
                  </a:lnTo>
                  <a:lnTo>
                    <a:pt x="164415" y="52356"/>
                  </a:lnTo>
                  <a:lnTo>
                    <a:pt x="171140" y="85724"/>
                  </a:lnTo>
                </a:path>
              </a:pathLst>
            </a:custGeom>
            <a:ln w="57098">
              <a:solidFill>
                <a:srgbClr val="0D7D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623505" y="2926484"/>
            <a:ext cx="171450" cy="57150"/>
          </a:xfrm>
          <a:custGeom>
            <a:avLst/>
            <a:gdLst/>
            <a:ahLst/>
            <a:cxnLst/>
            <a:rect l="l" t="t" r="r" b="b"/>
            <a:pathLst>
              <a:path w="171450" h="57150">
                <a:moveTo>
                  <a:pt x="0" y="0"/>
                </a:moveTo>
                <a:lnTo>
                  <a:pt x="171140" y="0"/>
                </a:lnTo>
                <a:lnTo>
                  <a:pt x="171140" y="57149"/>
                </a:lnTo>
                <a:lnTo>
                  <a:pt x="0" y="57149"/>
                </a:lnTo>
                <a:lnTo>
                  <a:pt x="0" y="0"/>
                </a:lnTo>
                <a:close/>
              </a:path>
            </a:pathLst>
          </a:custGeom>
          <a:solidFill>
            <a:srgbClr val="0D7D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7878567" y="4241848"/>
            <a:ext cx="387350" cy="229235"/>
            <a:chOff x="7878567" y="4241848"/>
            <a:chExt cx="387350" cy="229235"/>
          </a:xfrm>
        </p:grpSpPr>
        <p:sp>
          <p:nvSpPr>
            <p:cNvPr id="15" name="object 15"/>
            <p:cNvSpPr/>
            <p:nvPr/>
          </p:nvSpPr>
          <p:spPr>
            <a:xfrm>
              <a:off x="7878567" y="4329447"/>
              <a:ext cx="173355" cy="60325"/>
            </a:xfrm>
            <a:custGeom>
              <a:avLst/>
              <a:gdLst/>
              <a:ahLst/>
              <a:cxnLst/>
              <a:rect l="l" t="t" r="r" b="b"/>
              <a:pathLst>
                <a:path w="173354" h="60325">
                  <a:moveTo>
                    <a:pt x="0" y="3160"/>
                  </a:moveTo>
                  <a:lnTo>
                    <a:pt x="171898" y="0"/>
                  </a:lnTo>
                  <a:lnTo>
                    <a:pt x="172948" y="57140"/>
                  </a:lnTo>
                  <a:lnTo>
                    <a:pt x="1050" y="60301"/>
                  </a:lnTo>
                  <a:lnTo>
                    <a:pt x="0" y="3160"/>
                  </a:lnTo>
                  <a:close/>
                </a:path>
              </a:pathLst>
            </a:custGeom>
            <a:solidFill>
              <a:srgbClr val="0D7D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65315" y="4270463"/>
              <a:ext cx="172085" cy="171450"/>
            </a:xfrm>
            <a:custGeom>
              <a:avLst/>
              <a:gdLst/>
              <a:ahLst/>
              <a:cxnLst/>
              <a:rect l="l" t="t" r="r" b="b"/>
              <a:pathLst>
                <a:path w="172084" h="171450">
                  <a:moveTo>
                    <a:pt x="171898" y="84130"/>
                  </a:moveTo>
                  <a:lnTo>
                    <a:pt x="165757" y="117616"/>
                  </a:lnTo>
                  <a:lnTo>
                    <a:pt x="147838" y="145199"/>
                  </a:lnTo>
                  <a:lnTo>
                    <a:pt x="120856" y="164070"/>
                  </a:lnTo>
                  <a:lnTo>
                    <a:pt x="87525" y="171421"/>
                  </a:lnTo>
                  <a:lnTo>
                    <a:pt x="53946" y="165300"/>
                  </a:lnTo>
                  <a:lnTo>
                    <a:pt x="26288" y="147434"/>
                  </a:lnTo>
                  <a:lnTo>
                    <a:pt x="7367" y="120529"/>
                  </a:lnTo>
                  <a:lnTo>
                    <a:pt x="0" y="87290"/>
                  </a:lnTo>
                  <a:lnTo>
                    <a:pt x="6140" y="53804"/>
                  </a:lnTo>
                  <a:lnTo>
                    <a:pt x="24059" y="26221"/>
                  </a:lnTo>
                  <a:lnTo>
                    <a:pt x="51041" y="7350"/>
                  </a:lnTo>
                  <a:lnTo>
                    <a:pt x="84372" y="0"/>
                  </a:lnTo>
                  <a:lnTo>
                    <a:pt x="117952" y="6120"/>
                  </a:lnTo>
                  <a:lnTo>
                    <a:pt x="145609" y="23986"/>
                  </a:lnTo>
                  <a:lnTo>
                    <a:pt x="164530" y="50891"/>
                  </a:lnTo>
                  <a:lnTo>
                    <a:pt x="171898" y="84130"/>
                  </a:lnTo>
                </a:path>
              </a:pathLst>
            </a:custGeom>
            <a:ln w="57229">
              <a:solidFill>
                <a:srgbClr val="0D7D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7649369" y="4333662"/>
            <a:ext cx="173355" cy="60325"/>
          </a:xfrm>
          <a:custGeom>
            <a:avLst/>
            <a:gdLst/>
            <a:ahLst/>
            <a:cxnLst/>
            <a:rect l="l" t="t" r="r" b="b"/>
            <a:pathLst>
              <a:path w="173354" h="60325">
                <a:moveTo>
                  <a:pt x="0" y="3160"/>
                </a:moveTo>
                <a:lnTo>
                  <a:pt x="171898" y="0"/>
                </a:lnTo>
                <a:lnTo>
                  <a:pt x="172948" y="57140"/>
                </a:lnTo>
                <a:lnTo>
                  <a:pt x="1050" y="60301"/>
                </a:lnTo>
                <a:lnTo>
                  <a:pt x="0" y="3160"/>
                </a:lnTo>
                <a:close/>
              </a:path>
            </a:pathLst>
          </a:custGeom>
          <a:solidFill>
            <a:srgbClr val="0D7D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34881" y="3518102"/>
            <a:ext cx="542925" cy="426720"/>
          </a:xfrm>
          <a:custGeom>
            <a:avLst/>
            <a:gdLst/>
            <a:ahLst/>
            <a:cxnLst/>
            <a:rect l="l" t="t" r="r" b="b"/>
            <a:pathLst>
              <a:path w="542925" h="426720">
                <a:moveTo>
                  <a:pt x="356019" y="4584"/>
                </a:moveTo>
                <a:lnTo>
                  <a:pt x="352780" y="0"/>
                </a:lnTo>
                <a:lnTo>
                  <a:pt x="247992" y="0"/>
                </a:lnTo>
                <a:lnTo>
                  <a:pt x="245414" y="1866"/>
                </a:lnTo>
                <a:lnTo>
                  <a:pt x="178079" y="209511"/>
                </a:lnTo>
                <a:lnTo>
                  <a:pt x="176657" y="205359"/>
                </a:lnTo>
                <a:lnTo>
                  <a:pt x="175818" y="203047"/>
                </a:lnTo>
                <a:lnTo>
                  <a:pt x="143281" y="102679"/>
                </a:lnTo>
                <a:lnTo>
                  <a:pt x="127431" y="53657"/>
                </a:lnTo>
                <a:lnTo>
                  <a:pt x="110744" y="1866"/>
                </a:lnTo>
                <a:lnTo>
                  <a:pt x="108165" y="0"/>
                </a:lnTo>
                <a:lnTo>
                  <a:pt x="3251" y="0"/>
                </a:lnTo>
                <a:lnTo>
                  <a:pt x="0" y="4584"/>
                </a:lnTo>
                <a:lnTo>
                  <a:pt x="76593" y="210108"/>
                </a:lnTo>
                <a:lnTo>
                  <a:pt x="115366" y="314363"/>
                </a:lnTo>
                <a:lnTo>
                  <a:pt x="117208" y="315442"/>
                </a:lnTo>
                <a:lnTo>
                  <a:pt x="140881" y="315341"/>
                </a:lnTo>
                <a:lnTo>
                  <a:pt x="160769" y="315315"/>
                </a:lnTo>
                <a:lnTo>
                  <a:pt x="238594" y="315341"/>
                </a:lnTo>
                <a:lnTo>
                  <a:pt x="240792" y="313829"/>
                </a:lnTo>
                <a:lnTo>
                  <a:pt x="241642" y="311543"/>
                </a:lnTo>
                <a:lnTo>
                  <a:pt x="260781" y="260184"/>
                </a:lnTo>
                <a:lnTo>
                  <a:pt x="233680" y="193281"/>
                </a:lnTo>
                <a:lnTo>
                  <a:pt x="247370" y="150774"/>
                </a:lnTo>
                <a:lnTo>
                  <a:pt x="278942" y="113487"/>
                </a:lnTo>
                <a:lnTo>
                  <a:pt x="324446" y="89306"/>
                </a:lnTo>
                <a:lnTo>
                  <a:pt x="356019" y="4584"/>
                </a:lnTo>
                <a:close/>
              </a:path>
              <a:path w="542925" h="426720">
                <a:moveTo>
                  <a:pt x="542467" y="305523"/>
                </a:moveTo>
                <a:lnTo>
                  <a:pt x="527964" y="266636"/>
                </a:lnTo>
                <a:lnTo>
                  <a:pt x="497586" y="241693"/>
                </a:lnTo>
                <a:lnTo>
                  <a:pt x="445554" y="222453"/>
                </a:lnTo>
                <a:lnTo>
                  <a:pt x="407504" y="214985"/>
                </a:lnTo>
                <a:lnTo>
                  <a:pt x="399021" y="213347"/>
                </a:lnTo>
                <a:lnTo>
                  <a:pt x="362267" y="197192"/>
                </a:lnTo>
                <a:lnTo>
                  <a:pt x="360857" y="191401"/>
                </a:lnTo>
                <a:lnTo>
                  <a:pt x="362292" y="185813"/>
                </a:lnTo>
                <a:lnTo>
                  <a:pt x="395008" y="176085"/>
                </a:lnTo>
                <a:lnTo>
                  <a:pt x="402590" y="176441"/>
                </a:lnTo>
                <a:lnTo>
                  <a:pt x="441731" y="185559"/>
                </a:lnTo>
                <a:lnTo>
                  <a:pt x="477659" y="204304"/>
                </a:lnTo>
                <a:lnTo>
                  <a:pt x="480237" y="206019"/>
                </a:lnTo>
                <a:lnTo>
                  <a:pt x="483743" y="205447"/>
                </a:lnTo>
                <a:lnTo>
                  <a:pt x="485635" y="202984"/>
                </a:lnTo>
                <a:lnTo>
                  <a:pt x="533374" y="140373"/>
                </a:lnTo>
                <a:lnTo>
                  <a:pt x="532879" y="136753"/>
                </a:lnTo>
                <a:lnTo>
                  <a:pt x="487235" y="110451"/>
                </a:lnTo>
                <a:lnTo>
                  <a:pt x="417423" y="95059"/>
                </a:lnTo>
                <a:lnTo>
                  <a:pt x="379666" y="93941"/>
                </a:lnTo>
                <a:lnTo>
                  <a:pt x="333209" y="103314"/>
                </a:lnTo>
                <a:lnTo>
                  <a:pt x="295846" y="128079"/>
                </a:lnTo>
                <a:lnTo>
                  <a:pt x="270573" y="162242"/>
                </a:lnTo>
                <a:lnTo>
                  <a:pt x="260362" y="199758"/>
                </a:lnTo>
                <a:lnTo>
                  <a:pt x="268236" y="234594"/>
                </a:lnTo>
                <a:lnTo>
                  <a:pt x="301650" y="271970"/>
                </a:lnTo>
                <a:lnTo>
                  <a:pt x="343928" y="289852"/>
                </a:lnTo>
                <a:lnTo>
                  <a:pt x="404482" y="303085"/>
                </a:lnTo>
                <a:lnTo>
                  <a:pt x="419658" y="306374"/>
                </a:lnTo>
                <a:lnTo>
                  <a:pt x="443153" y="325882"/>
                </a:lnTo>
                <a:lnTo>
                  <a:pt x="440804" y="332828"/>
                </a:lnTo>
                <a:lnTo>
                  <a:pt x="400926" y="344754"/>
                </a:lnTo>
                <a:lnTo>
                  <a:pt x="381304" y="343065"/>
                </a:lnTo>
                <a:lnTo>
                  <a:pt x="343687" y="331012"/>
                </a:lnTo>
                <a:lnTo>
                  <a:pt x="304927" y="307835"/>
                </a:lnTo>
                <a:lnTo>
                  <a:pt x="302272" y="306158"/>
                </a:lnTo>
                <a:lnTo>
                  <a:pt x="298767" y="306832"/>
                </a:lnTo>
                <a:lnTo>
                  <a:pt x="251167" y="374116"/>
                </a:lnTo>
                <a:lnTo>
                  <a:pt x="251701" y="377583"/>
                </a:lnTo>
                <a:lnTo>
                  <a:pt x="260096" y="384098"/>
                </a:lnTo>
                <a:lnTo>
                  <a:pt x="265671" y="388670"/>
                </a:lnTo>
                <a:lnTo>
                  <a:pt x="271780" y="392379"/>
                </a:lnTo>
                <a:lnTo>
                  <a:pt x="319405" y="415061"/>
                </a:lnTo>
                <a:lnTo>
                  <a:pt x="368503" y="426339"/>
                </a:lnTo>
                <a:lnTo>
                  <a:pt x="418858" y="426554"/>
                </a:lnTo>
                <a:lnTo>
                  <a:pt x="470230" y="416026"/>
                </a:lnTo>
                <a:lnTo>
                  <a:pt x="498767" y="403059"/>
                </a:lnTo>
                <a:lnTo>
                  <a:pt x="520382" y="383819"/>
                </a:lnTo>
                <a:lnTo>
                  <a:pt x="534924" y="358635"/>
                </a:lnTo>
                <a:lnTo>
                  <a:pt x="542175" y="327837"/>
                </a:lnTo>
                <a:lnTo>
                  <a:pt x="542467" y="305523"/>
                </a:lnTo>
                <a:close/>
              </a:path>
            </a:pathLst>
          </a:custGeom>
          <a:solidFill>
            <a:srgbClr val="0D7D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1139638" y="2851071"/>
            <a:ext cx="1081405" cy="1783714"/>
            <a:chOff x="11139638" y="2851071"/>
            <a:chExt cx="1081405" cy="1783714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39638" y="2851071"/>
              <a:ext cx="333641" cy="15215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58687" y="4482227"/>
              <a:ext cx="333641" cy="15215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462632" y="2907466"/>
              <a:ext cx="15240" cy="1628775"/>
            </a:xfrm>
            <a:custGeom>
              <a:avLst/>
              <a:gdLst/>
              <a:ahLst/>
              <a:cxnLst/>
              <a:rect l="l" t="t" r="r" b="b"/>
              <a:pathLst>
                <a:path w="15240" h="1628775">
                  <a:moveTo>
                    <a:pt x="0" y="0"/>
                  </a:moveTo>
                  <a:lnTo>
                    <a:pt x="14923" y="1628754"/>
                  </a:lnTo>
                </a:path>
              </a:pathLst>
            </a:custGeom>
            <a:ln w="38054">
              <a:solidFill>
                <a:srgbClr val="041D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487122" y="3102697"/>
              <a:ext cx="715010" cy="0"/>
            </a:xfrm>
            <a:custGeom>
              <a:avLst/>
              <a:gdLst/>
              <a:ahLst/>
              <a:cxnLst/>
              <a:rect l="l" t="t" r="r" b="b"/>
              <a:pathLst>
                <a:path w="715009">
                  <a:moveTo>
                    <a:pt x="0" y="0"/>
                  </a:moveTo>
                  <a:lnTo>
                    <a:pt x="714592" y="0"/>
                  </a:lnTo>
                </a:path>
              </a:pathLst>
            </a:custGeom>
            <a:ln w="38099">
              <a:solidFill>
                <a:srgbClr val="041D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125945" y="3045547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5769" y="57149"/>
                  </a:lnTo>
                  <a:lnTo>
                    <a:pt x="0" y="114299"/>
                  </a:lnTo>
                </a:path>
              </a:pathLst>
            </a:custGeom>
            <a:ln w="37950">
              <a:solidFill>
                <a:srgbClr val="041D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13709374" y="3183999"/>
            <a:ext cx="410209" cy="664210"/>
          </a:xfrm>
          <a:custGeom>
            <a:avLst/>
            <a:gdLst/>
            <a:ahLst/>
            <a:cxnLst/>
            <a:rect l="l" t="t" r="r" b="b"/>
            <a:pathLst>
              <a:path w="410209" h="664210">
                <a:moveTo>
                  <a:pt x="0" y="379074"/>
                </a:moveTo>
                <a:lnTo>
                  <a:pt x="3518" y="372406"/>
                </a:lnTo>
                <a:lnTo>
                  <a:pt x="6896" y="367497"/>
                </a:lnTo>
                <a:lnTo>
                  <a:pt x="127569" y="367497"/>
                </a:lnTo>
                <a:lnTo>
                  <a:pt x="132965" y="362172"/>
                </a:lnTo>
                <a:lnTo>
                  <a:pt x="132965" y="5325"/>
                </a:lnTo>
                <a:lnTo>
                  <a:pt x="138361" y="0"/>
                </a:lnTo>
                <a:lnTo>
                  <a:pt x="271701" y="0"/>
                </a:lnTo>
                <a:lnTo>
                  <a:pt x="277097" y="5325"/>
                </a:lnTo>
                <a:lnTo>
                  <a:pt x="277097" y="362172"/>
                </a:lnTo>
                <a:lnTo>
                  <a:pt x="282493" y="367497"/>
                </a:lnTo>
                <a:lnTo>
                  <a:pt x="403166" y="367497"/>
                </a:lnTo>
                <a:lnTo>
                  <a:pt x="406544" y="372406"/>
                </a:lnTo>
                <a:lnTo>
                  <a:pt x="410016" y="379074"/>
                </a:lnTo>
                <a:lnTo>
                  <a:pt x="409687" y="384261"/>
                </a:lnTo>
                <a:lnTo>
                  <a:pt x="211459" y="660579"/>
                </a:lnTo>
                <a:lnTo>
                  <a:pt x="209301" y="663542"/>
                </a:lnTo>
                <a:lnTo>
                  <a:pt x="206251" y="663867"/>
                </a:lnTo>
                <a:lnTo>
                  <a:pt x="200761" y="663542"/>
                </a:lnTo>
                <a:lnTo>
                  <a:pt x="422" y="384261"/>
                </a:lnTo>
                <a:lnTo>
                  <a:pt x="0" y="379074"/>
                </a:lnTo>
                <a:close/>
              </a:path>
            </a:pathLst>
          </a:custGeom>
          <a:solidFill>
            <a:srgbClr val="0D7D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81608" y="5162552"/>
            <a:ext cx="6496685" cy="0"/>
          </a:xfrm>
          <a:custGeom>
            <a:avLst/>
            <a:gdLst/>
            <a:ahLst/>
            <a:cxnLst/>
            <a:rect l="l" t="t" r="r" b="b"/>
            <a:pathLst>
              <a:path w="6496684">
                <a:moveTo>
                  <a:pt x="0" y="0"/>
                </a:moveTo>
                <a:lnTo>
                  <a:pt x="6496109" y="0"/>
                </a:lnTo>
              </a:path>
            </a:pathLst>
          </a:custGeom>
          <a:ln w="38099">
            <a:solidFill>
              <a:srgbClr val="041D7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240266" y="5819241"/>
            <a:ext cx="581660" cy="894715"/>
            <a:chOff x="4240266" y="5819241"/>
            <a:chExt cx="581660" cy="894715"/>
          </a:xfrm>
        </p:grpSpPr>
        <p:sp>
          <p:nvSpPr>
            <p:cNvPr id="28" name="object 28"/>
            <p:cNvSpPr/>
            <p:nvPr/>
          </p:nvSpPr>
          <p:spPr>
            <a:xfrm>
              <a:off x="4392030" y="5819241"/>
              <a:ext cx="278130" cy="175260"/>
            </a:xfrm>
            <a:custGeom>
              <a:avLst/>
              <a:gdLst/>
              <a:ahLst/>
              <a:cxnLst/>
              <a:rect l="l" t="t" r="r" b="b"/>
              <a:pathLst>
                <a:path w="278129" h="175260">
                  <a:moveTo>
                    <a:pt x="277574" y="174923"/>
                  </a:moveTo>
                  <a:lnTo>
                    <a:pt x="0" y="174923"/>
                  </a:lnTo>
                  <a:lnTo>
                    <a:pt x="0" y="54272"/>
                  </a:lnTo>
                  <a:lnTo>
                    <a:pt x="38538" y="54272"/>
                  </a:lnTo>
                  <a:lnTo>
                    <a:pt x="42784" y="33151"/>
                  </a:lnTo>
                  <a:lnTo>
                    <a:pt x="54358" y="15899"/>
                  </a:lnTo>
                  <a:lnTo>
                    <a:pt x="71519" y="4266"/>
                  </a:lnTo>
                  <a:lnTo>
                    <a:pt x="92524" y="0"/>
                  </a:lnTo>
                  <a:lnTo>
                    <a:pt x="185049" y="0"/>
                  </a:lnTo>
                  <a:lnTo>
                    <a:pt x="206055" y="4266"/>
                  </a:lnTo>
                  <a:lnTo>
                    <a:pt x="223216" y="15899"/>
                  </a:lnTo>
                  <a:lnTo>
                    <a:pt x="234790" y="33151"/>
                  </a:lnTo>
                  <a:lnTo>
                    <a:pt x="239035" y="54272"/>
                  </a:lnTo>
                  <a:lnTo>
                    <a:pt x="277574" y="54272"/>
                  </a:lnTo>
                  <a:lnTo>
                    <a:pt x="277574" y="174923"/>
                  </a:lnTo>
                  <a:close/>
                </a:path>
              </a:pathLst>
            </a:custGeom>
            <a:solidFill>
              <a:srgbClr val="C6B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506353" y="5847176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24464" y="49245"/>
                  </a:moveTo>
                  <a:lnTo>
                    <a:pt x="14935" y="47308"/>
                  </a:lnTo>
                  <a:lnTo>
                    <a:pt x="7159" y="42030"/>
                  </a:lnTo>
                  <a:lnTo>
                    <a:pt x="1920" y="34208"/>
                  </a:lnTo>
                  <a:lnTo>
                    <a:pt x="0" y="24642"/>
                  </a:lnTo>
                  <a:lnTo>
                    <a:pt x="1920" y="15053"/>
                  </a:lnTo>
                  <a:lnTo>
                    <a:pt x="7159" y="7220"/>
                  </a:lnTo>
                  <a:lnTo>
                    <a:pt x="14935" y="1937"/>
                  </a:lnTo>
                  <a:lnTo>
                    <a:pt x="24464" y="0"/>
                  </a:lnTo>
                  <a:lnTo>
                    <a:pt x="33992" y="1937"/>
                  </a:lnTo>
                  <a:lnTo>
                    <a:pt x="41768" y="7220"/>
                  </a:lnTo>
                  <a:lnTo>
                    <a:pt x="47008" y="15053"/>
                  </a:lnTo>
                  <a:lnTo>
                    <a:pt x="48928" y="24642"/>
                  </a:lnTo>
                  <a:lnTo>
                    <a:pt x="47008" y="34208"/>
                  </a:lnTo>
                  <a:lnTo>
                    <a:pt x="41768" y="42030"/>
                  </a:lnTo>
                  <a:lnTo>
                    <a:pt x="33992" y="47308"/>
                  </a:lnTo>
                  <a:lnTo>
                    <a:pt x="24464" y="49245"/>
                  </a:lnTo>
                  <a:close/>
                </a:path>
              </a:pathLst>
            </a:custGeom>
            <a:solidFill>
              <a:srgbClr val="8A41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240266" y="5935929"/>
              <a:ext cx="581660" cy="777875"/>
            </a:xfrm>
            <a:custGeom>
              <a:avLst/>
              <a:gdLst/>
              <a:ahLst/>
              <a:cxnLst/>
              <a:rect l="l" t="t" r="r" b="b"/>
              <a:pathLst>
                <a:path w="581660" h="777875">
                  <a:moveTo>
                    <a:pt x="523941" y="777405"/>
                  </a:moveTo>
                  <a:lnTo>
                    <a:pt x="57161" y="777405"/>
                  </a:lnTo>
                  <a:lnTo>
                    <a:pt x="34915" y="773003"/>
                  </a:lnTo>
                  <a:lnTo>
                    <a:pt x="16745" y="760993"/>
                  </a:lnTo>
                  <a:lnTo>
                    <a:pt x="4493" y="743173"/>
                  </a:lnTo>
                  <a:lnTo>
                    <a:pt x="0" y="721338"/>
                  </a:lnTo>
                  <a:lnTo>
                    <a:pt x="0" y="56106"/>
                  </a:lnTo>
                  <a:lnTo>
                    <a:pt x="4493" y="34265"/>
                  </a:lnTo>
                  <a:lnTo>
                    <a:pt x="16745" y="16431"/>
                  </a:lnTo>
                  <a:lnTo>
                    <a:pt x="34915" y="4408"/>
                  </a:lnTo>
                  <a:lnTo>
                    <a:pt x="57161" y="0"/>
                  </a:lnTo>
                  <a:lnTo>
                    <a:pt x="523941" y="0"/>
                  </a:lnTo>
                  <a:lnTo>
                    <a:pt x="546187" y="4408"/>
                  </a:lnTo>
                  <a:lnTo>
                    <a:pt x="564357" y="16431"/>
                  </a:lnTo>
                  <a:lnTo>
                    <a:pt x="576610" y="34265"/>
                  </a:lnTo>
                  <a:lnTo>
                    <a:pt x="581103" y="56106"/>
                  </a:lnTo>
                  <a:lnTo>
                    <a:pt x="581103" y="721338"/>
                  </a:lnTo>
                  <a:lnTo>
                    <a:pt x="576610" y="743173"/>
                  </a:lnTo>
                  <a:lnTo>
                    <a:pt x="564357" y="760993"/>
                  </a:lnTo>
                  <a:lnTo>
                    <a:pt x="546187" y="773003"/>
                  </a:lnTo>
                  <a:lnTo>
                    <a:pt x="523941" y="777405"/>
                  </a:lnTo>
                  <a:close/>
                </a:path>
              </a:pathLst>
            </a:custGeom>
            <a:solidFill>
              <a:srgbClr val="2649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75864" y="5993178"/>
              <a:ext cx="509905" cy="662940"/>
            </a:xfrm>
            <a:custGeom>
              <a:avLst/>
              <a:gdLst/>
              <a:ahLst/>
              <a:cxnLst/>
              <a:rect l="l" t="t" r="r" b="b"/>
              <a:pathLst>
                <a:path w="509904" h="662940">
                  <a:moveTo>
                    <a:pt x="459762" y="662906"/>
                  </a:moveTo>
                  <a:lnTo>
                    <a:pt x="50143" y="662906"/>
                  </a:lnTo>
                  <a:lnTo>
                    <a:pt x="30615" y="659148"/>
                  </a:lnTo>
                  <a:lnTo>
                    <a:pt x="14677" y="648899"/>
                  </a:lnTo>
                  <a:lnTo>
                    <a:pt x="3937" y="633697"/>
                  </a:lnTo>
                  <a:lnTo>
                    <a:pt x="0" y="615079"/>
                  </a:lnTo>
                  <a:lnTo>
                    <a:pt x="0" y="47826"/>
                  </a:lnTo>
                  <a:lnTo>
                    <a:pt x="3937" y="29208"/>
                  </a:lnTo>
                  <a:lnTo>
                    <a:pt x="14677" y="14006"/>
                  </a:lnTo>
                  <a:lnTo>
                    <a:pt x="30615" y="3758"/>
                  </a:lnTo>
                  <a:lnTo>
                    <a:pt x="50143" y="0"/>
                  </a:lnTo>
                  <a:lnTo>
                    <a:pt x="459762" y="0"/>
                  </a:lnTo>
                  <a:lnTo>
                    <a:pt x="479291" y="3757"/>
                  </a:lnTo>
                  <a:lnTo>
                    <a:pt x="495228" y="14006"/>
                  </a:lnTo>
                  <a:lnTo>
                    <a:pt x="505969" y="29208"/>
                  </a:lnTo>
                  <a:lnTo>
                    <a:pt x="509906" y="47826"/>
                  </a:lnTo>
                  <a:lnTo>
                    <a:pt x="509906" y="615079"/>
                  </a:lnTo>
                  <a:lnTo>
                    <a:pt x="505969" y="633697"/>
                  </a:lnTo>
                  <a:lnTo>
                    <a:pt x="495228" y="648899"/>
                  </a:lnTo>
                  <a:lnTo>
                    <a:pt x="479291" y="659148"/>
                  </a:lnTo>
                  <a:lnTo>
                    <a:pt x="459762" y="6629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325340" y="6079730"/>
              <a:ext cx="394970" cy="490220"/>
            </a:xfrm>
            <a:custGeom>
              <a:avLst/>
              <a:gdLst/>
              <a:ahLst/>
              <a:cxnLst/>
              <a:rect l="l" t="t" r="r" b="b"/>
              <a:pathLst>
                <a:path w="394970" h="490220">
                  <a:moveTo>
                    <a:pt x="96710" y="275882"/>
                  </a:moveTo>
                  <a:lnTo>
                    <a:pt x="0" y="275882"/>
                  </a:lnTo>
                  <a:lnTo>
                    <a:pt x="0" y="373189"/>
                  </a:lnTo>
                  <a:lnTo>
                    <a:pt x="96710" y="373189"/>
                  </a:lnTo>
                  <a:lnTo>
                    <a:pt x="96710" y="275882"/>
                  </a:lnTo>
                  <a:close/>
                </a:path>
                <a:path w="394970" h="490220">
                  <a:moveTo>
                    <a:pt x="96710" y="137922"/>
                  </a:moveTo>
                  <a:lnTo>
                    <a:pt x="0" y="137922"/>
                  </a:lnTo>
                  <a:lnTo>
                    <a:pt x="0" y="235229"/>
                  </a:lnTo>
                  <a:lnTo>
                    <a:pt x="96710" y="235229"/>
                  </a:lnTo>
                  <a:lnTo>
                    <a:pt x="96710" y="137922"/>
                  </a:lnTo>
                  <a:close/>
                </a:path>
                <a:path w="394970" h="490220">
                  <a:moveTo>
                    <a:pt x="96710" y="0"/>
                  </a:moveTo>
                  <a:lnTo>
                    <a:pt x="0" y="0"/>
                  </a:lnTo>
                  <a:lnTo>
                    <a:pt x="0" y="97269"/>
                  </a:lnTo>
                  <a:lnTo>
                    <a:pt x="96710" y="97269"/>
                  </a:lnTo>
                  <a:lnTo>
                    <a:pt x="96710" y="0"/>
                  </a:lnTo>
                  <a:close/>
                </a:path>
                <a:path w="394970" h="490220">
                  <a:moveTo>
                    <a:pt x="394677" y="468960"/>
                  </a:moveTo>
                  <a:lnTo>
                    <a:pt x="0" y="468960"/>
                  </a:lnTo>
                  <a:lnTo>
                    <a:pt x="0" y="489851"/>
                  </a:lnTo>
                  <a:lnTo>
                    <a:pt x="394677" y="489851"/>
                  </a:lnTo>
                  <a:lnTo>
                    <a:pt x="394677" y="468960"/>
                  </a:lnTo>
                  <a:close/>
                </a:path>
                <a:path w="394970" h="490220">
                  <a:moveTo>
                    <a:pt x="394677" y="390817"/>
                  </a:moveTo>
                  <a:lnTo>
                    <a:pt x="127368" y="390817"/>
                  </a:lnTo>
                  <a:lnTo>
                    <a:pt x="127368" y="411708"/>
                  </a:lnTo>
                  <a:lnTo>
                    <a:pt x="394677" y="411708"/>
                  </a:lnTo>
                  <a:lnTo>
                    <a:pt x="394677" y="390817"/>
                  </a:lnTo>
                  <a:close/>
                </a:path>
                <a:path w="394970" h="490220">
                  <a:moveTo>
                    <a:pt x="394677" y="312623"/>
                  </a:moveTo>
                  <a:lnTo>
                    <a:pt x="127368" y="312623"/>
                  </a:lnTo>
                  <a:lnTo>
                    <a:pt x="127368" y="333527"/>
                  </a:lnTo>
                  <a:lnTo>
                    <a:pt x="394677" y="333527"/>
                  </a:lnTo>
                  <a:lnTo>
                    <a:pt x="394677" y="312623"/>
                  </a:lnTo>
                  <a:close/>
                </a:path>
                <a:path w="394970" h="490220">
                  <a:moveTo>
                    <a:pt x="394677" y="234480"/>
                  </a:moveTo>
                  <a:lnTo>
                    <a:pt x="127368" y="234480"/>
                  </a:lnTo>
                  <a:lnTo>
                    <a:pt x="127368" y="255371"/>
                  </a:lnTo>
                  <a:lnTo>
                    <a:pt x="394677" y="255371"/>
                  </a:lnTo>
                  <a:lnTo>
                    <a:pt x="394677" y="234480"/>
                  </a:lnTo>
                  <a:close/>
                </a:path>
                <a:path w="394970" h="490220">
                  <a:moveTo>
                    <a:pt x="394677" y="156337"/>
                  </a:moveTo>
                  <a:lnTo>
                    <a:pt x="127368" y="156337"/>
                  </a:lnTo>
                  <a:lnTo>
                    <a:pt x="127368" y="177190"/>
                  </a:lnTo>
                  <a:lnTo>
                    <a:pt x="394677" y="177190"/>
                  </a:lnTo>
                  <a:lnTo>
                    <a:pt x="394677" y="156337"/>
                  </a:lnTo>
                  <a:close/>
                </a:path>
                <a:path w="394970" h="490220">
                  <a:moveTo>
                    <a:pt x="394677" y="78143"/>
                  </a:moveTo>
                  <a:lnTo>
                    <a:pt x="127368" y="78143"/>
                  </a:lnTo>
                  <a:lnTo>
                    <a:pt x="127368" y="99047"/>
                  </a:lnTo>
                  <a:lnTo>
                    <a:pt x="394677" y="99047"/>
                  </a:lnTo>
                  <a:lnTo>
                    <a:pt x="394677" y="78143"/>
                  </a:lnTo>
                  <a:close/>
                </a:path>
                <a:path w="394970" h="490220">
                  <a:moveTo>
                    <a:pt x="394677" y="0"/>
                  </a:moveTo>
                  <a:lnTo>
                    <a:pt x="127368" y="0"/>
                  </a:lnTo>
                  <a:lnTo>
                    <a:pt x="127368" y="20853"/>
                  </a:lnTo>
                  <a:lnTo>
                    <a:pt x="394677" y="20853"/>
                  </a:lnTo>
                  <a:lnTo>
                    <a:pt x="394677" y="0"/>
                  </a:lnTo>
                  <a:close/>
                </a:path>
              </a:pathLst>
            </a:custGeom>
            <a:solidFill>
              <a:srgbClr val="8A41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336554" y="6091516"/>
              <a:ext cx="74930" cy="347980"/>
            </a:xfrm>
            <a:custGeom>
              <a:avLst/>
              <a:gdLst/>
              <a:ahLst/>
              <a:cxnLst/>
              <a:rect l="l" t="t" r="r" b="b"/>
              <a:pathLst>
                <a:path w="74929" h="347979">
                  <a:moveTo>
                    <a:pt x="74333" y="280136"/>
                  </a:moveTo>
                  <a:lnTo>
                    <a:pt x="69697" y="274739"/>
                  </a:lnTo>
                  <a:lnTo>
                    <a:pt x="65659" y="274459"/>
                  </a:lnTo>
                  <a:lnTo>
                    <a:pt x="62953" y="276745"/>
                  </a:lnTo>
                  <a:lnTo>
                    <a:pt x="47536" y="291947"/>
                  </a:lnTo>
                  <a:lnTo>
                    <a:pt x="36614" y="306146"/>
                  </a:lnTo>
                  <a:lnTo>
                    <a:pt x="29425" y="318719"/>
                  </a:lnTo>
                  <a:lnTo>
                    <a:pt x="25196" y="328993"/>
                  </a:lnTo>
                  <a:lnTo>
                    <a:pt x="8775" y="314248"/>
                  </a:lnTo>
                  <a:lnTo>
                    <a:pt x="4699" y="314477"/>
                  </a:lnTo>
                  <a:lnTo>
                    <a:pt x="0" y="319798"/>
                  </a:lnTo>
                  <a:lnTo>
                    <a:pt x="228" y="323862"/>
                  </a:lnTo>
                  <a:lnTo>
                    <a:pt x="25831" y="346811"/>
                  </a:lnTo>
                  <a:lnTo>
                    <a:pt x="27317" y="347408"/>
                  </a:lnTo>
                  <a:lnTo>
                    <a:pt x="28854" y="347408"/>
                  </a:lnTo>
                  <a:lnTo>
                    <a:pt x="29667" y="347408"/>
                  </a:lnTo>
                  <a:lnTo>
                    <a:pt x="30454" y="347243"/>
                  </a:lnTo>
                  <a:lnTo>
                    <a:pt x="33477" y="346062"/>
                  </a:lnTo>
                  <a:lnTo>
                    <a:pt x="35039" y="343928"/>
                  </a:lnTo>
                  <a:lnTo>
                    <a:pt x="35280" y="341528"/>
                  </a:lnTo>
                  <a:lnTo>
                    <a:pt x="36245" y="336842"/>
                  </a:lnTo>
                  <a:lnTo>
                    <a:pt x="40868" y="324650"/>
                  </a:lnTo>
                  <a:lnTo>
                    <a:pt x="51701" y="307162"/>
                  </a:lnTo>
                  <a:lnTo>
                    <a:pt x="71310" y="286562"/>
                  </a:lnTo>
                  <a:lnTo>
                    <a:pt x="74015" y="284238"/>
                  </a:lnTo>
                  <a:lnTo>
                    <a:pt x="74333" y="280136"/>
                  </a:lnTo>
                  <a:close/>
                </a:path>
                <a:path w="74929" h="347979">
                  <a:moveTo>
                    <a:pt x="74333" y="143637"/>
                  </a:moveTo>
                  <a:lnTo>
                    <a:pt x="69697" y="138239"/>
                  </a:lnTo>
                  <a:lnTo>
                    <a:pt x="65659" y="137922"/>
                  </a:lnTo>
                  <a:lnTo>
                    <a:pt x="62953" y="140246"/>
                  </a:lnTo>
                  <a:lnTo>
                    <a:pt x="47536" y="155448"/>
                  </a:lnTo>
                  <a:lnTo>
                    <a:pt x="36614" y="169646"/>
                  </a:lnTo>
                  <a:lnTo>
                    <a:pt x="29425" y="182219"/>
                  </a:lnTo>
                  <a:lnTo>
                    <a:pt x="25196" y="192493"/>
                  </a:lnTo>
                  <a:lnTo>
                    <a:pt x="8775" y="177749"/>
                  </a:lnTo>
                  <a:lnTo>
                    <a:pt x="4699" y="177977"/>
                  </a:lnTo>
                  <a:lnTo>
                    <a:pt x="0" y="183299"/>
                  </a:lnTo>
                  <a:lnTo>
                    <a:pt x="228" y="187363"/>
                  </a:lnTo>
                  <a:lnTo>
                    <a:pt x="25831" y="210312"/>
                  </a:lnTo>
                  <a:lnTo>
                    <a:pt x="27317" y="210858"/>
                  </a:lnTo>
                  <a:lnTo>
                    <a:pt x="28854" y="210858"/>
                  </a:lnTo>
                  <a:lnTo>
                    <a:pt x="29667" y="210858"/>
                  </a:lnTo>
                  <a:lnTo>
                    <a:pt x="30454" y="210705"/>
                  </a:lnTo>
                  <a:lnTo>
                    <a:pt x="33477" y="209562"/>
                  </a:lnTo>
                  <a:lnTo>
                    <a:pt x="35039" y="207429"/>
                  </a:lnTo>
                  <a:lnTo>
                    <a:pt x="35280" y="205028"/>
                  </a:lnTo>
                  <a:lnTo>
                    <a:pt x="36245" y="200342"/>
                  </a:lnTo>
                  <a:lnTo>
                    <a:pt x="40868" y="188137"/>
                  </a:lnTo>
                  <a:lnTo>
                    <a:pt x="51701" y="170637"/>
                  </a:lnTo>
                  <a:lnTo>
                    <a:pt x="71310" y="150025"/>
                  </a:lnTo>
                  <a:lnTo>
                    <a:pt x="74015" y="147701"/>
                  </a:lnTo>
                  <a:lnTo>
                    <a:pt x="74333" y="143637"/>
                  </a:lnTo>
                  <a:close/>
                </a:path>
                <a:path w="74929" h="347979">
                  <a:moveTo>
                    <a:pt x="74333" y="5676"/>
                  </a:moveTo>
                  <a:lnTo>
                    <a:pt x="69697" y="279"/>
                  </a:lnTo>
                  <a:lnTo>
                    <a:pt x="65659" y="0"/>
                  </a:lnTo>
                  <a:lnTo>
                    <a:pt x="62953" y="2286"/>
                  </a:lnTo>
                  <a:lnTo>
                    <a:pt x="47536" y="17500"/>
                  </a:lnTo>
                  <a:lnTo>
                    <a:pt x="36614" y="31711"/>
                  </a:lnTo>
                  <a:lnTo>
                    <a:pt x="29425" y="44284"/>
                  </a:lnTo>
                  <a:lnTo>
                    <a:pt x="25196" y="54571"/>
                  </a:lnTo>
                  <a:lnTo>
                    <a:pt x="8775" y="39789"/>
                  </a:lnTo>
                  <a:lnTo>
                    <a:pt x="4699" y="40055"/>
                  </a:lnTo>
                  <a:lnTo>
                    <a:pt x="0" y="45339"/>
                  </a:lnTo>
                  <a:lnTo>
                    <a:pt x="228" y="49403"/>
                  </a:lnTo>
                  <a:lnTo>
                    <a:pt x="25831" y="72390"/>
                  </a:lnTo>
                  <a:lnTo>
                    <a:pt x="27317" y="72948"/>
                  </a:lnTo>
                  <a:lnTo>
                    <a:pt x="28854" y="72948"/>
                  </a:lnTo>
                  <a:lnTo>
                    <a:pt x="29667" y="72948"/>
                  </a:lnTo>
                  <a:lnTo>
                    <a:pt x="30454" y="72783"/>
                  </a:lnTo>
                  <a:lnTo>
                    <a:pt x="33477" y="71602"/>
                  </a:lnTo>
                  <a:lnTo>
                    <a:pt x="35039" y="69469"/>
                  </a:lnTo>
                  <a:lnTo>
                    <a:pt x="35280" y="67106"/>
                  </a:lnTo>
                  <a:lnTo>
                    <a:pt x="36245" y="62407"/>
                  </a:lnTo>
                  <a:lnTo>
                    <a:pt x="40868" y="50203"/>
                  </a:lnTo>
                  <a:lnTo>
                    <a:pt x="51701" y="32702"/>
                  </a:lnTo>
                  <a:lnTo>
                    <a:pt x="71310" y="12103"/>
                  </a:lnTo>
                  <a:lnTo>
                    <a:pt x="74015" y="9779"/>
                  </a:lnTo>
                  <a:lnTo>
                    <a:pt x="74333" y="56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4129175" y="7162002"/>
            <a:ext cx="809625" cy="934085"/>
            <a:chOff x="4129175" y="7162002"/>
            <a:chExt cx="809625" cy="934085"/>
          </a:xfrm>
        </p:grpSpPr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29175" y="7162002"/>
              <a:ext cx="809086" cy="93360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61667" y="7467758"/>
              <a:ext cx="300887" cy="10154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729024" y="7342990"/>
              <a:ext cx="133985" cy="293370"/>
            </a:xfrm>
            <a:custGeom>
              <a:avLst/>
              <a:gdLst/>
              <a:ahLst/>
              <a:cxnLst/>
              <a:rect l="l" t="t" r="r" b="b"/>
              <a:pathLst>
                <a:path w="133985" h="293370">
                  <a:moveTo>
                    <a:pt x="490" y="141421"/>
                  </a:moveTo>
                  <a:lnTo>
                    <a:pt x="0" y="74952"/>
                  </a:lnTo>
                  <a:lnTo>
                    <a:pt x="105191" y="14252"/>
                  </a:lnTo>
                  <a:lnTo>
                    <a:pt x="129189" y="0"/>
                  </a:lnTo>
                  <a:lnTo>
                    <a:pt x="129189" y="66306"/>
                  </a:lnTo>
                  <a:lnTo>
                    <a:pt x="490" y="141421"/>
                  </a:lnTo>
                  <a:close/>
                </a:path>
                <a:path w="133985" h="293370">
                  <a:moveTo>
                    <a:pt x="3057" y="218464"/>
                  </a:moveTo>
                  <a:lnTo>
                    <a:pt x="2579" y="151995"/>
                  </a:lnTo>
                  <a:lnTo>
                    <a:pt x="131768" y="77042"/>
                  </a:lnTo>
                  <a:lnTo>
                    <a:pt x="131768" y="143348"/>
                  </a:lnTo>
                  <a:lnTo>
                    <a:pt x="3057" y="218464"/>
                  </a:lnTo>
                  <a:close/>
                </a:path>
                <a:path w="133985" h="293370">
                  <a:moveTo>
                    <a:pt x="4832" y="292941"/>
                  </a:moveTo>
                  <a:lnTo>
                    <a:pt x="4354" y="226310"/>
                  </a:lnTo>
                  <a:lnTo>
                    <a:pt x="133530" y="151519"/>
                  </a:lnTo>
                  <a:lnTo>
                    <a:pt x="133530" y="217826"/>
                  </a:lnTo>
                  <a:lnTo>
                    <a:pt x="4832" y="292941"/>
                  </a:lnTo>
                  <a:close/>
                </a:path>
              </a:pathLst>
            </a:custGeom>
            <a:solidFill>
              <a:srgbClr val="5E6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61997" y="7471600"/>
              <a:ext cx="2413" cy="128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557477" y="7319928"/>
              <a:ext cx="176530" cy="316230"/>
            </a:xfrm>
            <a:custGeom>
              <a:avLst/>
              <a:gdLst/>
              <a:ahLst/>
              <a:cxnLst/>
              <a:rect l="l" t="t" r="r" b="b"/>
              <a:pathLst>
                <a:path w="176529" h="316229">
                  <a:moveTo>
                    <a:pt x="172038" y="164483"/>
                  </a:moveTo>
                  <a:lnTo>
                    <a:pt x="163" y="66469"/>
                  </a:lnTo>
                  <a:lnTo>
                    <a:pt x="0" y="0"/>
                  </a:lnTo>
                  <a:lnTo>
                    <a:pt x="13731" y="7845"/>
                  </a:lnTo>
                  <a:lnTo>
                    <a:pt x="4517" y="7845"/>
                  </a:lnTo>
                  <a:lnTo>
                    <a:pt x="4517" y="63903"/>
                  </a:lnTo>
                  <a:lnTo>
                    <a:pt x="166878" y="156475"/>
                  </a:lnTo>
                  <a:lnTo>
                    <a:pt x="171978" y="156475"/>
                  </a:lnTo>
                  <a:lnTo>
                    <a:pt x="172038" y="164483"/>
                  </a:lnTo>
                  <a:close/>
                </a:path>
                <a:path w="176529" h="316229">
                  <a:moveTo>
                    <a:pt x="171978" y="156475"/>
                  </a:moveTo>
                  <a:lnTo>
                    <a:pt x="166878" y="156475"/>
                  </a:lnTo>
                  <a:lnTo>
                    <a:pt x="166878" y="100579"/>
                  </a:lnTo>
                  <a:lnTo>
                    <a:pt x="163178" y="98339"/>
                  </a:lnTo>
                  <a:lnTo>
                    <a:pt x="8053" y="9772"/>
                  </a:lnTo>
                  <a:lnTo>
                    <a:pt x="4517" y="7845"/>
                  </a:lnTo>
                  <a:lnTo>
                    <a:pt x="13731" y="7845"/>
                  </a:lnTo>
                  <a:lnTo>
                    <a:pt x="171547" y="98014"/>
                  </a:lnTo>
                  <a:lnTo>
                    <a:pt x="171978" y="156475"/>
                  </a:lnTo>
                  <a:close/>
                </a:path>
                <a:path w="176529" h="316229">
                  <a:moveTo>
                    <a:pt x="174605" y="241525"/>
                  </a:moveTo>
                  <a:lnTo>
                    <a:pt x="2743" y="143511"/>
                  </a:lnTo>
                  <a:lnTo>
                    <a:pt x="2655" y="114193"/>
                  </a:lnTo>
                  <a:lnTo>
                    <a:pt x="2579" y="77042"/>
                  </a:lnTo>
                  <a:lnTo>
                    <a:pt x="16311" y="84888"/>
                  </a:lnTo>
                  <a:lnTo>
                    <a:pt x="7084" y="84888"/>
                  </a:lnTo>
                  <a:lnTo>
                    <a:pt x="7084" y="140946"/>
                  </a:lnTo>
                  <a:lnTo>
                    <a:pt x="169458" y="233517"/>
                  </a:lnTo>
                  <a:lnTo>
                    <a:pt x="174547" y="233517"/>
                  </a:lnTo>
                  <a:lnTo>
                    <a:pt x="174605" y="241525"/>
                  </a:lnTo>
                  <a:close/>
                </a:path>
                <a:path w="176529" h="316229">
                  <a:moveTo>
                    <a:pt x="174547" y="233517"/>
                  </a:moveTo>
                  <a:lnTo>
                    <a:pt x="169458" y="233517"/>
                  </a:lnTo>
                  <a:lnTo>
                    <a:pt x="169458" y="177622"/>
                  </a:lnTo>
                  <a:lnTo>
                    <a:pt x="165746" y="175382"/>
                  </a:lnTo>
                  <a:lnTo>
                    <a:pt x="10633" y="86802"/>
                  </a:lnTo>
                  <a:lnTo>
                    <a:pt x="7084" y="84888"/>
                  </a:lnTo>
                  <a:lnTo>
                    <a:pt x="16311" y="84888"/>
                  </a:lnTo>
                  <a:lnTo>
                    <a:pt x="174127" y="175056"/>
                  </a:lnTo>
                  <a:lnTo>
                    <a:pt x="174547" y="233517"/>
                  </a:lnTo>
                  <a:close/>
                </a:path>
                <a:path w="176529" h="316229">
                  <a:moveTo>
                    <a:pt x="176379" y="316003"/>
                  </a:moveTo>
                  <a:lnTo>
                    <a:pt x="4668" y="217989"/>
                  </a:lnTo>
                  <a:lnTo>
                    <a:pt x="4608" y="177622"/>
                  </a:lnTo>
                  <a:lnTo>
                    <a:pt x="4517" y="151670"/>
                  </a:lnTo>
                  <a:lnTo>
                    <a:pt x="6933" y="152958"/>
                  </a:lnTo>
                  <a:lnTo>
                    <a:pt x="17876" y="159202"/>
                  </a:lnTo>
                  <a:lnTo>
                    <a:pt x="9022" y="159202"/>
                  </a:lnTo>
                  <a:lnTo>
                    <a:pt x="9022" y="215423"/>
                  </a:lnTo>
                  <a:lnTo>
                    <a:pt x="171232" y="307832"/>
                  </a:lnTo>
                  <a:lnTo>
                    <a:pt x="176320" y="307832"/>
                  </a:lnTo>
                  <a:lnTo>
                    <a:pt x="176379" y="316003"/>
                  </a:lnTo>
                  <a:close/>
                </a:path>
                <a:path w="176529" h="316229">
                  <a:moveTo>
                    <a:pt x="176320" y="307832"/>
                  </a:moveTo>
                  <a:lnTo>
                    <a:pt x="171232" y="307832"/>
                  </a:lnTo>
                  <a:lnTo>
                    <a:pt x="171547" y="251774"/>
                  </a:lnTo>
                  <a:lnTo>
                    <a:pt x="167520" y="249696"/>
                  </a:lnTo>
                  <a:lnTo>
                    <a:pt x="12407" y="160967"/>
                  </a:lnTo>
                  <a:lnTo>
                    <a:pt x="9022" y="159202"/>
                  </a:lnTo>
                  <a:lnTo>
                    <a:pt x="17876" y="159202"/>
                  </a:lnTo>
                  <a:lnTo>
                    <a:pt x="175901" y="249371"/>
                  </a:lnTo>
                  <a:lnTo>
                    <a:pt x="176320" y="307832"/>
                  </a:lnTo>
                  <a:close/>
                </a:path>
              </a:pathLst>
            </a:custGeom>
            <a:solidFill>
              <a:srgbClr val="1B1A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57477" y="7313922"/>
              <a:ext cx="303316" cy="18106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437738" y="7276358"/>
              <a:ext cx="414655" cy="689610"/>
            </a:xfrm>
            <a:custGeom>
              <a:avLst/>
              <a:gdLst/>
              <a:ahLst/>
              <a:cxnLst/>
              <a:rect l="l" t="t" r="r" b="b"/>
              <a:pathLst>
                <a:path w="414654" h="689609">
                  <a:moveTo>
                    <a:pt x="541" y="689203"/>
                  </a:moveTo>
                  <a:lnTo>
                    <a:pt x="96" y="688978"/>
                  </a:lnTo>
                  <a:lnTo>
                    <a:pt x="0" y="688778"/>
                  </a:lnTo>
                  <a:lnTo>
                    <a:pt x="276" y="688553"/>
                  </a:lnTo>
                  <a:lnTo>
                    <a:pt x="490" y="688778"/>
                  </a:lnTo>
                  <a:lnTo>
                    <a:pt x="541" y="689203"/>
                  </a:lnTo>
                  <a:close/>
                </a:path>
                <a:path w="414654" h="689609">
                  <a:moveTo>
                    <a:pt x="414509" y="638"/>
                  </a:moveTo>
                  <a:lnTo>
                    <a:pt x="414203" y="437"/>
                  </a:lnTo>
                  <a:lnTo>
                    <a:pt x="414144" y="112"/>
                  </a:lnTo>
                  <a:lnTo>
                    <a:pt x="414346" y="0"/>
                  </a:lnTo>
                  <a:lnTo>
                    <a:pt x="414459" y="212"/>
                  </a:lnTo>
                  <a:lnTo>
                    <a:pt x="414509" y="638"/>
                  </a:lnTo>
                  <a:close/>
                </a:path>
              </a:pathLst>
            </a:custGeom>
            <a:solidFill>
              <a:srgbClr val="7C7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8279" y="7301672"/>
              <a:ext cx="414655" cy="690245"/>
            </a:xfrm>
            <a:custGeom>
              <a:avLst/>
              <a:gdLst/>
              <a:ahLst/>
              <a:cxnLst/>
              <a:rect l="l" t="t" r="r" b="b"/>
              <a:pathLst>
                <a:path w="414654" h="690245">
                  <a:moveTo>
                    <a:pt x="163" y="689666"/>
                  </a:moveTo>
                  <a:lnTo>
                    <a:pt x="0" y="689666"/>
                  </a:lnTo>
                  <a:lnTo>
                    <a:pt x="163" y="689353"/>
                  </a:lnTo>
                  <a:lnTo>
                    <a:pt x="163" y="689666"/>
                  </a:lnTo>
                  <a:close/>
                </a:path>
                <a:path w="414654" h="690245">
                  <a:moveTo>
                    <a:pt x="414132" y="475"/>
                  </a:moveTo>
                  <a:lnTo>
                    <a:pt x="413968" y="475"/>
                  </a:lnTo>
                  <a:lnTo>
                    <a:pt x="414132" y="0"/>
                  </a:lnTo>
                  <a:lnTo>
                    <a:pt x="414132" y="475"/>
                  </a:lnTo>
                  <a:close/>
                </a:path>
              </a:pathLst>
            </a:custGeom>
            <a:solidFill>
              <a:srgbClr val="D9E8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545493" y="5796438"/>
            <a:ext cx="904875" cy="904874"/>
          </a:xfrm>
          <a:prstGeom prst="rect">
            <a:avLst/>
          </a:prstGeom>
        </p:spPr>
      </p:pic>
      <p:grpSp>
        <p:nvGrpSpPr>
          <p:cNvPr id="44" name="object 44"/>
          <p:cNvGrpSpPr/>
          <p:nvPr/>
        </p:nvGrpSpPr>
        <p:grpSpPr>
          <a:xfrm>
            <a:off x="8576652" y="7359097"/>
            <a:ext cx="876300" cy="880744"/>
            <a:chOff x="8576652" y="7359097"/>
            <a:chExt cx="876300" cy="880744"/>
          </a:xfrm>
        </p:grpSpPr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18001" y="8003773"/>
              <a:ext cx="234950" cy="23602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8576652" y="7359097"/>
              <a:ext cx="786130" cy="789940"/>
            </a:xfrm>
            <a:custGeom>
              <a:avLst/>
              <a:gdLst/>
              <a:ahLst/>
              <a:cxnLst/>
              <a:rect l="l" t="t" r="r" b="b"/>
              <a:pathLst>
                <a:path w="786129" h="789940">
                  <a:moveTo>
                    <a:pt x="392824" y="789724"/>
                  </a:moveTo>
                  <a:lnTo>
                    <a:pt x="343549" y="786647"/>
                  </a:lnTo>
                  <a:lnTo>
                    <a:pt x="296100" y="777664"/>
                  </a:lnTo>
                  <a:lnTo>
                    <a:pt x="250846" y="763145"/>
                  </a:lnTo>
                  <a:lnTo>
                    <a:pt x="208155" y="743459"/>
                  </a:lnTo>
                  <a:lnTo>
                    <a:pt x="168395" y="718977"/>
                  </a:lnTo>
                  <a:lnTo>
                    <a:pt x="131934" y="690069"/>
                  </a:lnTo>
                  <a:lnTo>
                    <a:pt x="99140" y="657105"/>
                  </a:lnTo>
                  <a:lnTo>
                    <a:pt x="70381" y="620455"/>
                  </a:lnTo>
                  <a:lnTo>
                    <a:pt x="46025" y="580488"/>
                  </a:lnTo>
                  <a:lnTo>
                    <a:pt x="26441" y="537575"/>
                  </a:lnTo>
                  <a:lnTo>
                    <a:pt x="11997" y="492087"/>
                  </a:lnTo>
                  <a:lnTo>
                    <a:pt x="3060" y="444392"/>
                  </a:lnTo>
                  <a:lnTo>
                    <a:pt x="0" y="394862"/>
                  </a:lnTo>
                  <a:lnTo>
                    <a:pt x="3060" y="345331"/>
                  </a:lnTo>
                  <a:lnTo>
                    <a:pt x="11997" y="297636"/>
                  </a:lnTo>
                  <a:lnTo>
                    <a:pt x="26441" y="252148"/>
                  </a:lnTo>
                  <a:lnTo>
                    <a:pt x="46025" y="209235"/>
                  </a:lnTo>
                  <a:lnTo>
                    <a:pt x="70381" y="169269"/>
                  </a:lnTo>
                  <a:lnTo>
                    <a:pt x="99140" y="132618"/>
                  </a:lnTo>
                  <a:lnTo>
                    <a:pt x="131934" y="99654"/>
                  </a:lnTo>
                  <a:lnTo>
                    <a:pt x="168395" y="70746"/>
                  </a:lnTo>
                  <a:lnTo>
                    <a:pt x="208155" y="46264"/>
                  </a:lnTo>
                  <a:lnTo>
                    <a:pt x="250846" y="26578"/>
                  </a:lnTo>
                  <a:lnTo>
                    <a:pt x="296100" y="12059"/>
                  </a:lnTo>
                  <a:lnTo>
                    <a:pt x="343549" y="3076"/>
                  </a:lnTo>
                  <a:lnTo>
                    <a:pt x="392824" y="0"/>
                  </a:lnTo>
                  <a:lnTo>
                    <a:pt x="442099" y="3076"/>
                  </a:lnTo>
                  <a:lnTo>
                    <a:pt x="489547" y="12059"/>
                  </a:lnTo>
                  <a:lnTo>
                    <a:pt x="534801" y="26578"/>
                  </a:lnTo>
                  <a:lnTo>
                    <a:pt x="577492" y="46264"/>
                  </a:lnTo>
                  <a:lnTo>
                    <a:pt x="617252" y="70746"/>
                  </a:lnTo>
                  <a:lnTo>
                    <a:pt x="653714" y="99654"/>
                  </a:lnTo>
                  <a:lnTo>
                    <a:pt x="686508" y="132618"/>
                  </a:lnTo>
                  <a:lnTo>
                    <a:pt x="715267" y="169269"/>
                  </a:lnTo>
                  <a:lnTo>
                    <a:pt x="739622" y="209235"/>
                  </a:lnTo>
                  <a:lnTo>
                    <a:pt x="759206" y="252148"/>
                  </a:lnTo>
                  <a:lnTo>
                    <a:pt x="773651" y="297636"/>
                  </a:lnTo>
                  <a:lnTo>
                    <a:pt x="782587" y="345331"/>
                  </a:lnTo>
                  <a:lnTo>
                    <a:pt x="785648" y="394862"/>
                  </a:lnTo>
                  <a:lnTo>
                    <a:pt x="782587" y="444392"/>
                  </a:lnTo>
                  <a:lnTo>
                    <a:pt x="773651" y="492087"/>
                  </a:lnTo>
                  <a:lnTo>
                    <a:pt x="759206" y="537575"/>
                  </a:lnTo>
                  <a:lnTo>
                    <a:pt x="739622" y="580488"/>
                  </a:lnTo>
                  <a:lnTo>
                    <a:pt x="715267" y="620455"/>
                  </a:lnTo>
                  <a:lnTo>
                    <a:pt x="686508" y="657105"/>
                  </a:lnTo>
                  <a:lnTo>
                    <a:pt x="653714" y="690069"/>
                  </a:lnTo>
                  <a:lnTo>
                    <a:pt x="617252" y="718977"/>
                  </a:lnTo>
                  <a:lnTo>
                    <a:pt x="577492" y="743459"/>
                  </a:lnTo>
                  <a:lnTo>
                    <a:pt x="534801" y="763145"/>
                  </a:lnTo>
                  <a:lnTo>
                    <a:pt x="489547" y="777664"/>
                  </a:lnTo>
                  <a:lnTo>
                    <a:pt x="442099" y="786647"/>
                  </a:lnTo>
                  <a:lnTo>
                    <a:pt x="392824" y="789724"/>
                  </a:lnTo>
                  <a:close/>
                </a:path>
              </a:pathLst>
            </a:custGeom>
            <a:solidFill>
              <a:srgbClr val="ACB4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637086" y="7419845"/>
              <a:ext cx="664845" cy="668655"/>
            </a:xfrm>
            <a:custGeom>
              <a:avLst/>
              <a:gdLst/>
              <a:ahLst/>
              <a:cxnLst/>
              <a:rect l="l" t="t" r="r" b="b"/>
              <a:pathLst>
                <a:path w="664845" h="668654">
                  <a:moveTo>
                    <a:pt x="332389" y="668228"/>
                  </a:moveTo>
                  <a:lnTo>
                    <a:pt x="283264" y="664606"/>
                  </a:lnTo>
                  <a:lnTo>
                    <a:pt x="236379" y="654084"/>
                  </a:lnTo>
                  <a:lnTo>
                    <a:pt x="192248" y="637179"/>
                  </a:lnTo>
                  <a:lnTo>
                    <a:pt x="151386" y="614408"/>
                  </a:lnTo>
                  <a:lnTo>
                    <a:pt x="114304" y="586286"/>
                  </a:lnTo>
                  <a:lnTo>
                    <a:pt x="81518" y="553330"/>
                  </a:lnTo>
                  <a:lnTo>
                    <a:pt x="53542" y="516056"/>
                  </a:lnTo>
                  <a:lnTo>
                    <a:pt x="30888" y="474981"/>
                  </a:lnTo>
                  <a:lnTo>
                    <a:pt x="14070" y="430622"/>
                  </a:lnTo>
                  <a:lnTo>
                    <a:pt x="3603" y="383494"/>
                  </a:lnTo>
                  <a:lnTo>
                    <a:pt x="0" y="334114"/>
                  </a:lnTo>
                  <a:lnTo>
                    <a:pt x="3603" y="284733"/>
                  </a:lnTo>
                  <a:lnTo>
                    <a:pt x="14070" y="237605"/>
                  </a:lnTo>
                  <a:lnTo>
                    <a:pt x="30888" y="193246"/>
                  </a:lnTo>
                  <a:lnTo>
                    <a:pt x="53542" y="152171"/>
                  </a:lnTo>
                  <a:lnTo>
                    <a:pt x="81518" y="114897"/>
                  </a:lnTo>
                  <a:lnTo>
                    <a:pt x="114304" y="81941"/>
                  </a:lnTo>
                  <a:lnTo>
                    <a:pt x="151386" y="53819"/>
                  </a:lnTo>
                  <a:lnTo>
                    <a:pt x="192248" y="31048"/>
                  </a:lnTo>
                  <a:lnTo>
                    <a:pt x="236379" y="14143"/>
                  </a:lnTo>
                  <a:lnTo>
                    <a:pt x="283264" y="3621"/>
                  </a:lnTo>
                  <a:lnTo>
                    <a:pt x="332389" y="0"/>
                  </a:lnTo>
                  <a:lnTo>
                    <a:pt x="381514" y="3621"/>
                  </a:lnTo>
                  <a:lnTo>
                    <a:pt x="428399" y="14143"/>
                  </a:lnTo>
                  <a:lnTo>
                    <a:pt x="472530" y="31048"/>
                  </a:lnTo>
                  <a:lnTo>
                    <a:pt x="513393" y="53819"/>
                  </a:lnTo>
                  <a:lnTo>
                    <a:pt x="550474" y="81941"/>
                  </a:lnTo>
                  <a:lnTo>
                    <a:pt x="583260" y="114897"/>
                  </a:lnTo>
                  <a:lnTo>
                    <a:pt x="611237" y="152171"/>
                  </a:lnTo>
                  <a:lnTo>
                    <a:pt x="633891" y="193246"/>
                  </a:lnTo>
                  <a:lnTo>
                    <a:pt x="650708" y="237605"/>
                  </a:lnTo>
                  <a:lnTo>
                    <a:pt x="661176" y="284733"/>
                  </a:lnTo>
                  <a:lnTo>
                    <a:pt x="664779" y="334114"/>
                  </a:lnTo>
                  <a:lnTo>
                    <a:pt x="661176" y="383494"/>
                  </a:lnTo>
                  <a:lnTo>
                    <a:pt x="650708" y="430622"/>
                  </a:lnTo>
                  <a:lnTo>
                    <a:pt x="633891" y="474981"/>
                  </a:lnTo>
                  <a:lnTo>
                    <a:pt x="611237" y="516056"/>
                  </a:lnTo>
                  <a:lnTo>
                    <a:pt x="583260" y="553330"/>
                  </a:lnTo>
                  <a:lnTo>
                    <a:pt x="550474" y="586286"/>
                  </a:lnTo>
                  <a:lnTo>
                    <a:pt x="513393" y="614408"/>
                  </a:lnTo>
                  <a:lnTo>
                    <a:pt x="472530" y="637179"/>
                  </a:lnTo>
                  <a:lnTo>
                    <a:pt x="428399" y="654084"/>
                  </a:lnTo>
                  <a:lnTo>
                    <a:pt x="381514" y="664606"/>
                  </a:lnTo>
                  <a:lnTo>
                    <a:pt x="332389" y="668228"/>
                  </a:lnTo>
                  <a:close/>
                </a:path>
              </a:pathLst>
            </a:custGeom>
            <a:solidFill>
              <a:srgbClr val="4877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697521" y="7480593"/>
              <a:ext cx="544195" cy="546735"/>
            </a:xfrm>
            <a:custGeom>
              <a:avLst/>
              <a:gdLst/>
              <a:ahLst/>
              <a:cxnLst/>
              <a:rect l="l" t="t" r="r" b="b"/>
              <a:pathLst>
                <a:path w="544195" h="546734">
                  <a:moveTo>
                    <a:pt x="271955" y="546732"/>
                  </a:moveTo>
                  <a:lnTo>
                    <a:pt x="223069" y="542327"/>
                  </a:lnTo>
                  <a:lnTo>
                    <a:pt x="177059" y="529630"/>
                  </a:lnTo>
                  <a:lnTo>
                    <a:pt x="134692" y="509410"/>
                  </a:lnTo>
                  <a:lnTo>
                    <a:pt x="96736" y="482441"/>
                  </a:lnTo>
                  <a:lnTo>
                    <a:pt x="63959" y="449494"/>
                  </a:lnTo>
                  <a:lnTo>
                    <a:pt x="37128" y="411340"/>
                  </a:lnTo>
                  <a:lnTo>
                    <a:pt x="17013" y="368754"/>
                  </a:lnTo>
                  <a:lnTo>
                    <a:pt x="4381" y="322505"/>
                  </a:lnTo>
                  <a:lnTo>
                    <a:pt x="0" y="273366"/>
                  </a:lnTo>
                  <a:lnTo>
                    <a:pt x="4381" y="224227"/>
                  </a:lnTo>
                  <a:lnTo>
                    <a:pt x="17013" y="177978"/>
                  </a:lnTo>
                  <a:lnTo>
                    <a:pt x="37128" y="135391"/>
                  </a:lnTo>
                  <a:lnTo>
                    <a:pt x="63959" y="97238"/>
                  </a:lnTo>
                  <a:lnTo>
                    <a:pt x="96736" y="64290"/>
                  </a:lnTo>
                  <a:lnTo>
                    <a:pt x="134692" y="37321"/>
                  </a:lnTo>
                  <a:lnTo>
                    <a:pt x="177059" y="17101"/>
                  </a:lnTo>
                  <a:lnTo>
                    <a:pt x="223069" y="4404"/>
                  </a:lnTo>
                  <a:lnTo>
                    <a:pt x="271955" y="0"/>
                  </a:lnTo>
                  <a:lnTo>
                    <a:pt x="320840" y="4404"/>
                  </a:lnTo>
                  <a:lnTo>
                    <a:pt x="366850" y="17101"/>
                  </a:lnTo>
                  <a:lnTo>
                    <a:pt x="409218" y="37321"/>
                  </a:lnTo>
                  <a:lnTo>
                    <a:pt x="447174" y="64290"/>
                  </a:lnTo>
                  <a:lnTo>
                    <a:pt x="479951" y="97238"/>
                  </a:lnTo>
                  <a:lnTo>
                    <a:pt x="506781" y="135391"/>
                  </a:lnTo>
                  <a:lnTo>
                    <a:pt x="526896" y="177978"/>
                  </a:lnTo>
                  <a:lnTo>
                    <a:pt x="539528" y="224227"/>
                  </a:lnTo>
                  <a:lnTo>
                    <a:pt x="543910" y="273366"/>
                  </a:lnTo>
                  <a:lnTo>
                    <a:pt x="539528" y="322505"/>
                  </a:lnTo>
                  <a:lnTo>
                    <a:pt x="526896" y="368754"/>
                  </a:lnTo>
                  <a:lnTo>
                    <a:pt x="506781" y="411340"/>
                  </a:lnTo>
                  <a:lnTo>
                    <a:pt x="479951" y="449494"/>
                  </a:lnTo>
                  <a:lnTo>
                    <a:pt x="447174" y="482441"/>
                  </a:lnTo>
                  <a:lnTo>
                    <a:pt x="409218" y="509410"/>
                  </a:lnTo>
                  <a:lnTo>
                    <a:pt x="366850" y="529630"/>
                  </a:lnTo>
                  <a:lnTo>
                    <a:pt x="320840" y="542327"/>
                  </a:lnTo>
                  <a:lnTo>
                    <a:pt x="271955" y="546732"/>
                  </a:lnTo>
                  <a:close/>
                </a:path>
              </a:pathLst>
            </a:custGeom>
            <a:solidFill>
              <a:srgbClr val="ECEF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57955" y="7541341"/>
              <a:ext cx="423041" cy="25814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621978" y="7404658"/>
              <a:ext cx="695325" cy="699135"/>
            </a:xfrm>
            <a:custGeom>
              <a:avLst/>
              <a:gdLst/>
              <a:ahLst/>
              <a:cxnLst/>
              <a:rect l="l" t="t" r="r" b="b"/>
              <a:pathLst>
                <a:path w="695325" h="699134">
                  <a:moveTo>
                    <a:pt x="347498" y="698602"/>
                  </a:moveTo>
                  <a:lnTo>
                    <a:pt x="300404" y="695407"/>
                  </a:lnTo>
                  <a:lnTo>
                    <a:pt x="255218" y="686104"/>
                  </a:lnTo>
                  <a:lnTo>
                    <a:pt x="212357" y="671111"/>
                  </a:lnTo>
                  <a:lnTo>
                    <a:pt x="172236" y="650848"/>
                  </a:lnTo>
                  <a:lnTo>
                    <a:pt x="135274" y="625733"/>
                  </a:lnTo>
                  <a:lnTo>
                    <a:pt x="101887" y="596186"/>
                  </a:lnTo>
                  <a:lnTo>
                    <a:pt x="72492" y="562626"/>
                  </a:lnTo>
                  <a:lnTo>
                    <a:pt x="47507" y="525472"/>
                  </a:lnTo>
                  <a:lnTo>
                    <a:pt x="27348" y="485143"/>
                  </a:lnTo>
                  <a:lnTo>
                    <a:pt x="12432" y="442059"/>
                  </a:lnTo>
                  <a:lnTo>
                    <a:pt x="3177" y="396638"/>
                  </a:lnTo>
                  <a:lnTo>
                    <a:pt x="0" y="349301"/>
                  </a:lnTo>
                  <a:lnTo>
                    <a:pt x="3058" y="303266"/>
                  </a:lnTo>
                  <a:lnTo>
                    <a:pt x="11999" y="258736"/>
                  </a:lnTo>
                  <a:lnTo>
                    <a:pt x="26466" y="216180"/>
                  </a:lnTo>
                  <a:lnTo>
                    <a:pt x="46105" y="176070"/>
                  </a:lnTo>
                  <a:lnTo>
                    <a:pt x="70563" y="138878"/>
                  </a:lnTo>
                  <a:lnTo>
                    <a:pt x="99484" y="105074"/>
                  </a:lnTo>
                  <a:lnTo>
                    <a:pt x="132514" y="75130"/>
                  </a:lnTo>
                  <a:lnTo>
                    <a:pt x="169299" y="49517"/>
                  </a:lnTo>
                  <a:lnTo>
                    <a:pt x="209484" y="28706"/>
                  </a:lnTo>
                  <a:lnTo>
                    <a:pt x="252715" y="13169"/>
                  </a:lnTo>
                  <a:lnTo>
                    <a:pt x="260741" y="10915"/>
                  </a:lnTo>
                  <a:lnTo>
                    <a:pt x="269063" y="15602"/>
                  </a:lnTo>
                  <a:lnTo>
                    <a:pt x="273666" y="31738"/>
                  </a:lnTo>
                  <a:lnTo>
                    <a:pt x="269004" y="40162"/>
                  </a:lnTo>
                  <a:lnTo>
                    <a:pt x="260977" y="42416"/>
                  </a:lnTo>
                  <a:lnTo>
                    <a:pt x="217282" y="58472"/>
                  </a:lnTo>
                  <a:lnTo>
                    <a:pt x="177064" y="80417"/>
                  </a:lnTo>
                  <a:lnTo>
                    <a:pt x="140768" y="107662"/>
                  </a:lnTo>
                  <a:lnTo>
                    <a:pt x="108839" y="139615"/>
                  </a:lnTo>
                  <a:lnTo>
                    <a:pt x="81719" y="175684"/>
                  </a:lnTo>
                  <a:lnTo>
                    <a:pt x="59853" y="215278"/>
                  </a:lnTo>
                  <a:lnTo>
                    <a:pt x="43684" y="257807"/>
                  </a:lnTo>
                  <a:lnTo>
                    <a:pt x="33658" y="302678"/>
                  </a:lnTo>
                  <a:lnTo>
                    <a:pt x="30217" y="349301"/>
                  </a:lnTo>
                  <a:lnTo>
                    <a:pt x="33664" y="396361"/>
                  </a:lnTo>
                  <a:lnTo>
                    <a:pt x="43674" y="441301"/>
                  </a:lnTo>
                  <a:lnTo>
                    <a:pt x="59754" y="483622"/>
                  </a:lnTo>
                  <a:lnTo>
                    <a:pt x="81408" y="522826"/>
                  </a:lnTo>
                  <a:lnTo>
                    <a:pt x="108142" y="558418"/>
                  </a:lnTo>
                  <a:lnTo>
                    <a:pt x="139460" y="589898"/>
                  </a:lnTo>
                  <a:lnTo>
                    <a:pt x="174867" y="616770"/>
                  </a:lnTo>
                  <a:lnTo>
                    <a:pt x="213870" y="638537"/>
                  </a:lnTo>
                  <a:lnTo>
                    <a:pt x="255972" y="654700"/>
                  </a:lnTo>
                  <a:lnTo>
                    <a:pt x="300680" y="664763"/>
                  </a:lnTo>
                  <a:lnTo>
                    <a:pt x="347498" y="668228"/>
                  </a:lnTo>
                  <a:lnTo>
                    <a:pt x="394316" y="664763"/>
                  </a:lnTo>
                  <a:lnTo>
                    <a:pt x="439023" y="654700"/>
                  </a:lnTo>
                  <a:lnTo>
                    <a:pt x="481126" y="638537"/>
                  </a:lnTo>
                  <a:lnTo>
                    <a:pt x="520128" y="616770"/>
                  </a:lnTo>
                  <a:lnTo>
                    <a:pt x="555536" y="589898"/>
                  </a:lnTo>
                  <a:lnTo>
                    <a:pt x="586854" y="558418"/>
                  </a:lnTo>
                  <a:lnTo>
                    <a:pt x="613587" y="522826"/>
                  </a:lnTo>
                  <a:lnTo>
                    <a:pt x="635241" y="483622"/>
                  </a:lnTo>
                  <a:lnTo>
                    <a:pt x="651321" y="441301"/>
                  </a:lnTo>
                  <a:lnTo>
                    <a:pt x="661332" y="396361"/>
                  </a:lnTo>
                  <a:lnTo>
                    <a:pt x="664779" y="349301"/>
                  </a:lnTo>
                  <a:lnTo>
                    <a:pt x="661332" y="302240"/>
                  </a:lnTo>
                  <a:lnTo>
                    <a:pt x="651321" y="257300"/>
                  </a:lnTo>
                  <a:lnTo>
                    <a:pt x="635241" y="214979"/>
                  </a:lnTo>
                  <a:lnTo>
                    <a:pt x="613587" y="175775"/>
                  </a:lnTo>
                  <a:lnTo>
                    <a:pt x="586854" y="140183"/>
                  </a:lnTo>
                  <a:lnTo>
                    <a:pt x="555536" y="108703"/>
                  </a:lnTo>
                  <a:lnTo>
                    <a:pt x="520128" y="81831"/>
                  </a:lnTo>
                  <a:lnTo>
                    <a:pt x="481126" y="60064"/>
                  </a:lnTo>
                  <a:lnTo>
                    <a:pt x="439023" y="43901"/>
                  </a:lnTo>
                  <a:lnTo>
                    <a:pt x="394316" y="33838"/>
                  </a:lnTo>
                  <a:lnTo>
                    <a:pt x="347498" y="30374"/>
                  </a:lnTo>
                  <a:lnTo>
                    <a:pt x="339176" y="30374"/>
                  </a:lnTo>
                  <a:lnTo>
                    <a:pt x="332389" y="23551"/>
                  </a:lnTo>
                  <a:lnTo>
                    <a:pt x="332389" y="6822"/>
                  </a:lnTo>
                  <a:lnTo>
                    <a:pt x="339176" y="0"/>
                  </a:lnTo>
                  <a:lnTo>
                    <a:pt x="347498" y="0"/>
                  </a:lnTo>
                  <a:lnTo>
                    <a:pt x="394591" y="3194"/>
                  </a:lnTo>
                  <a:lnTo>
                    <a:pt x="439777" y="12497"/>
                  </a:lnTo>
                  <a:lnTo>
                    <a:pt x="482639" y="27490"/>
                  </a:lnTo>
                  <a:lnTo>
                    <a:pt x="522760" y="47753"/>
                  </a:lnTo>
                  <a:lnTo>
                    <a:pt x="559722" y="72868"/>
                  </a:lnTo>
                  <a:lnTo>
                    <a:pt x="593109" y="102415"/>
                  </a:lnTo>
                  <a:lnTo>
                    <a:pt x="622503" y="135976"/>
                  </a:lnTo>
                  <a:lnTo>
                    <a:pt x="647489" y="173130"/>
                  </a:lnTo>
                  <a:lnTo>
                    <a:pt x="667648" y="213458"/>
                  </a:lnTo>
                  <a:lnTo>
                    <a:pt x="682563" y="256542"/>
                  </a:lnTo>
                  <a:lnTo>
                    <a:pt x="691818" y="301963"/>
                  </a:lnTo>
                  <a:lnTo>
                    <a:pt x="694996" y="349301"/>
                  </a:lnTo>
                  <a:lnTo>
                    <a:pt x="691818" y="396638"/>
                  </a:lnTo>
                  <a:lnTo>
                    <a:pt x="682563" y="442059"/>
                  </a:lnTo>
                  <a:lnTo>
                    <a:pt x="667648" y="485143"/>
                  </a:lnTo>
                  <a:lnTo>
                    <a:pt x="647489" y="525472"/>
                  </a:lnTo>
                  <a:lnTo>
                    <a:pt x="622503" y="562626"/>
                  </a:lnTo>
                  <a:lnTo>
                    <a:pt x="593109" y="596186"/>
                  </a:lnTo>
                  <a:lnTo>
                    <a:pt x="559722" y="625733"/>
                  </a:lnTo>
                  <a:lnTo>
                    <a:pt x="522760" y="650848"/>
                  </a:lnTo>
                  <a:lnTo>
                    <a:pt x="482639" y="671111"/>
                  </a:lnTo>
                  <a:lnTo>
                    <a:pt x="439777" y="686104"/>
                  </a:lnTo>
                  <a:lnTo>
                    <a:pt x="394591" y="695407"/>
                  </a:lnTo>
                  <a:lnTo>
                    <a:pt x="347498" y="698602"/>
                  </a:lnTo>
                  <a:close/>
                </a:path>
              </a:pathLst>
            </a:custGeom>
            <a:solidFill>
              <a:srgbClr val="3C6A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07212" y="7849234"/>
              <a:ext cx="124587" cy="126419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2098811" y="8319923"/>
            <a:ext cx="12717780" cy="985519"/>
            <a:chOff x="2098811" y="8319923"/>
            <a:chExt cx="12717780" cy="985519"/>
          </a:xfrm>
        </p:grpSpPr>
        <p:sp>
          <p:nvSpPr>
            <p:cNvPr id="53" name="object 53"/>
            <p:cNvSpPr/>
            <p:nvPr/>
          </p:nvSpPr>
          <p:spPr>
            <a:xfrm>
              <a:off x="2098802" y="8390584"/>
              <a:ext cx="12520930" cy="914400"/>
            </a:xfrm>
            <a:custGeom>
              <a:avLst/>
              <a:gdLst/>
              <a:ahLst/>
              <a:cxnLst/>
              <a:rect l="l" t="t" r="r" b="b"/>
              <a:pathLst>
                <a:path w="12520930" h="914400">
                  <a:moveTo>
                    <a:pt x="67259" y="303403"/>
                  </a:moveTo>
                  <a:lnTo>
                    <a:pt x="25641" y="306044"/>
                  </a:lnTo>
                  <a:lnTo>
                    <a:pt x="11518" y="355079"/>
                  </a:lnTo>
                  <a:lnTo>
                    <a:pt x="2908" y="405612"/>
                  </a:lnTo>
                  <a:lnTo>
                    <a:pt x="0" y="457200"/>
                  </a:lnTo>
                  <a:lnTo>
                    <a:pt x="2908" y="508787"/>
                  </a:lnTo>
                  <a:lnTo>
                    <a:pt x="3949" y="514883"/>
                  </a:lnTo>
                  <a:lnTo>
                    <a:pt x="41440" y="510108"/>
                  </a:lnTo>
                  <a:lnTo>
                    <a:pt x="39979" y="496925"/>
                  </a:lnTo>
                  <a:lnTo>
                    <a:pt x="38925" y="483704"/>
                  </a:lnTo>
                  <a:lnTo>
                    <a:pt x="38303" y="470471"/>
                  </a:lnTo>
                  <a:lnTo>
                    <a:pt x="38100" y="457200"/>
                  </a:lnTo>
                  <a:lnTo>
                    <a:pt x="39916" y="417703"/>
                  </a:lnTo>
                  <a:lnTo>
                    <a:pt x="45389" y="378904"/>
                  </a:lnTo>
                  <a:lnTo>
                    <a:pt x="54508" y="340804"/>
                  </a:lnTo>
                  <a:lnTo>
                    <a:pt x="67259" y="303403"/>
                  </a:lnTo>
                  <a:close/>
                </a:path>
                <a:path w="12520930" h="914400">
                  <a:moveTo>
                    <a:pt x="139522" y="730872"/>
                  </a:moveTo>
                  <a:lnTo>
                    <a:pt x="107543" y="688733"/>
                  </a:lnTo>
                  <a:lnTo>
                    <a:pt x="81495" y="643636"/>
                  </a:lnTo>
                  <a:lnTo>
                    <a:pt x="61404" y="595579"/>
                  </a:lnTo>
                  <a:lnTo>
                    <a:pt x="47269" y="544537"/>
                  </a:lnTo>
                  <a:lnTo>
                    <a:pt x="10350" y="552437"/>
                  </a:lnTo>
                  <a:lnTo>
                    <a:pt x="25641" y="608355"/>
                  </a:lnTo>
                  <a:lnTo>
                    <a:pt x="45085" y="655434"/>
                  </a:lnTo>
                  <a:lnTo>
                    <a:pt x="69672" y="700112"/>
                  </a:lnTo>
                  <a:lnTo>
                    <a:pt x="99225" y="741946"/>
                  </a:lnTo>
                  <a:lnTo>
                    <a:pt x="111188" y="755383"/>
                  </a:lnTo>
                  <a:lnTo>
                    <a:pt x="139522" y="730872"/>
                  </a:lnTo>
                  <a:close/>
                </a:path>
                <a:path w="12520930" h="914400">
                  <a:moveTo>
                    <a:pt x="216890" y="113538"/>
                  </a:moveTo>
                  <a:lnTo>
                    <a:pt x="195503" y="82778"/>
                  </a:lnTo>
                  <a:lnTo>
                    <a:pt x="171970" y="99491"/>
                  </a:lnTo>
                  <a:lnTo>
                    <a:pt x="133540" y="133908"/>
                  </a:lnTo>
                  <a:lnTo>
                    <a:pt x="99225" y="172453"/>
                  </a:lnTo>
                  <a:lnTo>
                    <a:pt x="69672" y="214287"/>
                  </a:lnTo>
                  <a:lnTo>
                    <a:pt x="47510" y="254571"/>
                  </a:lnTo>
                  <a:lnTo>
                    <a:pt x="81419" y="271399"/>
                  </a:lnTo>
                  <a:lnTo>
                    <a:pt x="97790" y="241338"/>
                  </a:lnTo>
                  <a:lnTo>
                    <a:pt x="116420" y="212902"/>
                  </a:lnTo>
                  <a:lnTo>
                    <a:pt x="160477" y="160921"/>
                  </a:lnTo>
                  <a:lnTo>
                    <a:pt x="202006" y="124447"/>
                  </a:lnTo>
                  <a:lnTo>
                    <a:pt x="216890" y="113538"/>
                  </a:lnTo>
                  <a:close/>
                </a:path>
                <a:path w="12520930" h="914400">
                  <a:moveTo>
                    <a:pt x="343255" y="860679"/>
                  </a:moveTo>
                  <a:lnTo>
                    <a:pt x="293344" y="843305"/>
                  </a:lnTo>
                  <a:lnTo>
                    <a:pt x="246761" y="820166"/>
                  </a:lnTo>
                  <a:lnTo>
                    <a:pt x="203504" y="791248"/>
                  </a:lnTo>
                  <a:lnTo>
                    <a:pt x="163576" y="756551"/>
                  </a:lnTo>
                  <a:lnTo>
                    <a:pt x="137096" y="783666"/>
                  </a:lnTo>
                  <a:lnTo>
                    <a:pt x="171970" y="814908"/>
                  </a:lnTo>
                  <a:lnTo>
                    <a:pt x="213690" y="844537"/>
                  </a:lnTo>
                  <a:lnTo>
                    <a:pt x="258241" y="869188"/>
                  </a:lnTo>
                  <a:lnTo>
                    <a:pt x="305193" y="888695"/>
                  </a:lnTo>
                  <a:lnTo>
                    <a:pt x="333171" y="896797"/>
                  </a:lnTo>
                  <a:lnTo>
                    <a:pt x="343255" y="860679"/>
                  </a:lnTo>
                  <a:close/>
                </a:path>
                <a:path w="12520930" h="914400">
                  <a:moveTo>
                    <a:pt x="446087" y="38315"/>
                  </a:moveTo>
                  <a:lnTo>
                    <a:pt x="445198" y="609"/>
                  </a:lnTo>
                  <a:lnTo>
                    <a:pt x="404469" y="2921"/>
                  </a:lnTo>
                  <a:lnTo>
                    <a:pt x="354088" y="11544"/>
                  </a:lnTo>
                  <a:lnTo>
                    <a:pt x="305193" y="25704"/>
                  </a:lnTo>
                  <a:lnTo>
                    <a:pt x="258241" y="45212"/>
                  </a:lnTo>
                  <a:lnTo>
                    <a:pt x="227571" y="62191"/>
                  </a:lnTo>
                  <a:lnTo>
                    <a:pt x="246367" y="94703"/>
                  </a:lnTo>
                  <a:lnTo>
                    <a:pt x="293598" y="70980"/>
                  </a:lnTo>
                  <a:lnTo>
                    <a:pt x="342633" y="53670"/>
                  </a:lnTo>
                  <a:lnTo>
                    <a:pt x="393458" y="42786"/>
                  </a:lnTo>
                  <a:lnTo>
                    <a:pt x="446087" y="38315"/>
                  </a:lnTo>
                  <a:close/>
                </a:path>
                <a:path w="12520930" h="914400">
                  <a:moveTo>
                    <a:pt x="598335" y="876198"/>
                  </a:moveTo>
                  <a:lnTo>
                    <a:pt x="455917" y="876198"/>
                  </a:lnTo>
                  <a:lnTo>
                    <a:pt x="436130" y="875728"/>
                  </a:lnTo>
                  <a:lnTo>
                    <a:pt x="416433" y="874331"/>
                  </a:lnTo>
                  <a:lnTo>
                    <a:pt x="396824" y="871994"/>
                  </a:lnTo>
                  <a:lnTo>
                    <a:pt x="377304" y="868718"/>
                  </a:lnTo>
                  <a:lnTo>
                    <a:pt x="370255" y="905624"/>
                  </a:lnTo>
                  <a:lnTo>
                    <a:pt x="404469" y="911479"/>
                  </a:lnTo>
                  <a:lnTo>
                    <a:pt x="455917" y="914400"/>
                  </a:lnTo>
                  <a:lnTo>
                    <a:pt x="598335" y="914400"/>
                  </a:lnTo>
                  <a:lnTo>
                    <a:pt x="598335" y="876198"/>
                  </a:lnTo>
                  <a:close/>
                </a:path>
                <a:path w="12520930" h="914400">
                  <a:moveTo>
                    <a:pt x="684466" y="0"/>
                  </a:moveTo>
                  <a:lnTo>
                    <a:pt x="455917" y="0"/>
                  </a:lnTo>
                  <a:lnTo>
                    <a:pt x="455917" y="38201"/>
                  </a:lnTo>
                  <a:lnTo>
                    <a:pt x="684466" y="38201"/>
                  </a:lnTo>
                  <a:lnTo>
                    <a:pt x="684466" y="0"/>
                  </a:lnTo>
                  <a:close/>
                </a:path>
                <a:path w="12520930" h="914400">
                  <a:moveTo>
                    <a:pt x="864984" y="876198"/>
                  </a:moveTo>
                  <a:lnTo>
                    <a:pt x="636422" y="876198"/>
                  </a:lnTo>
                  <a:lnTo>
                    <a:pt x="636422" y="914400"/>
                  </a:lnTo>
                  <a:lnTo>
                    <a:pt x="864984" y="914400"/>
                  </a:lnTo>
                  <a:lnTo>
                    <a:pt x="864984" y="876198"/>
                  </a:lnTo>
                  <a:close/>
                </a:path>
                <a:path w="12520930" h="914400">
                  <a:moveTo>
                    <a:pt x="951115" y="0"/>
                  </a:moveTo>
                  <a:lnTo>
                    <a:pt x="722566" y="0"/>
                  </a:lnTo>
                  <a:lnTo>
                    <a:pt x="722566" y="38201"/>
                  </a:lnTo>
                  <a:lnTo>
                    <a:pt x="951115" y="38201"/>
                  </a:lnTo>
                  <a:lnTo>
                    <a:pt x="951115" y="0"/>
                  </a:lnTo>
                  <a:close/>
                </a:path>
                <a:path w="12520930" h="914400">
                  <a:moveTo>
                    <a:pt x="1131620" y="876198"/>
                  </a:moveTo>
                  <a:lnTo>
                    <a:pt x="903071" y="876198"/>
                  </a:lnTo>
                  <a:lnTo>
                    <a:pt x="903071" y="914400"/>
                  </a:lnTo>
                  <a:lnTo>
                    <a:pt x="1131620" y="914400"/>
                  </a:lnTo>
                  <a:lnTo>
                    <a:pt x="1131620" y="876198"/>
                  </a:lnTo>
                  <a:close/>
                </a:path>
                <a:path w="12520930" h="914400">
                  <a:moveTo>
                    <a:pt x="1217764" y="0"/>
                  </a:moveTo>
                  <a:lnTo>
                    <a:pt x="989215" y="0"/>
                  </a:lnTo>
                  <a:lnTo>
                    <a:pt x="989215" y="38201"/>
                  </a:lnTo>
                  <a:lnTo>
                    <a:pt x="1217764" y="38201"/>
                  </a:lnTo>
                  <a:lnTo>
                    <a:pt x="1217764" y="0"/>
                  </a:lnTo>
                  <a:close/>
                </a:path>
                <a:path w="12520930" h="914400">
                  <a:moveTo>
                    <a:pt x="1398270" y="876198"/>
                  </a:moveTo>
                  <a:lnTo>
                    <a:pt x="1169720" y="876198"/>
                  </a:lnTo>
                  <a:lnTo>
                    <a:pt x="1169720" y="914400"/>
                  </a:lnTo>
                  <a:lnTo>
                    <a:pt x="1398270" y="914400"/>
                  </a:lnTo>
                  <a:lnTo>
                    <a:pt x="1398270" y="876198"/>
                  </a:lnTo>
                  <a:close/>
                </a:path>
                <a:path w="12520930" h="914400">
                  <a:moveTo>
                    <a:pt x="1484414" y="0"/>
                  </a:moveTo>
                  <a:lnTo>
                    <a:pt x="1255852" y="0"/>
                  </a:lnTo>
                  <a:lnTo>
                    <a:pt x="1255852" y="38201"/>
                  </a:lnTo>
                  <a:lnTo>
                    <a:pt x="1484414" y="38201"/>
                  </a:lnTo>
                  <a:lnTo>
                    <a:pt x="1484414" y="0"/>
                  </a:lnTo>
                  <a:close/>
                </a:path>
                <a:path w="12520930" h="914400">
                  <a:moveTo>
                    <a:pt x="1664919" y="876198"/>
                  </a:moveTo>
                  <a:lnTo>
                    <a:pt x="1436357" y="876198"/>
                  </a:lnTo>
                  <a:lnTo>
                    <a:pt x="1436357" y="914400"/>
                  </a:lnTo>
                  <a:lnTo>
                    <a:pt x="1664919" y="914400"/>
                  </a:lnTo>
                  <a:lnTo>
                    <a:pt x="1664919" y="876198"/>
                  </a:lnTo>
                  <a:close/>
                </a:path>
                <a:path w="12520930" h="914400">
                  <a:moveTo>
                    <a:pt x="1751050" y="0"/>
                  </a:moveTo>
                  <a:lnTo>
                    <a:pt x="1522501" y="0"/>
                  </a:lnTo>
                  <a:lnTo>
                    <a:pt x="1522501" y="38201"/>
                  </a:lnTo>
                  <a:lnTo>
                    <a:pt x="1751050" y="38201"/>
                  </a:lnTo>
                  <a:lnTo>
                    <a:pt x="1751050" y="0"/>
                  </a:lnTo>
                  <a:close/>
                </a:path>
                <a:path w="12520930" h="914400">
                  <a:moveTo>
                    <a:pt x="1931555" y="876198"/>
                  </a:moveTo>
                  <a:lnTo>
                    <a:pt x="1703006" y="876198"/>
                  </a:lnTo>
                  <a:lnTo>
                    <a:pt x="1703006" y="914400"/>
                  </a:lnTo>
                  <a:lnTo>
                    <a:pt x="1931555" y="914400"/>
                  </a:lnTo>
                  <a:lnTo>
                    <a:pt x="1931555" y="876198"/>
                  </a:lnTo>
                  <a:close/>
                </a:path>
                <a:path w="12520930" h="914400">
                  <a:moveTo>
                    <a:pt x="2017699" y="0"/>
                  </a:moveTo>
                  <a:lnTo>
                    <a:pt x="1789150" y="0"/>
                  </a:lnTo>
                  <a:lnTo>
                    <a:pt x="1789150" y="38201"/>
                  </a:lnTo>
                  <a:lnTo>
                    <a:pt x="2017699" y="38201"/>
                  </a:lnTo>
                  <a:lnTo>
                    <a:pt x="2017699" y="0"/>
                  </a:lnTo>
                  <a:close/>
                </a:path>
                <a:path w="12520930" h="914400">
                  <a:moveTo>
                    <a:pt x="2198205" y="876198"/>
                  </a:moveTo>
                  <a:lnTo>
                    <a:pt x="1969655" y="876198"/>
                  </a:lnTo>
                  <a:lnTo>
                    <a:pt x="1969655" y="914400"/>
                  </a:lnTo>
                  <a:lnTo>
                    <a:pt x="2198205" y="914400"/>
                  </a:lnTo>
                  <a:lnTo>
                    <a:pt x="2198205" y="876198"/>
                  </a:lnTo>
                  <a:close/>
                </a:path>
                <a:path w="12520930" h="914400">
                  <a:moveTo>
                    <a:pt x="2284349" y="0"/>
                  </a:moveTo>
                  <a:lnTo>
                    <a:pt x="2055787" y="0"/>
                  </a:lnTo>
                  <a:lnTo>
                    <a:pt x="2055787" y="38201"/>
                  </a:lnTo>
                  <a:lnTo>
                    <a:pt x="2284349" y="38201"/>
                  </a:lnTo>
                  <a:lnTo>
                    <a:pt x="2284349" y="0"/>
                  </a:lnTo>
                  <a:close/>
                </a:path>
                <a:path w="12520930" h="914400">
                  <a:moveTo>
                    <a:pt x="2464854" y="876198"/>
                  </a:moveTo>
                  <a:lnTo>
                    <a:pt x="2236305" y="876198"/>
                  </a:lnTo>
                  <a:lnTo>
                    <a:pt x="2236305" y="914400"/>
                  </a:lnTo>
                  <a:lnTo>
                    <a:pt x="2464854" y="914400"/>
                  </a:lnTo>
                  <a:lnTo>
                    <a:pt x="2464854" y="876198"/>
                  </a:lnTo>
                  <a:close/>
                </a:path>
                <a:path w="12520930" h="914400">
                  <a:moveTo>
                    <a:pt x="2550985" y="0"/>
                  </a:moveTo>
                  <a:lnTo>
                    <a:pt x="2322436" y="0"/>
                  </a:lnTo>
                  <a:lnTo>
                    <a:pt x="2322436" y="38201"/>
                  </a:lnTo>
                  <a:lnTo>
                    <a:pt x="2550985" y="38201"/>
                  </a:lnTo>
                  <a:lnTo>
                    <a:pt x="2550985" y="0"/>
                  </a:lnTo>
                  <a:close/>
                </a:path>
                <a:path w="12520930" h="914400">
                  <a:moveTo>
                    <a:pt x="2731503" y="876198"/>
                  </a:moveTo>
                  <a:lnTo>
                    <a:pt x="2502941" y="876198"/>
                  </a:lnTo>
                  <a:lnTo>
                    <a:pt x="2502941" y="914400"/>
                  </a:lnTo>
                  <a:lnTo>
                    <a:pt x="2731503" y="914400"/>
                  </a:lnTo>
                  <a:lnTo>
                    <a:pt x="2731503" y="876198"/>
                  </a:lnTo>
                  <a:close/>
                </a:path>
                <a:path w="12520930" h="914400">
                  <a:moveTo>
                    <a:pt x="2817634" y="0"/>
                  </a:moveTo>
                  <a:lnTo>
                    <a:pt x="2589085" y="0"/>
                  </a:lnTo>
                  <a:lnTo>
                    <a:pt x="2589085" y="38201"/>
                  </a:lnTo>
                  <a:lnTo>
                    <a:pt x="2817634" y="38201"/>
                  </a:lnTo>
                  <a:lnTo>
                    <a:pt x="2817634" y="0"/>
                  </a:lnTo>
                  <a:close/>
                </a:path>
                <a:path w="12520930" h="914400">
                  <a:moveTo>
                    <a:pt x="2998139" y="876198"/>
                  </a:moveTo>
                  <a:lnTo>
                    <a:pt x="2769590" y="876198"/>
                  </a:lnTo>
                  <a:lnTo>
                    <a:pt x="2769590" y="914400"/>
                  </a:lnTo>
                  <a:lnTo>
                    <a:pt x="2998139" y="914400"/>
                  </a:lnTo>
                  <a:lnTo>
                    <a:pt x="2998139" y="876198"/>
                  </a:lnTo>
                  <a:close/>
                </a:path>
                <a:path w="12520930" h="914400">
                  <a:moveTo>
                    <a:pt x="3084284" y="0"/>
                  </a:moveTo>
                  <a:lnTo>
                    <a:pt x="2855722" y="0"/>
                  </a:lnTo>
                  <a:lnTo>
                    <a:pt x="2855722" y="38201"/>
                  </a:lnTo>
                  <a:lnTo>
                    <a:pt x="3084284" y="38201"/>
                  </a:lnTo>
                  <a:lnTo>
                    <a:pt x="3084284" y="0"/>
                  </a:lnTo>
                  <a:close/>
                </a:path>
                <a:path w="12520930" h="914400">
                  <a:moveTo>
                    <a:pt x="3264789" y="876198"/>
                  </a:moveTo>
                  <a:lnTo>
                    <a:pt x="3036239" y="876198"/>
                  </a:lnTo>
                  <a:lnTo>
                    <a:pt x="3036239" y="914400"/>
                  </a:lnTo>
                  <a:lnTo>
                    <a:pt x="3264789" y="914400"/>
                  </a:lnTo>
                  <a:lnTo>
                    <a:pt x="3264789" y="876198"/>
                  </a:lnTo>
                  <a:close/>
                </a:path>
                <a:path w="12520930" h="914400">
                  <a:moveTo>
                    <a:pt x="3350920" y="0"/>
                  </a:moveTo>
                  <a:lnTo>
                    <a:pt x="3122371" y="0"/>
                  </a:lnTo>
                  <a:lnTo>
                    <a:pt x="3122371" y="38201"/>
                  </a:lnTo>
                  <a:lnTo>
                    <a:pt x="3350920" y="38201"/>
                  </a:lnTo>
                  <a:lnTo>
                    <a:pt x="3350920" y="0"/>
                  </a:lnTo>
                  <a:close/>
                </a:path>
                <a:path w="12520930" h="914400">
                  <a:moveTo>
                    <a:pt x="3531438" y="876198"/>
                  </a:moveTo>
                  <a:lnTo>
                    <a:pt x="3302876" y="876198"/>
                  </a:lnTo>
                  <a:lnTo>
                    <a:pt x="3302876" y="914400"/>
                  </a:lnTo>
                  <a:lnTo>
                    <a:pt x="3531438" y="914400"/>
                  </a:lnTo>
                  <a:lnTo>
                    <a:pt x="3531438" y="876198"/>
                  </a:lnTo>
                  <a:close/>
                </a:path>
                <a:path w="12520930" h="914400">
                  <a:moveTo>
                    <a:pt x="3617569" y="0"/>
                  </a:moveTo>
                  <a:lnTo>
                    <a:pt x="3389020" y="0"/>
                  </a:lnTo>
                  <a:lnTo>
                    <a:pt x="3389020" y="38201"/>
                  </a:lnTo>
                  <a:lnTo>
                    <a:pt x="3617569" y="38201"/>
                  </a:lnTo>
                  <a:lnTo>
                    <a:pt x="3617569" y="0"/>
                  </a:lnTo>
                  <a:close/>
                </a:path>
                <a:path w="12520930" h="914400">
                  <a:moveTo>
                    <a:pt x="3798074" y="876198"/>
                  </a:moveTo>
                  <a:lnTo>
                    <a:pt x="3569525" y="876198"/>
                  </a:lnTo>
                  <a:lnTo>
                    <a:pt x="3569525" y="914400"/>
                  </a:lnTo>
                  <a:lnTo>
                    <a:pt x="3798074" y="914400"/>
                  </a:lnTo>
                  <a:lnTo>
                    <a:pt x="3798074" y="876198"/>
                  </a:lnTo>
                  <a:close/>
                </a:path>
                <a:path w="12520930" h="914400">
                  <a:moveTo>
                    <a:pt x="3884218" y="0"/>
                  </a:moveTo>
                  <a:lnTo>
                    <a:pt x="3655657" y="0"/>
                  </a:lnTo>
                  <a:lnTo>
                    <a:pt x="3655657" y="38201"/>
                  </a:lnTo>
                  <a:lnTo>
                    <a:pt x="3884218" y="38201"/>
                  </a:lnTo>
                  <a:lnTo>
                    <a:pt x="3884218" y="0"/>
                  </a:lnTo>
                  <a:close/>
                </a:path>
                <a:path w="12520930" h="914400">
                  <a:moveTo>
                    <a:pt x="4064724" y="876198"/>
                  </a:moveTo>
                  <a:lnTo>
                    <a:pt x="3836174" y="876198"/>
                  </a:lnTo>
                  <a:lnTo>
                    <a:pt x="3836174" y="914400"/>
                  </a:lnTo>
                  <a:lnTo>
                    <a:pt x="4064724" y="914400"/>
                  </a:lnTo>
                  <a:lnTo>
                    <a:pt x="4064724" y="876198"/>
                  </a:lnTo>
                  <a:close/>
                </a:path>
                <a:path w="12520930" h="914400">
                  <a:moveTo>
                    <a:pt x="4150855" y="0"/>
                  </a:moveTo>
                  <a:lnTo>
                    <a:pt x="3922306" y="0"/>
                  </a:lnTo>
                  <a:lnTo>
                    <a:pt x="3922306" y="38201"/>
                  </a:lnTo>
                  <a:lnTo>
                    <a:pt x="4150855" y="38201"/>
                  </a:lnTo>
                  <a:lnTo>
                    <a:pt x="4150855" y="0"/>
                  </a:lnTo>
                  <a:close/>
                </a:path>
                <a:path w="12520930" h="914400">
                  <a:moveTo>
                    <a:pt x="4331373" y="876198"/>
                  </a:moveTo>
                  <a:lnTo>
                    <a:pt x="4102811" y="876198"/>
                  </a:lnTo>
                  <a:lnTo>
                    <a:pt x="4102811" y="914400"/>
                  </a:lnTo>
                  <a:lnTo>
                    <a:pt x="4331373" y="914400"/>
                  </a:lnTo>
                  <a:lnTo>
                    <a:pt x="4331373" y="876198"/>
                  </a:lnTo>
                  <a:close/>
                </a:path>
                <a:path w="12520930" h="914400">
                  <a:moveTo>
                    <a:pt x="4417504" y="0"/>
                  </a:moveTo>
                  <a:lnTo>
                    <a:pt x="4188955" y="0"/>
                  </a:lnTo>
                  <a:lnTo>
                    <a:pt x="4188955" y="38201"/>
                  </a:lnTo>
                  <a:lnTo>
                    <a:pt x="4417504" y="38201"/>
                  </a:lnTo>
                  <a:lnTo>
                    <a:pt x="4417504" y="0"/>
                  </a:lnTo>
                  <a:close/>
                </a:path>
                <a:path w="12520930" h="914400">
                  <a:moveTo>
                    <a:pt x="4598009" y="876198"/>
                  </a:moveTo>
                  <a:lnTo>
                    <a:pt x="4369460" y="876198"/>
                  </a:lnTo>
                  <a:lnTo>
                    <a:pt x="4369460" y="914400"/>
                  </a:lnTo>
                  <a:lnTo>
                    <a:pt x="4598009" y="914400"/>
                  </a:lnTo>
                  <a:lnTo>
                    <a:pt x="4598009" y="876198"/>
                  </a:lnTo>
                  <a:close/>
                </a:path>
                <a:path w="12520930" h="914400">
                  <a:moveTo>
                    <a:pt x="4684153" y="0"/>
                  </a:moveTo>
                  <a:lnTo>
                    <a:pt x="4455604" y="0"/>
                  </a:lnTo>
                  <a:lnTo>
                    <a:pt x="4455604" y="38201"/>
                  </a:lnTo>
                  <a:lnTo>
                    <a:pt x="4684153" y="38201"/>
                  </a:lnTo>
                  <a:lnTo>
                    <a:pt x="4684153" y="0"/>
                  </a:lnTo>
                  <a:close/>
                </a:path>
                <a:path w="12520930" h="914400">
                  <a:moveTo>
                    <a:pt x="4864659" y="876198"/>
                  </a:moveTo>
                  <a:lnTo>
                    <a:pt x="4636109" y="876198"/>
                  </a:lnTo>
                  <a:lnTo>
                    <a:pt x="4636109" y="914400"/>
                  </a:lnTo>
                  <a:lnTo>
                    <a:pt x="4864659" y="914400"/>
                  </a:lnTo>
                  <a:lnTo>
                    <a:pt x="4864659" y="876198"/>
                  </a:lnTo>
                  <a:close/>
                </a:path>
                <a:path w="12520930" h="914400">
                  <a:moveTo>
                    <a:pt x="4950803" y="0"/>
                  </a:moveTo>
                  <a:lnTo>
                    <a:pt x="4722241" y="0"/>
                  </a:lnTo>
                  <a:lnTo>
                    <a:pt x="4722241" y="38201"/>
                  </a:lnTo>
                  <a:lnTo>
                    <a:pt x="4950803" y="38201"/>
                  </a:lnTo>
                  <a:lnTo>
                    <a:pt x="4950803" y="0"/>
                  </a:lnTo>
                  <a:close/>
                </a:path>
                <a:path w="12520930" h="914400">
                  <a:moveTo>
                    <a:pt x="5131308" y="876198"/>
                  </a:moveTo>
                  <a:lnTo>
                    <a:pt x="4902746" y="876198"/>
                  </a:lnTo>
                  <a:lnTo>
                    <a:pt x="4902746" y="914400"/>
                  </a:lnTo>
                  <a:lnTo>
                    <a:pt x="5131308" y="914400"/>
                  </a:lnTo>
                  <a:lnTo>
                    <a:pt x="5131308" y="876198"/>
                  </a:lnTo>
                  <a:close/>
                </a:path>
                <a:path w="12520930" h="914400">
                  <a:moveTo>
                    <a:pt x="5217439" y="0"/>
                  </a:moveTo>
                  <a:lnTo>
                    <a:pt x="4988890" y="0"/>
                  </a:lnTo>
                  <a:lnTo>
                    <a:pt x="4988890" y="38201"/>
                  </a:lnTo>
                  <a:lnTo>
                    <a:pt x="5217439" y="38201"/>
                  </a:lnTo>
                  <a:lnTo>
                    <a:pt x="5217439" y="0"/>
                  </a:lnTo>
                  <a:close/>
                </a:path>
                <a:path w="12520930" h="914400">
                  <a:moveTo>
                    <a:pt x="5397944" y="876198"/>
                  </a:moveTo>
                  <a:lnTo>
                    <a:pt x="5169395" y="876198"/>
                  </a:lnTo>
                  <a:lnTo>
                    <a:pt x="5169395" y="914400"/>
                  </a:lnTo>
                  <a:lnTo>
                    <a:pt x="5397944" y="914400"/>
                  </a:lnTo>
                  <a:lnTo>
                    <a:pt x="5397944" y="876198"/>
                  </a:lnTo>
                  <a:close/>
                </a:path>
                <a:path w="12520930" h="914400">
                  <a:moveTo>
                    <a:pt x="5484088" y="0"/>
                  </a:moveTo>
                  <a:lnTo>
                    <a:pt x="5255539" y="0"/>
                  </a:lnTo>
                  <a:lnTo>
                    <a:pt x="5255539" y="38201"/>
                  </a:lnTo>
                  <a:lnTo>
                    <a:pt x="5484088" y="38201"/>
                  </a:lnTo>
                  <a:lnTo>
                    <a:pt x="5484088" y="0"/>
                  </a:lnTo>
                  <a:close/>
                </a:path>
                <a:path w="12520930" h="914400">
                  <a:moveTo>
                    <a:pt x="5664593" y="876198"/>
                  </a:moveTo>
                  <a:lnTo>
                    <a:pt x="5436044" y="876198"/>
                  </a:lnTo>
                  <a:lnTo>
                    <a:pt x="5436044" y="914400"/>
                  </a:lnTo>
                  <a:lnTo>
                    <a:pt x="5664593" y="914400"/>
                  </a:lnTo>
                  <a:lnTo>
                    <a:pt x="5664593" y="876198"/>
                  </a:lnTo>
                  <a:close/>
                </a:path>
                <a:path w="12520930" h="914400">
                  <a:moveTo>
                    <a:pt x="5750738" y="0"/>
                  </a:moveTo>
                  <a:lnTo>
                    <a:pt x="5522176" y="0"/>
                  </a:lnTo>
                  <a:lnTo>
                    <a:pt x="5522176" y="38201"/>
                  </a:lnTo>
                  <a:lnTo>
                    <a:pt x="5750738" y="38201"/>
                  </a:lnTo>
                  <a:lnTo>
                    <a:pt x="5750738" y="0"/>
                  </a:lnTo>
                  <a:close/>
                </a:path>
                <a:path w="12520930" h="914400">
                  <a:moveTo>
                    <a:pt x="5931243" y="876198"/>
                  </a:moveTo>
                  <a:lnTo>
                    <a:pt x="5702693" y="876198"/>
                  </a:lnTo>
                  <a:lnTo>
                    <a:pt x="5702693" y="914400"/>
                  </a:lnTo>
                  <a:lnTo>
                    <a:pt x="5931243" y="914400"/>
                  </a:lnTo>
                  <a:lnTo>
                    <a:pt x="5931243" y="876198"/>
                  </a:lnTo>
                  <a:close/>
                </a:path>
                <a:path w="12520930" h="914400">
                  <a:moveTo>
                    <a:pt x="6017374" y="0"/>
                  </a:moveTo>
                  <a:lnTo>
                    <a:pt x="5788825" y="0"/>
                  </a:lnTo>
                  <a:lnTo>
                    <a:pt x="5788825" y="38201"/>
                  </a:lnTo>
                  <a:lnTo>
                    <a:pt x="6017374" y="38201"/>
                  </a:lnTo>
                  <a:lnTo>
                    <a:pt x="6017374" y="0"/>
                  </a:lnTo>
                  <a:close/>
                </a:path>
                <a:path w="12520930" h="914400">
                  <a:moveTo>
                    <a:pt x="6197879" y="876198"/>
                  </a:moveTo>
                  <a:lnTo>
                    <a:pt x="5969330" y="876198"/>
                  </a:lnTo>
                  <a:lnTo>
                    <a:pt x="5969330" y="914400"/>
                  </a:lnTo>
                  <a:lnTo>
                    <a:pt x="6197879" y="914400"/>
                  </a:lnTo>
                  <a:lnTo>
                    <a:pt x="6197879" y="876198"/>
                  </a:lnTo>
                  <a:close/>
                </a:path>
                <a:path w="12520930" h="914400">
                  <a:moveTo>
                    <a:pt x="6284023" y="0"/>
                  </a:moveTo>
                  <a:lnTo>
                    <a:pt x="6055474" y="0"/>
                  </a:lnTo>
                  <a:lnTo>
                    <a:pt x="6055474" y="38201"/>
                  </a:lnTo>
                  <a:lnTo>
                    <a:pt x="6284023" y="38201"/>
                  </a:lnTo>
                  <a:lnTo>
                    <a:pt x="6284023" y="0"/>
                  </a:lnTo>
                  <a:close/>
                </a:path>
                <a:path w="12520930" h="914400">
                  <a:moveTo>
                    <a:pt x="6464528" y="876198"/>
                  </a:moveTo>
                  <a:lnTo>
                    <a:pt x="6235979" y="876198"/>
                  </a:lnTo>
                  <a:lnTo>
                    <a:pt x="6235979" y="914400"/>
                  </a:lnTo>
                  <a:lnTo>
                    <a:pt x="6464528" y="914400"/>
                  </a:lnTo>
                  <a:lnTo>
                    <a:pt x="6464528" y="876198"/>
                  </a:lnTo>
                  <a:close/>
                </a:path>
                <a:path w="12520930" h="914400">
                  <a:moveTo>
                    <a:pt x="6550673" y="0"/>
                  </a:moveTo>
                  <a:lnTo>
                    <a:pt x="6322111" y="0"/>
                  </a:lnTo>
                  <a:lnTo>
                    <a:pt x="6322111" y="38201"/>
                  </a:lnTo>
                  <a:lnTo>
                    <a:pt x="6550673" y="38201"/>
                  </a:lnTo>
                  <a:lnTo>
                    <a:pt x="6550673" y="0"/>
                  </a:lnTo>
                  <a:close/>
                </a:path>
                <a:path w="12520930" h="914400">
                  <a:moveTo>
                    <a:pt x="6731178" y="876198"/>
                  </a:moveTo>
                  <a:lnTo>
                    <a:pt x="6502628" y="876198"/>
                  </a:lnTo>
                  <a:lnTo>
                    <a:pt x="6502628" y="914400"/>
                  </a:lnTo>
                  <a:lnTo>
                    <a:pt x="6731178" y="914400"/>
                  </a:lnTo>
                  <a:lnTo>
                    <a:pt x="6731178" y="876198"/>
                  </a:lnTo>
                  <a:close/>
                </a:path>
                <a:path w="12520930" h="914400">
                  <a:moveTo>
                    <a:pt x="6817309" y="0"/>
                  </a:moveTo>
                  <a:lnTo>
                    <a:pt x="6588760" y="0"/>
                  </a:lnTo>
                  <a:lnTo>
                    <a:pt x="6588760" y="38201"/>
                  </a:lnTo>
                  <a:lnTo>
                    <a:pt x="6817309" y="38201"/>
                  </a:lnTo>
                  <a:lnTo>
                    <a:pt x="6817309" y="0"/>
                  </a:lnTo>
                  <a:close/>
                </a:path>
                <a:path w="12520930" h="914400">
                  <a:moveTo>
                    <a:pt x="6997827" y="876198"/>
                  </a:moveTo>
                  <a:lnTo>
                    <a:pt x="6769265" y="876198"/>
                  </a:lnTo>
                  <a:lnTo>
                    <a:pt x="6769265" y="914400"/>
                  </a:lnTo>
                  <a:lnTo>
                    <a:pt x="6997827" y="914400"/>
                  </a:lnTo>
                  <a:lnTo>
                    <a:pt x="6997827" y="876198"/>
                  </a:lnTo>
                  <a:close/>
                </a:path>
                <a:path w="12520930" h="914400">
                  <a:moveTo>
                    <a:pt x="7083958" y="0"/>
                  </a:moveTo>
                  <a:lnTo>
                    <a:pt x="6855409" y="0"/>
                  </a:lnTo>
                  <a:lnTo>
                    <a:pt x="6855409" y="38201"/>
                  </a:lnTo>
                  <a:lnTo>
                    <a:pt x="7083958" y="38201"/>
                  </a:lnTo>
                  <a:lnTo>
                    <a:pt x="7083958" y="0"/>
                  </a:lnTo>
                  <a:close/>
                </a:path>
                <a:path w="12520930" h="914400">
                  <a:moveTo>
                    <a:pt x="7264463" y="876198"/>
                  </a:moveTo>
                  <a:lnTo>
                    <a:pt x="7035914" y="876198"/>
                  </a:lnTo>
                  <a:lnTo>
                    <a:pt x="7035914" y="914400"/>
                  </a:lnTo>
                  <a:lnTo>
                    <a:pt x="7264463" y="914400"/>
                  </a:lnTo>
                  <a:lnTo>
                    <a:pt x="7264463" y="876198"/>
                  </a:lnTo>
                  <a:close/>
                </a:path>
                <a:path w="12520930" h="914400">
                  <a:moveTo>
                    <a:pt x="7350607" y="0"/>
                  </a:moveTo>
                  <a:lnTo>
                    <a:pt x="7122046" y="0"/>
                  </a:lnTo>
                  <a:lnTo>
                    <a:pt x="7122046" y="38201"/>
                  </a:lnTo>
                  <a:lnTo>
                    <a:pt x="7350607" y="38201"/>
                  </a:lnTo>
                  <a:lnTo>
                    <a:pt x="7350607" y="0"/>
                  </a:lnTo>
                  <a:close/>
                </a:path>
                <a:path w="12520930" h="914400">
                  <a:moveTo>
                    <a:pt x="7531113" y="876198"/>
                  </a:moveTo>
                  <a:lnTo>
                    <a:pt x="7302563" y="876198"/>
                  </a:lnTo>
                  <a:lnTo>
                    <a:pt x="7302563" y="914400"/>
                  </a:lnTo>
                  <a:lnTo>
                    <a:pt x="7531113" y="914400"/>
                  </a:lnTo>
                  <a:lnTo>
                    <a:pt x="7531113" y="876198"/>
                  </a:lnTo>
                  <a:close/>
                </a:path>
                <a:path w="12520930" h="914400">
                  <a:moveTo>
                    <a:pt x="7617244" y="0"/>
                  </a:moveTo>
                  <a:lnTo>
                    <a:pt x="7388695" y="0"/>
                  </a:lnTo>
                  <a:lnTo>
                    <a:pt x="7388695" y="38201"/>
                  </a:lnTo>
                  <a:lnTo>
                    <a:pt x="7617244" y="38201"/>
                  </a:lnTo>
                  <a:lnTo>
                    <a:pt x="7617244" y="0"/>
                  </a:lnTo>
                  <a:close/>
                </a:path>
                <a:path w="12520930" h="914400">
                  <a:moveTo>
                    <a:pt x="7797762" y="876198"/>
                  </a:moveTo>
                  <a:lnTo>
                    <a:pt x="7569200" y="876198"/>
                  </a:lnTo>
                  <a:lnTo>
                    <a:pt x="7569200" y="914400"/>
                  </a:lnTo>
                  <a:lnTo>
                    <a:pt x="7797762" y="914400"/>
                  </a:lnTo>
                  <a:lnTo>
                    <a:pt x="7797762" y="876198"/>
                  </a:lnTo>
                  <a:close/>
                </a:path>
                <a:path w="12520930" h="914400">
                  <a:moveTo>
                    <a:pt x="7883893" y="0"/>
                  </a:moveTo>
                  <a:lnTo>
                    <a:pt x="7655344" y="0"/>
                  </a:lnTo>
                  <a:lnTo>
                    <a:pt x="7655344" y="38201"/>
                  </a:lnTo>
                  <a:lnTo>
                    <a:pt x="7883893" y="38201"/>
                  </a:lnTo>
                  <a:lnTo>
                    <a:pt x="7883893" y="0"/>
                  </a:lnTo>
                  <a:close/>
                </a:path>
                <a:path w="12520930" h="914400">
                  <a:moveTo>
                    <a:pt x="8064398" y="876198"/>
                  </a:moveTo>
                  <a:lnTo>
                    <a:pt x="7835849" y="876198"/>
                  </a:lnTo>
                  <a:lnTo>
                    <a:pt x="7835849" y="914400"/>
                  </a:lnTo>
                  <a:lnTo>
                    <a:pt x="8064398" y="914400"/>
                  </a:lnTo>
                  <a:lnTo>
                    <a:pt x="8064398" y="876198"/>
                  </a:lnTo>
                  <a:close/>
                </a:path>
                <a:path w="12520930" h="914400">
                  <a:moveTo>
                    <a:pt x="8150542" y="0"/>
                  </a:moveTo>
                  <a:lnTo>
                    <a:pt x="7921993" y="0"/>
                  </a:lnTo>
                  <a:lnTo>
                    <a:pt x="7921993" y="38201"/>
                  </a:lnTo>
                  <a:lnTo>
                    <a:pt x="8150542" y="38201"/>
                  </a:lnTo>
                  <a:lnTo>
                    <a:pt x="8150542" y="0"/>
                  </a:lnTo>
                  <a:close/>
                </a:path>
                <a:path w="12520930" h="914400">
                  <a:moveTo>
                    <a:pt x="8331047" y="876198"/>
                  </a:moveTo>
                  <a:lnTo>
                    <a:pt x="8102498" y="876198"/>
                  </a:lnTo>
                  <a:lnTo>
                    <a:pt x="8102498" y="914400"/>
                  </a:lnTo>
                  <a:lnTo>
                    <a:pt x="8331047" y="914400"/>
                  </a:lnTo>
                  <a:lnTo>
                    <a:pt x="8331047" y="876198"/>
                  </a:lnTo>
                  <a:close/>
                </a:path>
                <a:path w="12520930" h="914400">
                  <a:moveTo>
                    <a:pt x="8417192" y="0"/>
                  </a:moveTo>
                  <a:lnTo>
                    <a:pt x="8188630" y="0"/>
                  </a:lnTo>
                  <a:lnTo>
                    <a:pt x="8188630" y="38201"/>
                  </a:lnTo>
                  <a:lnTo>
                    <a:pt x="8417192" y="38201"/>
                  </a:lnTo>
                  <a:lnTo>
                    <a:pt x="8417192" y="0"/>
                  </a:lnTo>
                  <a:close/>
                </a:path>
                <a:path w="12520930" h="914400">
                  <a:moveTo>
                    <a:pt x="8597697" y="876198"/>
                  </a:moveTo>
                  <a:lnTo>
                    <a:pt x="8369135" y="876198"/>
                  </a:lnTo>
                  <a:lnTo>
                    <a:pt x="8369135" y="914400"/>
                  </a:lnTo>
                  <a:lnTo>
                    <a:pt x="8597697" y="914400"/>
                  </a:lnTo>
                  <a:lnTo>
                    <a:pt x="8597697" y="876198"/>
                  </a:lnTo>
                  <a:close/>
                </a:path>
                <a:path w="12520930" h="914400">
                  <a:moveTo>
                    <a:pt x="8683828" y="0"/>
                  </a:moveTo>
                  <a:lnTo>
                    <a:pt x="8455279" y="0"/>
                  </a:lnTo>
                  <a:lnTo>
                    <a:pt x="8455279" y="38201"/>
                  </a:lnTo>
                  <a:lnTo>
                    <a:pt x="8683828" y="38201"/>
                  </a:lnTo>
                  <a:lnTo>
                    <a:pt x="8683828" y="0"/>
                  </a:lnTo>
                  <a:close/>
                </a:path>
                <a:path w="12520930" h="914400">
                  <a:moveTo>
                    <a:pt x="8864333" y="876198"/>
                  </a:moveTo>
                  <a:lnTo>
                    <a:pt x="8635784" y="876198"/>
                  </a:lnTo>
                  <a:lnTo>
                    <a:pt x="8635784" y="914400"/>
                  </a:lnTo>
                  <a:lnTo>
                    <a:pt x="8864333" y="914400"/>
                  </a:lnTo>
                  <a:lnTo>
                    <a:pt x="8864333" y="876198"/>
                  </a:lnTo>
                  <a:close/>
                </a:path>
                <a:path w="12520930" h="914400">
                  <a:moveTo>
                    <a:pt x="8950477" y="0"/>
                  </a:moveTo>
                  <a:lnTo>
                    <a:pt x="8721928" y="0"/>
                  </a:lnTo>
                  <a:lnTo>
                    <a:pt x="8721928" y="38201"/>
                  </a:lnTo>
                  <a:lnTo>
                    <a:pt x="8950477" y="38201"/>
                  </a:lnTo>
                  <a:lnTo>
                    <a:pt x="8950477" y="0"/>
                  </a:lnTo>
                  <a:close/>
                </a:path>
                <a:path w="12520930" h="914400">
                  <a:moveTo>
                    <a:pt x="9130982" y="876198"/>
                  </a:moveTo>
                  <a:lnTo>
                    <a:pt x="8902433" y="876198"/>
                  </a:lnTo>
                  <a:lnTo>
                    <a:pt x="8902433" y="914400"/>
                  </a:lnTo>
                  <a:lnTo>
                    <a:pt x="9130982" y="914400"/>
                  </a:lnTo>
                  <a:lnTo>
                    <a:pt x="9130982" y="876198"/>
                  </a:lnTo>
                  <a:close/>
                </a:path>
                <a:path w="12520930" h="914400">
                  <a:moveTo>
                    <a:pt x="9217127" y="0"/>
                  </a:moveTo>
                  <a:lnTo>
                    <a:pt x="8988565" y="0"/>
                  </a:lnTo>
                  <a:lnTo>
                    <a:pt x="8988565" y="38201"/>
                  </a:lnTo>
                  <a:lnTo>
                    <a:pt x="9217127" y="38201"/>
                  </a:lnTo>
                  <a:lnTo>
                    <a:pt x="9217127" y="0"/>
                  </a:lnTo>
                  <a:close/>
                </a:path>
                <a:path w="12520930" h="914400">
                  <a:moveTo>
                    <a:pt x="9397632" y="876198"/>
                  </a:moveTo>
                  <a:lnTo>
                    <a:pt x="9169070" y="876198"/>
                  </a:lnTo>
                  <a:lnTo>
                    <a:pt x="9169070" y="914400"/>
                  </a:lnTo>
                  <a:lnTo>
                    <a:pt x="9397632" y="914400"/>
                  </a:lnTo>
                  <a:lnTo>
                    <a:pt x="9397632" y="876198"/>
                  </a:lnTo>
                  <a:close/>
                </a:path>
                <a:path w="12520930" h="914400">
                  <a:moveTo>
                    <a:pt x="9483763" y="0"/>
                  </a:moveTo>
                  <a:lnTo>
                    <a:pt x="9255214" y="0"/>
                  </a:lnTo>
                  <a:lnTo>
                    <a:pt x="9255214" y="38201"/>
                  </a:lnTo>
                  <a:lnTo>
                    <a:pt x="9483763" y="38201"/>
                  </a:lnTo>
                  <a:lnTo>
                    <a:pt x="9483763" y="0"/>
                  </a:lnTo>
                  <a:close/>
                </a:path>
                <a:path w="12520930" h="914400">
                  <a:moveTo>
                    <a:pt x="9664268" y="876198"/>
                  </a:moveTo>
                  <a:lnTo>
                    <a:pt x="9435719" y="876198"/>
                  </a:lnTo>
                  <a:lnTo>
                    <a:pt x="9435719" y="914400"/>
                  </a:lnTo>
                  <a:lnTo>
                    <a:pt x="9664268" y="914400"/>
                  </a:lnTo>
                  <a:lnTo>
                    <a:pt x="9664268" y="876198"/>
                  </a:lnTo>
                  <a:close/>
                </a:path>
                <a:path w="12520930" h="914400">
                  <a:moveTo>
                    <a:pt x="9750412" y="0"/>
                  </a:moveTo>
                  <a:lnTo>
                    <a:pt x="9521863" y="0"/>
                  </a:lnTo>
                  <a:lnTo>
                    <a:pt x="9521863" y="38201"/>
                  </a:lnTo>
                  <a:lnTo>
                    <a:pt x="9750412" y="38201"/>
                  </a:lnTo>
                  <a:lnTo>
                    <a:pt x="9750412" y="0"/>
                  </a:lnTo>
                  <a:close/>
                </a:path>
                <a:path w="12520930" h="914400">
                  <a:moveTo>
                    <a:pt x="9930917" y="876198"/>
                  </a:moveTo>
                  <a:lnTo>
                    <a:pt x="9702368" y="876198"/>
                  </a:lnTo>
                  <a:lnTo>
                    <a:pt x="9702368" y="914400"/>
                  </a:lnTo>
                  <a:lnTo>
                    <a:pt x="9930917" y="914400"/>
                  </a:lnTo>
                  <a:lnTo>
                    <a:pt x="9930917" y="876198"/>
                  </a:lnTo>
                  <a:close/>
                </a:path>
                <a:path w="12520930" h="914400">
                  <a:moveTo>
                    <a:pt x="10017061" y="0"/>
                  </a:moveTo>
                  <a:lnTo>
                    <a:pt x="9788500" y="0"/>
                  </a:lnTo>
                  <a:lnTo>
                    <a:pt x="9788500" y="38201"/>
                  </a:lnTo>
                  <a:lnTo>
                    <a:pt x="10017061" y="38201"/>
                  </a:lnTo>
                  <a:lnTo>
                    <a:pt x="10017061" y="0"/>
                  </a:lnTo>
                  <a:close/>
                </a:path>
                <a:path w="12520930" h="914400">
                  <a:moveTo>
                    <a:pt x="10197567" y="876198"/>
                  </a:moveTo>
                  <a:lnTo>
                    <a:pt x="9969017" y="876198"/>
                  </a:lnTo>
                  <a:lnTo>
                    <a:pt x="9969017" y="914400"/>
                  </a:lnTo>
                  <a:lnTo>
                    <a:pt x="10197567" y="914400"/>
                  </a:lnTo>
                  <a:lnTo>
                    <a:pt x="10197567" y="876198"/>
                  </a:lnTo>
                  <a:close/>
                </a:path>
                <a:path w="12520930" h="914400">
                  <a:moveTo>
                    <a:pt x="10283698" y="0"/>
                  </a:moveTo>
                  <a:lnTo>
                    <a:pt x="10055149" y="0"/>
                  </a:lnTo>
                  <a:lnTo>
                    <a:pt x="10055149" y="38201"/>
                  </a:lnTo>
                  <a:lnTo>
                    <a:pt x="10283698" y="38201"/>
                  </a:lnTo>
                  <a:lnTo>
                    <a:pt x="10283698" y="0"/>
                  </a:lnTo>
                  <a:close/>
                </a:path>
                <a:path w="12520930" h="914400">
                  <a:moveTo>
                    <a:pt x="10464216" y="876198"/>
                  </a:moveTo>
                  <a:lnTo>
                    <a:pt x="10235654" y="876198"/>
                  </a:lnTo>
                  <a:lnTo>
                    <a:pt x="10235654" y="914400"/>
                  </a:lnTo>
                  <a:lnTo>
                    <a:pt x="10464216" y="914400"/>
                  </a:lnTo>
                  <a:lnTo>
                    <a:pt x="10464216" y="876198"/>
                  </a:lnTo>
                  <a:close/>
                </a:path>
                <a:path w="12520930" h="914400">
                  <a:moveTo>
                    <a:pt x="10550347" y="0"/>
                  </a:moveTo>
                  <a:lnTo>
                    <a:pt x="10321798" y="0"/>
                  </a:lnTo>
                  <a:lnTo>
                    <a:pt x="10321798" y="38201"/>
                  </a:lnTo>
                  <a:lnTo>
                    <a:pt x="10550347" y="38201"/>
                  </a:lnTo>
                  <a:lnTo>
                    <a:pt x="10550347" y="0"/>
                  </a:lnTo>
                  <a:close/>
                </a:path>
                <a:path w="12520930" h="914400">
                  <a:moveTo>
                    <a:pt x="10730852" y="876198"/>
                  </a:moveTo>
                  <a:lnTo>
                    <a:pt x="10502303" y="876198"/>
                  </a:lnTo>
                  <a:lnTo>
                    <a:pt x="10502303" y="914400"/>
                  </a:lnTo>
                  <a:lnTo>
                    <a:pt x="10730852" y="914400"/>
                  </a:lnTo>
                  <a:lnTo>
                    <a:pt x="10730852" y="876198"/>
                  </a:lnTo>
                  <a:close/>
                </a:path>
                <a:path w="12520930" h="914400">
                  <a:moveTo>
                    <a:pt x="10816996" y="0"/>
                  </a:moveTo>
                  <a:lnTo>
                    <a:pt x="10588435" y="0"/>
                  </a:lnTo>
                  <a:lnTo>
                    <a:pt x="10588435" y="38201"/>
                  </a:lnTo>
                  <a:lnTo>
                    <a:pt x="10816996" y="38201"/>
                  </a:lnTo>
                  <a:lnTo>
                    <a:pt x="10816996" y="0"/>
                  </a:lnTo>
                  <a:close/>
                </a:path>
                <a:path w="12520930" h="914400">
                  <a:moveTo>
                    <a:pt x="10997502" y="876198"/>
                  </a:moveTo>
                  <a:lnTo>
                    <a:pt x="10768952" y="876198"/>
                  </a:lnTo>
                  <a:lnTo>
                    <a:pt x="10768952" y="914400"/>
                  </a:lnTo>
                  <a:lnTo>
                    <a:pt x="10997502" y="914400"/>
                  </a:lnTo>
                  <a:lnTo>
                    <a:pt x="10997502" y="876198"/>
                  </a:lnTo>
                  <a:close/>
                </a:path>
                <a:path w="12520930" h="914400">
                  <a:moveTo>
                    <a:pt x="11083633" y="0"/>
                  </a:moveTo>
                  <a:lnTo>
                    <a:pt x="10855084" y="0"/>
                  </a:lnTo>
                  <a:lnTo>
                    <a:pt x="10855084" y="38201"/>
                  </a:lnTo>
                  <a:lnTo>
                    <a:pt x="11083633" y="38201"/>
                  </a:lnTo>
                  <a:lnTo>
                    <a:pt x="11083633" y="0"/>
                  </a:lnTo>
                  <a:close/>
                </a:path>
                <a:path w="12520930" h="914400">
                  <a:moveTo>
                    <a:pt x="11262843" y="898080"/>
                  </a:moveTo>
                  <a:lnTo>
                    <a:pt x="11253114" y="861809"/>
                  </a:lnTo>
                  <a:lnTo>
                    <a:pt x="11226330" y="868108"/>
                  </a:lnTo>
                  <a:lnTo>
                    <a:pt x="11199317" y="872604"/>
                  </a:lnTo>
                  <a:lnTo>
                    <a:pt x="11172050" y="875296"/>
                  </a:lnTo>
                  <a:lnTo>
                    <a:pt x="11144555" y="876198"/>
                  </a:lnTo>
                  <a:lnTo>
                    <a:pt x="11035589" y="876198"/>
                  </a:lnTo>
                  <a:lnTo>
                    <a:pt x="11035589" y="914400"/>
                  </a:lnTo>
                  <a:lnTo>
                    <a:pt x="11144555" y="914400"/>
                  </a:lnTo>
                  <a:lnTo>
                    <a:pt x="11195990" y="911479"/>
                  </a:lnTo>
                  <a:lnTo>
                    <a:pt x="11246383" y="902855"/>
                  </a:lnTo>
                  <a:lnTo>
                    <a:pt x="11262843" y="898080"/>
                  </a:lnTo>
                  <a:close/>
                </a:path>
                <a:path w="12520930" h="914400">
                  <a:moveTo>
                    <a:pt x="11343602" y="45974"/>
                  </a:moveTo>
                  <a:lnTo>
                    <a:pt x="11295278" y="25704"/>
                  </a:lnTo>
                  <a:lnTo>
                    <a:pt x="11246383" y="11544"/>
                  </a:lnTo>
                  <a:lnTo>
                    <a:pt x="11195990" y="2921"/>
                  </a:lnTo>
                  <a:lnTo>
                    <a:pt x="11144555" y="0"/>
                  </a:lnTo>
                  <a:lnTo>
                    <a:pt x="11121733" y="0"/>
                  </a:lnTo>
                  <a:lnTo>
                    <a:pt x="11121733" y="38201"/>
                  </a:lnTo>
                  <a:lnTo>
                    <a:pt x="11144555" y="38201"/>
                  </a:lnTo>
                  <a:lnTo>
                    <a:pt x="11191964" y="40830"/>
                  </a:lnTo>
                  <a:lnTo>
                    <a:pt x="11238179" y="48717"/>
                  </a:lnTo>
                  <a:lnTo>
                    <a:pt x="11283201" y="61861"/>
                  </a:lnTo>
                  <a:lnTo>
                    <a:pt x="11327003" y="80264"/>
                  </a:lnTo>
                  <a:lnTo>
                    <a:pt x="11343602" y="45974"/>
                  </a:lnTo>
                  <a:close/>
                </a:path>
                <a:path w="12520930" h="914400">
                  <a:moveTo>
                    <a:pt x="11486198" y="758863"/>
                  </a:moveTo>
                  <a:lnTo>
                    <a:pt x="11458143" y="734085"/>
                  </a:lnTo>
                  <a:lnTo>
                    <a:pt x="11453724" y="739038"/>
                  </a:lnTo>
                  <a:lnTo>
                    <a:pt x="11449228" y="743915"/>
                  </a:lnTo>
                  <a:lnTo>
                    <a:pt x="11405692" y="784377"/>
                  </a:lnTo>
                  <a:lnTo>
                    <a:pt x="11368659" y="810971"/>
                  </a:lnTo>
                  <a:lnTo>
                    <a:pt x="11328908" y="833285"/>
                  </a:lnTo>
                  <a:lnTo>
                    <a:pt x="11286439" y="851293"/>
                  </a:lnTo>
                  <a:lnTo>
                    <a:pt x="11299304" y="887018"/>
                  </a:lnTo>
                  <a:lnTo>
                    <a:pt x="11342218" y="869188"/>
                  </a:lnTo>
                  <a:lnTo>
                    <a:pt x="11386782" y="844537"/>
                  </a:lnTo>
                  <a:lnTo>
                    <a:pt x="11428501" y="814908"/>
                  </a:lnTo>
                  <a:lnTo>
                    <a:pt x="11466932" y="780491"/>
                  </a:lnTo>
                  <a:lnTo>
                    <a:pt x="11486198" y="758863"/>
                  </a:lnTo>
                  <a:close/>
                </a:path>
                <a:path w="12520930" h="914400">
                  <a:moveTo>
                    <a:pt x="11536794" y="225183"/>
                  </a:moveTo>
                  <a:lnTo>
                    <a:pt x="11501247" y="172453"/>
                  </a:lnTo>
                  <a:lnTo>
                    <a:pt x="11466932" y="133908"/>
                  </a:lnTo>
                  <a:lnTo>
                    <a:pt x="11428501" y="99491"/>
                  </a:lnTo>
                  <a:lnTo>
                    <a:pt x="11386782" y="69862"/>
                  </a:lnTo>
                  <a:lnTo>
                    <a:pt x="11376965" y="64439"/>
                  </a:lnTo>
                  <a:lnTo>
                    <a:pt x="11357775" y="96862"/>
                  </a:lnTo>
                  <a:lnTo>
                    <a:pt x="11379835" y="110934"/>
                  </a:lnTo>
                  <a:lnTo>
                    <a:pt x="11400892" y="126301"/>
                  </a:lnTo>
                  <a:lnTo>
                    <a:pt x="11439995" y="160921"/>
                  </a:lnTo>
                  <a:lnTo>
                    <a:pt x="11474856" y="200583"/>
                  </a:lnTo>
                  <a:lnTo>
                    <a:pt x="11504435" y="244322"/>
                  </a:lnTo>
                  <a:lnTo>
                    <a:pt x="11536794" y="225183"/>
                  </a:lnTo>
                  <a:close/>
                </a:path>
                <a:path w="12520930" h="914400">
                  <a:moveTo>
                    <a:pt x="11595735" y="519468"/>
                  </a:moveTo>
                  <a:lnTo>
                    <a:pt x="11558473" y="514324"/>
                  </a:lnTo>
                  <a:lnTo>
                    <a:pt x="11548110" y="566229"/>
                  </a:lnTo>
                  <a:lnTo>
                    <a:pt x="11531587" y="615619"/>
                  </a:lnTo>
                  <a:lnTo>
                    <a:pt x="11508918" y="662495"/>
                  </a:lnTo>
                  <a:lnTo>
                    <a:pt x="11480102" y="706856"/>
                  </a:lnTo>
                  <a:lnTo>
                    <a:pt x="11510213" y="729259"/>
                  </a:lnTo>
                  <a:lnTo>
                    <a:pt x="11530800" y="700112"/>
                  </a:lnTo>
                  <a:lnTo>
                    <a:pt x="11555387" y="655434"/>
                  </a:lnTo>
                  <a:lnTo>
                    <a:pt x="11574831" y="608355"/>
                  </a:lnTo>
                  <a:lnTo>
                    <a:pt x="11588953" y="559320"/>
                  </a:lnTo>
                  <a:lnTo>
                    <a:pt x="11595735" y="519468"/>
                  </a:lnTo>
                  <a:close/>
                </a:path>
                <a:path w="12520930" h="914400">
                  <a:moveTo>
                    <a:pt x="11672583" y="458406"/>
                  </a:moveTo>
                  <a:lnTo>
                    <a:pt x="11650790" y="405574"/>
                  </a:lnTo>
                  <a:lnTo>
                    <a:pt x="11598758" y="427037"/>
                  </a:lnTo>
                  <a:lnTo>
                    <a:pt x="11597551" y="405612"/>
                  </a:lnTo>
                  <a:lnTo>
                    <a:pt x="11588953" y="355079"/>
                  </a:lnTo>
                  <a:lnTo>
                    <a:pt x="11574831" y="306044"/>
                  </a:lnTo>
                  <a:lnTo>
                    <a:pt x="11555387" y="258965"/>
                  </a:lnTo>
                  <a:lnTo>
                    <a:pt x="11555209" y="258648"/>
                  </a:lnTo>
                  <a:lnTo>
                    <a:pt x="11520907" y="275234"/>
                  </a:lnTo>
                  <a:lnTo>
                    <a:pt x="11539055" y="318947"/>
                  </a:lnTo>
                  <a:lnTo>
                    <a:pt x="11552009" y="363842"/>
                  </a:lnTo>
                  <a:lnTo>
                    <a:pt x="11559781" y="409930"/>
                  </a:lnTo>
                  <a:lnTo>
                    <a:pt x="11562372" y="457200"/>
                  </a:lnTo>
                  <a:lnTo>
                    <a:pt x="11562372" y="464616"/>
                  </a:lnTo>
                  <a:lnTo>
                    <a:pt x="11562182" y="472020"/>
                  </a:lnTo>
                  <a:lnTo>
                    <a:pt x="11561788" y="479425"/>
                  </a:lnTo>
                  <a:lnTo>
                    <a:pt x="11599101" y="481418"/>
                  </a:lnTo>
                  <a:lnTo>
                    <a:pt x="11600294" y="460159"/>
                  </a:lnTo>
                  <a:lnTo>
                    <a:pt x="11610200" y="484136"/>
                  </a:lnTo>
                  <a:lnTo>
                    <a:pt x="11672583" y="458406"/>
                  </a:lnTo>
                  <a:close/>
                </a:path>
                <a:path w="12520930" h="914400">
                  <a:moveTo>
                    <a:pt x="11884660" y="370916"/>
                  </a:moveTo>
                  <a:lnTo>
                    <a:pt x="11862880" y="318084"/>
                  </a:lnTo>
                  <a:lnTo>
                    <a:pt x="11703812" y="383705"/>
                  </a:lnTo>
                  <a:lnTo>
                    <a:pt x="11725605" y="436524"/>
                  </a:lnTo>
                  <a:lnTo>
                    <a:pt x="11884660" y="370916"/>
                  </a:lnTo>
                  <a:close/>
                </a:path>
                <a:path w="12520930" h="914400">
                  <a:moveTo>
                    <a:pt x="12096750" y="283425"/>
                  </a:moveTo>
                  <a:lnTo>
                    <a:pt x="12074957" y="230593"/>
                  </a:lnTo>
                  <a:lnTo>
                    <a:pt x="11915889" y="296214"/>
                  </a:lnTo>
                  <a:lnTo>
                    <a:pt x="11937683" y="349046"/>
                  </a:lnTo>
                  <a:lnTo>
                    <a:pt x="12096750" y="283425"/>
                  </a:lnTo>
                  <a:close/>
                </a:path>
                <a:path w="12520930" h="914400">
                  <a:moveTo>
                    <a:pt x="12308840" y="195935"/>
                  </a:moveTo>
                  <a:lnTo>
                    <a:pt x="12287047" y="143103"/>
                  </a:lnTo>
                  <a:lnTo>
                    <a:pt x="12127979" y="208724"/>
                  </a:lnTo>
                  <a:lnTo>
                    <a:pt x="12149773" y="261556"/>
                  </a:lnTo>
                  <a:lnTo>
                    <a:pt x="12308840" y="195935"/>
                  </a:lnTo>
                  <a:close/>
                </a:path>
                <a:path w="12520930" h="914400">
                  <a:moveTo>
                    <a:pt x="12520930" y="108458"/>
                  </a:moveTo>
                  <a:lnTo>
                    <a:pt x="12499137" y="55626"/>
                  </a:lnTo>
                  <a:lnTo>
                    <a:pt x="12340069" y="121234"/>
                  </a:lnTo>
                  <a:lnTo>
                    <a:pt x="12361863" y="174066"/>
                  </a:lnTo>
                  <a:lnTo>
                    <a:pt x="12520930" y="108458"/>
                  </a:lnTo>
                  <a:close/>
                </a:path>
              </a:pathLst>
            </a:custGeom>
            <a:solidFill>
              <a:srgbClr val="1629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615627" y="8348550"/>
              <a:ext cx="172085" cy="172085"/>
            </a:xfrm>
            <a:custGeom>
              <a:avLst/>
              <a:gdLst/>
              <a:ahLst/>
              <a:cxnLst/>
              <a:rect l="l" t="t" r="r" b="b"/>
              <a:pathLst>
                <a:path w="172084" h="172084">
                  <a:moveTo>
                    <a:pt x="165541" y="52982"/>
                  </a:moveTo>
                  <a:lnTo>
                    <a:pt x="165361" y="118627"/>
                  </a:lnTo>
                  <a:lnTo>
                    <a:pt x="118697" y="165037"/>
                  </a:lnTo>
                  <a:lnTo>
                    <a:pt x="85170" y="171580"/>
                  </a:lnTo>
                  <a:lnTo>
                    <a:pt x="52884" y="165024"/>
                  </a:lnTo>
                  <a:lnTo>
                    <a:pt x="25448" y="146866"/>
                  </a:lnTo>
                  <a:lnTo>
                    <a:pt x="6474" y="118597"/>
                  </a:lnTo>
                  <a:lnTo>
                    <a:pt x="0" y="85172"/>
                  </a:lnTo>
                  <a:lnTo>
                    <a:pt x="6653" y="52952"/>
                  </a:lnTo>
                  <a:lnTo>
                    <a:pt x="24928" y="25540"/>
                  </a:lnTo>
                  <a:lnTo>
                    <a:pt x="53317" y="6542"/>
                  </a:lnTo>
                  <a:lnTo>
                    <a:pt x="86844" y="0"/>
                  </a:lnTo>
                  <a:lnTo>
                    <a:pt x="119131" y="6555"/>
                  </a:lnTo>
                  <a:lnTo>
                    <a:pt x="146566" y="24713"/>
                  </a:lnTo>
                  <a:lnTo>
                    <a:pt x="165541" y="52982"/>
                  </a:lnTo>
                </a:path>
              </a:pathLst>
            </a:custGeom>
            <a:ln w="57252">
              <a:solidFill>
                <a:srgbClr val="1629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0" y="2"/>
            <a:ext cx="18288000" cy="1615440"/>
            <a:chOff x="0" y="2"/>
            <a:chExt cx="18288000" cy="1615440"/>
          </a:xfrm>
        </p:grpSpPr>
        <p:sp>
          <p:nvSpPr>
            <p:cNvPr id="56" name="object 56"/>
            <p:cNvSpPr/>
            <p:nvPr/>
          </p:nvSpPr>
          <p:spPr>
            <a:xfrm>
              <a:off x="8054831" y="3"/>
              <a:ext cx="10233660" cy="1242695"/>
            </a:xfrm>
            <a:custGeom>
              <a:avLst/>
              <a:gdLst/>
              <a:ahLst/>
              <a:cxnLst/>
              <a:rect l="l" t="t" r="r" b="b"/>
              <a:pathLst>
                <a:path w="10233660" h="1242695">
                  <a:moveTo>
                    <a:pt x="10233168" y="1242313"/>
                  </a:moveTo>
                  <a:lnTo>
                    <a:pt x="0" y="1242313"/>
                  </a:lnTo>
                  <a:lnTo>
                    <a:pt x="1242313" y="0"/>
                  </a:lnTo>
                  <a:lnTo>
                    <a:pt x="10233168" y="0"/>
                  </a:lnTo>
                  <a:lnTo>
                    <a:pt x="10233168" y="1242313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0" y="2"/>
              <a:ext cx="10511790" cy="1615440"/>
            </a:xfrm>
            <a:custGeom>
              <a:avLst/>
              <a:gdLst/>
              <a:ahLst/>
              <a:cxnLst/>
              <a:rect l="l" t="t" r="r" b="b"/>
              <a:pathLst>
                <a:path w="10511790" h="1615440">
                  <a:moveTo>
                    <a:pt x="9153534" y="1614833"/>
                  </a:moveTo>
                  <a:lnTo>
                    <a:pt x="0" y="1614833"/>
                  </a:lnTo>
                  <a:lnTo>
                    <a:pt x="0" y="0"/>
                  </a:lnTo>
                  <a:lnTo>
                    <a:pt x="10511197" y="0"/>
                  </a:lnTo>
                  <a:lnTo>
                    <a:pt x="9153534" y="1614833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6419963" y="1645090"/>
            <a:ext cx="2080260" cy="430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50" b="1" spc="165" dirty="0">
                <a:solidFill>
                  <a:srgbClr val="162941"/>
                </a:solidFill>
                <a:latin typeface="Tahoma"/>
                <a:cs typeface="Tahoma"/>
              </a:rPr>
              <a:t>WHAT</a:t>
            </a:r>
            <a:r>
              <a:rPr sz="2650" b="1" spc="-25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2650" b="1" spc="-215" dirty="0">
                <a:solidFill>
                  <a:srgbClr val="162941"/>
                </a:solidFill>
                <a:latin typeface="Tahoma"/>
                <a:cs typeface="Tahoma"/>
              </a:rPr>
              <a:t>IT</a:t>
            </a:r>
            <a:r>
              <a:rPr sz="2650" b="1" spc="-10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2650" b="1" spc="-185" dirty="0">
                <a:solidFill>
                  <a:srgbClr val="162941"/>
                </a:solidFill>
                <a:latin typeface="Tahoma"/>
                <a:cs typeface="Tahoma"/>
              </a:rPr>
              <a:t>IS: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462586" y="2102725"/>
            <a:ext cx="62839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40505"/>
                </a:solidFill>
                <a:latin typeface="Tahoma"/>
                <a:cs typeface="Tahoma"/>
              </a:rPr>
              <a:t>Sejatinya,</a:t>
            </a:r>
            <a:r>
              <a:rPr sz="2000" b="1" spc="50" dirty="0">
                <a:solidFill>
                  <a:srgbClr val="040505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040505"/>
                </a:solidFill>
                <a:latin typeface="Tahoma"/>
                <a:cs typeface="Tahoma"/>
              </a:rPr>
              <a:t>tujuan</a:t>
            </a:r>
            <a:r>
              <a:rPr sz="2000" b="1" spc="50" dirty="0">
                <a:solidFill>
                  <a:srgbClr val="040505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040505"/>
                </a:solidFill>
                <a:latin typeface="Tahoma"/>
                <a:cs typeface="Tahoma"/>
              </a:rPr>
              <a:t>penilaian</a:t>
            </a:r>
            <a:r>
              <a:rPr sz="2000" b="1" spc="55" dirty="0">
                <a:solidFill>
                  <a:srgbClr val="040505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040505"/>
                </a:solidFill>
                <a:latin typeface="Tahoma"/>
                <a:cs typeface="Tahoma"/>
              </a:rPr>
              <a:t>adalah</a:t>
            </a:r>
            <a:r>
              <a:rPr sz="2000" b="1" spc="45" dirty="0">
                <a:solidFill>
                  <a:srgbClr val="040505"/>
                </a:solidFill>
                <a:latin typeface="Tahoma"/>
                <a:cs typeface="Tahoma"/>
              </a:rPr>
              <a:t> </a:t>
            </a:r>
            <a:r>
              <a:rPr sz="2000" b="1" i="1" spc="-100" dirty="0">
                <a:solidFill>
                  <a:srgbClr val="040505"/>
                </a:solidFill>
                <a:latin typeface="Verdana"/>
                <a:cs typeface="Verdana"/>
              </a:rPr>
              <a:t>reality</a:t>
            </a:r>
            <a:r>
              <a:rPr sz="2000" b="1" i="1" spc="-50" dirty="0">
                <a:solidFill>
                  <a:srgbClr val="040505"/>
                </a:solidFill>
                <a:latin typeface="Verdana"/>
                <a:cs typeface="Verdana"/>
              </a:rPr>
              <a:t> </a:t>
            </a:r>
            <a:r>
              <a:rPr sz="2000" b="1" i="1" spc="-30" dirty="0">
                <a:solidFill>
                  <a:srgbClr val="040505"/>
                </a:solidFill>
                <a:latin typeface="Verdana"/>
                <a:cs typeface="Verdana"/>
              </a:rPr>
              <a:t>check!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419799" y="2747796"/>
            <a:ext cx="2282825" cy="57785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540"/>
              </a:spcBef>
            </a:pPr>
            <a:r>
              <a:rPr sz="2000" b="1" dirty="0">
                <a:latin typeface="Tahoma"/>
                <a:cs typeface="Tahoma"/>
              </a:rPr>
              <a:t>Posisi</a:t>
            </a:r>
            <a:r>
              <a:rPr sz="2000" b="1" spc="60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Tahoma"/>
                <a:cs typeface="Tahoma"/>
              </a:rPr>
              <a:t>kapabilitas </a:t>
            </a:r>
            <a:r>
              <a:rPr sz="2000" b="1" dirty="0">
                <a:latin typeface="Tahoma"/>
                <a:cs typeface="Tahoma"/>
              </a:rPr>
              <a:t>saat</a:t>
            </a:r>
            <a:r>
              <a:rPr sz="2000" b="1" spc="-10" dirty="0">
                <a:latin typeface="Tahoma"/>
                <a:cs typeface="Tahoma"/>
              </a:rPr>
              <a:t> </a:t>
            </a:r>
            <a:r>
              <a:rPr sz="2000" b="1" spc="-25" dirty="0">
                <a:latin typeface="Tahoma"/>
                <a:cs typeface="Tahoma"/>
              </a:rPr>
              <a:t>ini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419799" y="4074614"/>
            <a:ext cx="2282825" cy="57785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540"/>
              </a:spcBef>
            </a:pPr>
            <a:r>
              <a:rPr sz="2000" b="1" dirty="0">
                <a:latin typeface="Tahoma"/>
                <a:cs typeface="Tahoma"/>
              </a:rPr>
              <a:t>Posisi</a:t>
            </a:r>
            <a:r>
              <a:rPr sz="2000" b="1" spc="60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Tahoma"/>
                <a:cs typeface="Tahoma"/>
              </a:rPr>
              <a:t>kapabilitas </a:t>
            </a:r>
            <a:r>
              <a:rPr sz="2000" b="1" spc="50" dirty="0">
                <a:latin typeface="Tahoma"/>
                <a:cs typeface="Tahoma"/>
              </a:rPr>
              <a:t>yang</a:t>
            </a:r>
            <a:r>
              <a:rPr sz="2000" b="1" spc="-25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Tahoma"/>
                <a:cs typeface="Tahoma"/>
              </a:rPr>
              <a:t>dituju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412151" y="2781628"/>
            <a:ext cx="28181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ahoma"/>
                <a:cs typeface="Tahoma"/>
              </a:rPr>
              <a:t>Mengidentifikasi</a:t>
            </a:r>
            <a:r>
              <a:rPr sz="2000" b="1" spc="445" dirty="0">
                <a:latin typeface="Tahoma"/>
                <a:cs typeface="Tahoma"/>
              </a:rPr>
              <a:t> </a:t>
            </a:r>
            <a:r>
              <a:rPr sz="2000" b="1" i="1" spc="-25" dirty="0">
                <a:latin typeface="Verdana"/>
                <a:cs typeface="Verdana"/>
              </a:rPr>
              <a:t>gap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383576" y="3916222"/>
            <a:ext cx="5384165" cy="8255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540"/>
              </a:spcBef>
            </a:pPr>
            <a:r>
              <a:rPr sz="2000" b="1" dirty="0">
                <a:latin typeface="Tahoma"/>
                <a:cs typeface="Tahoma"/>
              </a:rPr>
              <a:t>Dilanjutkan</a:t>
            </a:r>
            <a:r>
              <a:rPr sz="2000" b="1" spc="50" dirty="0">
                <a:latin typeface="Tahoma"/>
                <a:cs typeface="Tahoma"/>
              </a:rPr>
              <a:t> </a:t>
            </a:r>
            <a:r>
              <a:rPr sz="2000" b="1" spc="75" dirty="0">
                <a:latin typeface="Tahoma"/>
                <a:cs typeface="Tahoma"/>
              </a:rPr>
              <a:t>dengan</a:t>
            </a:r>
            <a:r>
              <a:rPr sz="2000" b="1" spc="50" dirty="0">
                <a:latin typeface="Tahoma"/>
                <a:cs typeface="Tahoma"/>
              </a:rPr>
              <a:t> </a:t>
            </a:r>
            <a:r>
              <a:rPr sz="2000" b="1" spc="65" dirty="0">
                <a:latin typeface="Tahoma"/>
                <a:cs typeface="Tahoma"/>
              </a:rPr>
              <a:t>merancang</a:t>
            </a:r>
            <a:r>
              <a:rPr sz="2000" b="1" spc="55" dirty="0">
                <a:latin typeface="Tahoma"/>
                <a:cs typeface="Tahoma"/>
              </a:rPr>
              <a:t> </a:t>
            </a:r>
            <a:r>
              <a:rPr sz="2000" b="1" spc="40" dirty="0">
                <a:latin typeface="Tahoma"/>
                <a:cs typeface="Tahoma"/>
              </a:rPr>
              <a:t>dan </a:t>
            </a:r>
            <a:r>
              <a:rPr sz="2000" b="1" dirty="0">
                <a:latin typeface="Tahoma"/>
                <a:cs typeface="Tahoma"/>
              </a:rPr>
              <a:t>melaksanakan</a:t>
            </a:r>
            <a:r>
              <a:rPr sz="2000" b="1" spc="285" dirty="0">
                <a:latin typeface="Tahoma"/>
                <a:cs typeface="Tahoma"/>
              </a:rPr>
              <a:t> </a:t>
            </a:r>
            <a:r>
              <a:rPr sz="2000" b="1" dirty="0">
                <a:latin typeface="Tahoma"/>
                <a:cs typeface="Tahoma"/>
              </a:rPr>
              <a:t>intervensi</a:t>
            </a:r>
            <a:r>
              <a:rPr sz="2000" b="1" spc="280" dirty="0">
                <a:latin typeface="Tahoma"/>
                <a:cs typeface="Tahoma"/>
              </a:rPr>
              <a:t> </a:t>
            </a:r>
            <a:r>
              <a:rPr sz="2000" b="1" spc="30" dirty="0">
                <a:latin typeface="Tahoma"/>
                <a:cs typeface="Tahoma"/>
              </a:rPr>
              <a:t>yang </a:t>
            </a:r>
            <a:r>
              <a:rPr sz="2000" b="1" dirty="0">
                <a:latin typeface="Tahoma"/>
                <a:cs typeface="Tahoma"/>
              </a:rPr>
              <a:t>diperlukan</a:t>
            </a:r>
            <a:r>
              <a:rPr sz="2000" b="1" spc="50" dirty="0">
                <a:latin typeface="Tahoma"/>
                <a:cs typeface="Tahoma"/>
              </a:rPr>
              <a:t> </a:t>
            </a:r>
            <a:r>
              <a:rPr sz="2000" b="1" spc="60" dirty="0">
                <a:latin typeface="Tahoma"/>
                <a:cs typeface="Tahoma"/>
              </a:rPr>
              <a:t>untuk</a:t>
            </a:r>
            <a:r>
              <a:rPr sz="2000" b="1" spc="50" dirty="0">
                <a:latin typeface="Tahoma"/>
                <a:cs typeface="Tahoma"/>
              </a:rPr>
              <a:t> </a:t>
            </a:r>
            <a:r>
              <a:rPr sz="2000" b="1" spc="80" dirty="0">
                <a:latin typeface="Tahoma"/>
                <a:cs typeface="Tahoma"/>
              </a:rPr>
              <a:t>menutup</a:t>
            </a:r>
            <a:r>
              <a:rPr sz="2000" b="1" spc="50" dirty="0">
                <a:latin typeface="Tahoma"/>
                <a:cs typeface="Tahoma"/>
              </a:rPr>
              <a:t> </a:t>
            </a:r>
            <a:r>
              <a:rPr sz="2000" b="1" i="1" dirty="0">
                <a:latin typeface="Verdana"/>
                <a:cs typeface="Verdana"/>
              </a:rPr>
              <a:t>gap</a:t>
            </a:r>
            <a:r>
              <a:rPr sz="2000" b="1" i="1" spc="-50" dirty="0">
                <a:latin typeface="Verdana"/>
                <a:cs typeface="Verdana"/>
              </a:rPr>
              <a:t> </a:t>
            </a:r>
            <a:r>
              <a:rPr sz="2000" b="1" spc="-10" dirty="0">
                <a:latin typeface="Tahoma"/>
                <a:cs typeface="Tahoma"/>
              </a:rPr>
              <a:t>tersebut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657894" y="5335644"/>
            <a:ext cx="2940685" cy="430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50" b="1" spc="165" dirty="0">
                <a:solidFill>
                  <a:srgbClr val="162941"/>
                </a:solidFill>
                <a:latin typeface="Tahoma"/>
                <a:cs typeface="Tahoma"/>
              </a:rPr>
              <a:t>WHAT</a:t>
            </a:r>
            <a:r>
              <a:rPr sz="2650" b="1" spc="-15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2650" b="1" spc="-215" dirty="0">
                <a:solidFill>
                  <a:srgbClr val="162941"/>
                </a:solidFill>
                <a:latin typeface="Tahoma"/>
                <a:cs typeface="Tahoma"/>
              </a:rPr>
              <a:t>IT</a:t>
            </a:r>
            <a:r>
              <a:rPr sz="2650" b="1" spc="-15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2650" b="1" spc="-220" dirty="0">
                <a:solidFill>
                  <a:srgbClr val="162941"/>
                </a:solidFill>
                <a:latin typeface="Tahoma"/>
                <a:cs typeface="Tahoma"/>
              </a:rPr>
              <a:t>IS</a:t>
            </a:r>
            <a:r>
              <a:rPr sz="2650" b="1" spc="-15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2650" b="1" spc="-20" dirty="0">
                <a:solidFill>
                  <a:srgbClr val="C70F0F"/>
                </a:solidFill>
                <a:latin typeface="Tahoma"/>
                <a:cs typeface="Tahoma"/>
              </a:rPr>
              <a:t>NOT</a:t>
            </a:r>
            <a:r>
              <a:rPr sz="2650" b="1" spc="-20" dirty="0">
                <a:solidFill>
                  <a:srgbClr val="162941"/>
                </a:solidFill>
                <a:latin typeface="Tahoma"/>
                <a:cs typeface="Tahoma"/>
              </a:rPr>
              <a:t>: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033755" y="6026141"/>
            <a:ext cx="24930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ahoma"/>
                <a:cs typeface="Tahoma"/>
              </a:rPr>
              <a:t>Sekedar</a:t>
            </a:r>
            <a:r>
              <a:rPr sz="2000" b="1" spc="165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Tahoma"/>
                <a:cs typeface="Tahoma"/>
              </a:rPr>
              <a:t>formalitas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093191" y="7324711"/>
            <a:ext cx="3028950" cy="57785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540"/>
              </a:spcBef>
            </a:pPr>
            <a:r>
              <a:rPr sz="2000" b="1" dirty="0">
                <a:latin typeface="Tahoma"/>
                <a:cs typeface="Tahoma"/>
              </a:rPr>
              <a:t>Berorientasi</a:t>
            </a:r>
            <a:r>
              <a:rPr sz="2000" b="1" spc="180" dirty="0">
                <a:latin typeface="Tahoma"/>
                <a:cs typeface="Tahoma"/>
              </a:rPr>
              <a:t> </a:t>
            </a:r>
            <a:r>
              <a:rPr sz="2000" b="1" spc="45" dirty="0">
                <a:latin typeface="Tahoma"/>
                <a:cs typeface="Tahoma"/>
              </a:rPr>
              <a:t>dokumen, </a:t>
            </a:r>
            <a:r>
              <a:rPr sz="2000" b="1" spc="60" dirty="0">
                <a:latin typeface="Tahoma"/>
                <a:cs typeface="Tahoma"/>
              </a:rPr>
              <a:t>bukan</a:t>
            </a:r>
            <a:r>
              <a:rPr sz="2000" b="1" spc="-20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Tahoma"/>
                <a:cs typeface="Tahoma"/>
              </a:rPr>
              <a:t>substansi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711936" y="5945693"/>
            <a:ext cx="4637405" cy="57785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540"/>
              </a:spcBef>
            </a:pPr>
            <a:r>
              <a:rPr sz="2000" b="1" i="1" spc="-65" dirty="0">
                <a:latin typeface="Verdana"/>
                <a:cs typeface="Verdana"/>
              </a:rPr>
              <a:t>One</a:t>
            </a:r>
            <a:r>
              <a:rPr sz="2000" b="1" i="1" spc="-100" dirty="0">
                <a:latin typeface="Verdana"/>
                <a:cs typeface="Verdana"/>
              </a:rPr>
              <a:t> </a:t>
            </a:r>
            <a:r>
              <a:rPr sz="2000" b="1" i="1" spc="-135" dirty="0">
                <a:latin typeface="Verdana"/>
                <a:cs typeface="Verdana"/>
              </a:rPr>
              <a:t>size</a:t>
            </a:r>
            <a:r>
              <a:rPr sz="2000" b="1" i="1" spc="-100" dirty="0">
                <a:latin typeface="Verdana"/>
                <a:cs typeface="Verdana"/>
              </a:rPr>
              <a:t> </a:t>
            </a:r>
            <a:r>
              <a:rPr sz="2000" b="1" i="1" spc="-105" dirty="0">
                <a:latin typeface="Verdana"/>
                <a:cs typeface="Verdana"/>
              </a:rPr>
              <a:t>fit</a:t>
            </a:r>
            <a:r>
              <a:rPr sz="2000" b="1" i="1" spc="-95" dirty="0">
                <a:latin typeface="Verdana"/>
                <a:cs typeface="Verdana"/>
              </a:rPr>
              <a:t> </a:t>
            </a:r>
            <a:r>
              <a:rPr sz="2000" b="1" i="1" spc="-130" dirty="0">
                <a:latin typeface="Verdana"/>
                <a:cs typeface="Verdana"/>
              </a:rPr>
              <a:t>for</a:t>
            </a:r>
            <a:r>
              <a:rPr sz="2000" b="1" i="1" spc="-100" dirty="0">
                <a:latin typeface="Verdana"/>
                <a:cs typeface="Verdana"/>
              </a:rPr>
              <a:t> </a:t>
            </a:r>
            <a:r>
              <a:rPr sz="2000" b="1" i="1" spc="-80" dirty="0">
                <a:latin typeface="Verdana"/>
                <a:cs typeface="Verdana"/>
              </a:rPr>
              <a:t>all</a:t>
            </a:r>
            <a:r>
              <a:rPr sz="2000" b="1" spc="-80" dirty="0">
                <a:latin typeface="Tahoma"/>
                <a:cs typeface="Tahoma"/>
              </a:rPr>
              <a:t>,</a:t>
            </a:r>
            <a:r>
              <a:rPr sz="2000" b="1" dirty="0">
                <a:latin typeface="Tahoma"/>
                <a:cs typeface="Tahoma"/>
              </a:rPr>
              <a:t> tidak</a:t>
            </a:r>
            <a:r>
              <a:rPr sz="2000" b="1" spc="5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Tahoma"/>
                <a:cs typeface="Tahoma"/>
              </a:rPr>
              <a:t>didasarkan </a:t>
            </a:r>
            <a:r>
              <a:rPr sz="2000" b="1" spc="55" dirty="0">
                <a:latin typeface="Tahoma"/>
                <a:cs typeface="Tahoma"/>
              </a:rPr>
              <a:t>pada</a:t>
            </a:r>
            <a:r>
              <a:rPr sz="2000" b="1" spc="65" dirty="0">
                <a:latin typeface="Tahoma"/>
                <a:cs typeface="Tahoma"/>
              </a:rPr>
              <a:t> </a:t>
            </a:r>
            <a:r>
              <a:rPr sz="2000" b="1" dirty="0">
                <a:latin typeface="Tahoma"/>
                <a:cs typeface="Tahoma"/>
              </a:rPr>
              <a:t>konteks</a:t>
            </a:r>
            <a:r>
              <a:rPr sz="2000" b="1" spc="70" dirty="0">
                <a:latin typeface="Tahoma"/>
                <a:cs typeface="Tahoma"/>
              </a:rPr>
              <a:t> </a:t>
            </a:r>
            <a:r>
              <a:rPr sz="2000" b="1" spc="50" dirty="0">
                <a:latin typeface="Tahoma"/>
                <a:cs typeface="Tahoma"/>
              </a:rPr>
              <a:t>yang</a:t>
            </a:r>
            <a:r>
              <a:rPr sz="2000" b="1" spc="65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Tahoma"/>
                <a:cs typeface="Tahoma"/>
              </a:rPr>
              <a:t>relevan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711936" y="7359650"/>
            <a:ext cx="4053204" cy="57785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540"/>
              </a:spcBef>
            </a:pPr>
            <a:r>
              <a:rPr sz="2000" b="1" dirty="0">
                <a:latin typeface="Tahoma"/>
                <a:cs typeface="Tahoma"/>
              </a:rPr>
              <a:t>Mengejar</a:t>
            </a:r>
            <a:r>
              <a:rPr sz="2000" b="1" spc="35" dirty="0">
                <a:latin typeface="Tahoma"/>
                <a:cs typeface="Tahoma"/>
              </a:rPr>
              <a:t> </a:t>
            </a:r>
            <a:r>
              <a:rPr sz="2000" b="1" dirty="0">
                <a:latin typeface="Tahoma"/>
                <a:cs typeface="Tahoma"/>
              </a:rPr>
              <a:t>skor,</a:t>
            </a:r>
            <a:r>
              <a:rPr sz="2000" b="1" spc="40" dirty="0">
                <a:latin typeface="Tahoma"/>
                <a:cs typeface="Tahoma"/>
              </a:rPr>
              <a:t> </a:t>
            </a:r>
            <a:r>
              <a:rPr sz="2000" b="1" spc="60" dirty="0">
                <a:latin typeface="Tahoma"/>
                <a:cs typeface="Tahoma"/>
              </a:rPr>
              <a:t>bukan</a:t>
            </a:r>
            <a:r>
              <a:rPr sz="2000" b="1" spc="40" dirty="0">
                <a:latin typeface="Tahoma"/>
                <a:cs typeface="Tahoma"/>
              </a:rPr>
              <a:t> </a:t>
            </a:r>
            <a:r>
              <a:rPr sz="2000" b="1" dirty="0">
                <a:latin typeface="Tahoma"/>
                <a:cs typeface="Tahoma"/>
              </a:rPr>
              <a:t>fokus</a:t>
            </a:r>
            <a:r>
              <a:rPr sz="2000" b="1" spc="40" dirty="0">
                <a:latin typeface="Tahoma"/>
                <a:cs typeface="Tahoma"/>
              </a:rPr>
              <a:t> </a:t>
            </a:r>
            <a:r>
              <a:rPr sz="2000" b="1" spc="25" dirty="0">
                <a:latin typeface="Tahoma"/>
                <a:cs typeface="Tahoma"/>
              </a:rPr>
              <a:t>ke </a:t>
            </a:r>
            <a:r>
              <a:rPr sz="2000" b="1" spc="-10" dirty="0">
                <a:latin typeface="Tahoma"/>
                <a:cs typeface="Tahoma"/>
              </a:rPr>
              <a:t>perbaikan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9" name="object 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7016" rIns="0" bIns="0" rtlCol="0">
            <a:spAutoFit/>
          </a:bodyPr>
          <a:lstStyle/>
          <a:p>
            <a:pPr marL="254635">
              <a:lnSpc>
                <a:spcPct val="100000"/>
              </a:lnSpc>
              <a:spcBef>
                <a:spcPts val="125"/>
              </a:spcBef>
            </a:pPr>
            <a:r>
              <a:rPr sz="5150" spc="-60" dirty="0"/>
              <a:t>Menilai</a:t>
            </a:r>
            <a:r>
              <a:rPr sz="5150" spc="-459" dirty="0"/>
              <a:t> </a:t>
            </a:r>
            <a:r>
              <a:rPr sz="5150" spc="-65" dirty="0"/>
              <a:t>Kapabilitas</a:t>
            </a:r>
            <a:r>
              <a:rPr sz="5150" spc="-455" dirty="0"/>
              <a:t> </a:t>
            </a:r>
            <a:r>
              <a:rPr sz="5150" spc="-20" dirty="0"/>
              <a:t>APIP</a:t>
            </a:r>
            <a:endParaRPr sz="5150"/>
          </a:p>
        </p:txBody>
      </p:sp>
      <p:grpSp>
        <p:nvGrpSpPr>
          <p:cNvPr id="70" name="object 70"/>
          <p:cNvGrpSpPr/>
          <p:nvPr/>
        </p:nvGrpSpPr>
        <p:grpSpPr>
          <a:xfrm>
            <a:off x="0" y="10016504"/>
            <a:ext cx="18288000" cy="270510"/>
            <a:chOff x="0" y="10016504"/>
            <a:chExt cx="18288000" cy="270510"/>
          </a:xfrm>
        </p:grpSpPr>
        <p:sp>
          <p:nvSpPr>
            <p:cNvPr id="71" name="object 71"/>
            <p:cNvSpPr/>
            <p:nvPr/>
          </p:nvSpPr>
          <p:spPr>
            <a:xfrm>
              <a:off x="0" y="10016504"/>
              <a:ext cx="18288000" cy="270510"/>
            </a:xfrm>
            <a:custGeom>
              <a:avLst/>
              <a:gdLst/>
              <a:ahLst/>
              <a:cxnLst/>
              <a:rect l="l" t="t" r="r" b="b"/>
              <a:pathLst>
                <a:path w="18288000" h="270509">
                  <a:moveTo>
                    <a:pt x="18287999" y="270494"/>
                  </a:moveTo>
                  <a:lnTo>
                    <a:pt x="0" y="27049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70494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501832" y="10016504"/>
              <a:ext cx="13284835" cy="270510"/>
            </a:xfrm>
            <a:custGeom>
              <a:avLst/>
              <a:gdLst/>
              <a:ahLst/>
              <a:cxnLst/>
              <a:rect l="l" t="t" r="r" b="b"/>
              <a:pathLst>
                <a:path w="13284835" h="270509">
                  <a:moveTo>
                    <a:pt x="13284333" y="270494"/>
                  </a:moveTo>
                  <a:lnTo>
                    <a:pt x="0" y="270494"/>
                  </a:lnTo>
                  <a:lnTo>
                    <a:pt x="11504" y="234452"/>
                  </a:lnTo>
                  <a:lnTo>
                    <a:pt x="29808" y="194551"/>
                  </a:lnTo>
                  <a:lnTo>
                    <a:pt x="52571" y="157389"/>
                  </a:lnTo>
                  <a:lnTo>
                    <a:pt x="79451" y="123311"/>
                  </a:lnTo>
                  <a:lnTo>
                    <a:pt x="110102" y="92660"/>
                  </a:lnTo>
                  <a:lnTo>
                    <a:pt x="144180" y="65781"/>
                  </a:lnTo>
                  <a:lnTo>
                    <a:pt x="181342" y="43017"/>
                  </a:lnTo>
                  <a:lnTo>
                    <a:pt x="221243" y="24713"/>
                  </a:lnTo>
                  <a:lnTo>
                    <a:pt x="263539" y="11213"/>
                  </a:lnTo>
                  <a:lnTo>
                    <a:pt x="307886" y="2860"/>
                  </a:lnTo>
                  <a:lnTo>
                    <a:pt x="353941" y="0"/>
                  </a:lnTo>
                  <a:lnTo>
                    <a:pt x="12930391" y="0"/>
                  </a:lnTo>
                  <a:lnTo>
                    <a:pt x="12976446" y="2860"/>
                  </a:lnTo>
                  <a:lnTo>
                    <a:pt x="13020793" y="11213"/>
                  </a:lnTo>
                  <a:lnTo>
                    <a:pt x="13063090" y="24713"/>
                  </a:lnTo>
                  <a:lnTo>
                    <a:pt x="13102991" y="43017"/>
                  </a:lnTo>
                  <a:lnTo>
                    <a:pt x="13140153" y="65781"/>
                  </a:lnTo>
                  <a:lnTo>
                    <a:pt x="13174231" y="92660"/>
                  </a:lnTo>
                  <a:lnTo>
                    <a:pt x="13204882" y="123311"/>
                  </a:lnTo>
                  <a:lnTo>
                    <a:pt x="13231761" y="157389"/>
                  </a:lnTo>
                  <a:lnTo>
                    <a:pt x="13254525" y="194551"/>
                  </a:lnTo>
                  <a:lnTo>
                    <a:pt x="13272829" y="234452"/>
                  </a:lnTo>
                  <a:lnTo>
                    <a:pt x="13284333" y="270494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144592" y="10016504"/>
              <a:ext cx="9999345" cy="270510"/>
            </a:xfrm>
            <a:custGeom>
              <a:avLst/>
              <a:gdLst/>
              <a:ahLst/>
              <a:cxnLst/>
              <a:rect l="l" t="t" r="r" b="b"/>
              <a:pathLst>
                <a:path w="9999345" h="270509">
                  <a:moveTo>
                    <a:pt x="9998814" y="270494"/>
                  </a:moveTo>
                  <a:lnTo>
                    <a:pt x="0" y="270494"/>
                  </a:lnTo>
                  <a:lnTo>
                    <a:pt x="11504" y="234452"/>
                  </a:lnTo>
                  <a:lnTo>
                    <a:pt x="29808" y="194551"/>
                  </a:lnTo>
                  <a:lnTo>
                    <a:pt x="52571" y="157389"/>
                  </a:lnTo>
                  <a:lnTo>
                    <a:pt x="79451" y="123311"/>
                  </a:lnTo>
                  <a:lnTo>
                    <a:pt x="110102" y="92660"/>
                  </a:lnTo>
                  <a:lnTo>
                    <a:pt x="144180" y="65781"/>
                  </a:lnTo>
                  <a:lnTo>
                    <a:pt x="181342" y="43017"/>
                  </a:lnTo>
                  <a:lnTo>
                    <a:pt x="221243" y="24713"/>
                  </a:lnTo>
                  <a:lnTo>
                    <a:pt x="263539" y="11213"/>
                  </a:lnTo>
                  <a:lnTo>
                    <a:pt x="307886" y="2860"/>
                  </a:lnTo>
                  <a:lnTo>
                    <a:pt x="353941" y="0"/>
                  </a:lnTo>
                  <a:lnTo>
                    <a:pt x="9644872" y="0"/>
                  </a:lnTo>
                  <a:lnTo>
                    <a:pt x="9690927" y="2860"/>
                  </a:lnTo>
                  <a:lnTo>
                    <a:pt x="9735274" y="11213"/>
                  </a:lnTo>
                  <a:lnTo>
                    <a:pt x="9777570" y="24713"/>
                  </a:lnTo>
                  <a:lnTo>
                    <a:pt x="9817471" y="43017"/>
                  </a:lnTo>
                  <a:lnTo>
                    <a:pt x="9854633" y="65781"/>
                  </a:lnTo>
                  <a:lnTo>
                    <a:pt x="9888712" y="92660"/>
                  </a:lnTo>
                  <a:lnTo>
                    <a:pt x="9919363" y="123311"/>
                  </a:lnTo>
                  <a:lnTo>
                    <a:pt x="9946242" y="157389"/>
                  </a:lnTo>
                  <a:lnTo>
                    <a:pt x="9969006" y="194551"/>
                  </a:lnTo>
                  <a:lnTo>
                    <a:pt x="9987310" y="234452"/>
                  </a:lnTo>
                  <a:lnTo>
                    <a:pt x="9998814" y="270494"/>
                  </a:lnTo>
                  <a:close/>
                </a:path>
              </a:pathLst>
            </a:custGeom>
            <a:solidFill>
              <a:srgbClr val="FDB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946" y="1052473"/>
            <a:ext cx="6705600" cy="4119879"/>
          </a:xfrm>
          <a:custGeom>
            <a:avLst/>
            <a:gdLst/>
            <a:ahLst/>
            <a:cxnLst/>
            <a:rect l="l" t="t" r="r" b="b"/>
            <a:pathLst>
              <a:path w="6705600" h="4119879">
                <a:moveTo>
                  <a:pt x="66675" y="3382340"/>
                </a:moveTo>
                <a:lnTo>
                  <a:pt x="0" y="3382340"/>
                </a:lnTo>
                <a:lnTo>
                  <a:pt x="0" y="3582111"/>
                </a:lnTo>
                <a:lnTo>
                  <a:pt x="66675" y="3582111"/>
                </a:lnTo>
                <a:lnTo>
                  <a:pt x="66675" y="3382340"/>
                </a:lnTo>
                <a:close/>
              </a:path>
              <a:path w="6705600" h="4119879">
                <a:moveTo>
                  <a:pt x="66675" y="3115957"/>
                </a:moveTo>
                <a:lnTo>
                  <a:pt x="0" y="3115957"/>
                </a:lnTo>
                <a:lnTo>
                  <a:pt x="0" y="3315741"/>
                </a:lnTo>
                <a:lnTo>
                  <a:pt x="66675" y="3315741"/>
                </a:lnTo>
                <a:lnTo>
                  <a:pt x="66675" y="3115957"/>
                </a:lnTo>
                <a:close/>
              </a:path>
              <a:path w="6705600" h="4119879">
                <a:moveTo>
                  <a:pt x="66675" y="2849588"/>
                </a:moveTo>
                <a:lnTo>
                  <a:pt x="0" y="2849588"/>
                </a:lnTo>
                <a:lnTo>
                  <a:pt x="0" y="3049359"/>
                </a:lnTo>
                <a:lnTo>
                  <a:pt x="66675" y="3049359"/>
                </a:lnTo>
                <a:lnTo>
                  <a:pt x="66675" y="2849588"/>
                </a:lnTo>
                <a:close/>
              </a:path>
              <a:path w="6705600" h="4119879">
                <a:moveTo>
                  <a:pt x="66675" y="2583205"/>
                </a:moveTo>
                <a:lnTo>
                  <a:pt x="0" y="2583205"/>
                </a:lnTo>
                <a:lnTo>
                  <a:pt x="0" y="2782989"/>
                </a:lnTo>
                <a:lnTo>
                  <a:pt x="66675" y="2782989"/>
                </a:lnTo>
                <a:lnTo>
                  <a:pt x="66675" y="2583205"/>
                </a:lnTo>
                <a:close/>
              </a:path>
              <a:path w="6705600" h="4119879">
                <a:moveTo>
                  <a:pt x="66675" y="2316835"/>
                </a:moveTo>
                <a:lnTo>
                  <a:pt x="0" y="2316835"/>
                </a:lnTo>
                <a:lnTo>
                  <a:pt x="0" y="2516619"/>
                </a:lnTo>
                <a:lnTo>
                  <a:pt x="66675" y="2516619"/>
                </a:lnTo>
                <a:lnTo>
                  <a:pt x="66675" y="2316835"/>
                </a:lnTo>
                <a:close/>
              </a:path>
              <a:path w="6705600" h="4119879">
                <a:moveTo>
                  <a:pt x="66675" y="2050453"/>
                </a:moveTo>
                <a:lnTo>
                  <a:pt x="0" y="2050453"/>
                </a:lnTo>
                <a:lnTo>
                  <a:pt x="0" y="2250236"/>
                </a:lnTo>
                <a:lnTo>
                  <a:pt x="66675" y="2250236"/>
                </a:lnTo>
                <a:lnTo>
                  <a:pt x="66675" y="2050453"/>
                </a:lnTo>
                <a:close/>
              </a:path>
              <a:path w="6705600" h="4119879">
                <a:moveTo>
                  <a:pt x="66675" y="1784083"/>
                </a:moveTo>
                <a:lnTo>
                  <a:pt x="0" y="1784083"/>
                </a:lnTo>
                <a:lnTo>
                  <a:pt x="0" y="1983867"/>
                </a:lnTo>
                <a:lnTo>
                  <a:pt x="66675" y="1983867"/>
                </a:lnTo>
                <a:lnTo>
                  <a:pt x="66675" y="1784083"/>
                </a:lnTo>
                <a:close/>
              </a:path>
              <a:path w="6705600" h="4119879">
                <a:moveTo>
                  <a:pt x="66675" y="1517700"/>
                </a:moveTo>
                <a:lnTo>
                  <a:pt x="0" y="1517700"/>
                </a:lnTo>
                <a:lnTo>
                  <a:pt x="0" y="1717484"/>
                </a:lnTo>
                <a:lnTo>
                  <a:pt x="66675" y="1717484"/>
                </a:lnTo>
                <a:lnTo>
                  <a:pt x="66675" y="1517700"/>
                </a:lnTo>
                <a:close/>
              </a:path>
              <a:path w="6705600" h="4119879">
                <a:moveTo>
                  <a:pt x="66675" y="1251331"/>
                </a:moveTo>
                <a:lnTo>
                  <a:pt x="0" y="1251331"/>
                </a:lnTo>
                <a:lnTo>
                  <a:pt x="0" y="1451114"/>
                </a:lnTo>
                <a:lnTo>
                  <a:pt x="66675" y="1451114"/>
                </a:lnTo>
                <a:lnTo>
                  <a:pt x="66675" y="1251331"/>
                </a:lnTo>
                <a:close/>
              </a:path>
              <a:path w="6705600" h="4119879">
                <a:moveTo>
                  <a:pt x="66776" y="986472"/>
                </a:moveTo>
                <a:lnTo>
                  <a:pt x="571" y="984885"/>
                </a:lnTo>
                <a:lnTo>
                  <a:pt x="0" y="994930"/>
                </a:lnTo>
                <a:lnTo>
                  <a:pt x="0" y="1184732"/>
                </a:lnTo>
                <a:lnTo>
                  <a:pt x="66675" y="1184732"/>
                </a:lnTo>
                <a:lnTo>
                  <a:pt x="66776" y="986472"/>
                </a:lnTo>
                <a:close/>
              </a:path>
              <a:path w="6705600" h="4119879">
                <a:moveTo>
                  <a:pt x="88392" y="3822700"/>
                </a:moveTo>
                <a:lnTo>
                  <a:pt x="78892" y="3793007"/>
                </a:lnTo>
                <a:lnTo>
                  <a:pt x="72110" y="3762845"/>
                </a:lnTo>
                <a:lnTo>
                  <a:pt x="68033" y="3732199"/>
                </a:lnTo>
                <a:lnTo>
                  <a:pt x="66675" y="3701059"/>
                </a:lnTo>
                <a:lnTo>
                  <a:pt x="66675" y="3648710"/>
                </a:lnTo>
                <a:lnTo>
                  <a:pt x="0" y="3648710"/>
                </a:lnTo>
                <a:lnTo>
                  <a:pt x="0" y="3701059"/>
                </a:lnTo>
                <a:lnTo>
                  <a:pt x="2679" y="3748290"/>
                </a:lnTo>
                <a:lnTo>
                  <a:pt x="10591" y="3794556"/>
                </a:lnTo>
                <a:lnTo>
                  <a:pt x="23571" y="3839451"/>
                </a:lnTo>
                <a:lnTo>
                  <a:pt x="26123" y="3845598"/>
                </a:lnTo>
                <a:lnTo>
                  <a:pt x="88392" y="3822700"/>
                </a:lnTo>
                <a:close/>
              </a:path>
              <a:path w="6705600" h="4119879">
                <a:moveTo>
                  <a:pt x="140893" y="778852"/>
                </a:moveTo>
                <a:lnTo>
                  <a:pt x="88442" y="738124"/>
                </a:lnTo>
                <a:lnTo>
                  <a:pt x="64046" y="772541"/>
                </a:lnTo>
                <a:lnTo>
                  <a:pt x="41440" y="813447"/>
                </a:lnTo>
                <a:lnTo>
                  <a:pt x="23571" y="856538"/>
                </a:lnTo>
                <a:lnTo>
                  <a:pt x="10591" y="901433"/>
                </a:lnTo>
                <a:lnTo>
                  <a:pt x="7632" y="918743"/>
                </a:lnTo>
                <a:lnTo>
                  <a:pt x="72580" y="930770"/>
                </a:lnTo>
                <a:lnTo>
                  <a:pt x="82715" y="889673"/>
                </a:lnTo>
                <a:lnTo>
                  <a:pt x="97485" y="850658"/>
                </a:lnTo>
                <a:lnTo>
                  <a:pt x="116865" y="813714"/>
                </a:lnTo>
                <a:lnTo>
                  <a:pt x="140893" y="778852"/>
                </a:lnTo>
                <a:close/>
              </a:path>
              <a:path w="6705600" h="4119879">
                <a:moveTo>
                  <a:pt x="225780" y="3995369"/>
                </a:moveTo>
                <a:lnTo>
                  <a:pt x="182994" y="3962387"/>
                </a:lnTo>
                <a:lnTo>
                  <a:pt x="153416" y="3932339"/>
                </a:lnTo>
                <a:lnTo>
                  <a:pt x="124396" y="3894112"/>
                </a:lnTo>
                <a:lnTo>
                  <a:pt x="111874" y="3873512"/>
                </a:lnTo>
                <a:lnTo>
                  <a:pt x="54305" y="3905821"/>
                </a:lnTo>
                <a:lnTo>
                  <a:pt x="91211" y="3961765"/>
                </a:lnTo>
                <a:lnTo>
                  <a:pt x="122758" y="3997045"/>
                </a:lnTo>
                <a:lnTo>
                  <a:pt x="158076" y="4028554"/>
                </a:lnTo>
                <a:lnTo>
                  <a:pt x="189420" y="4050728"/>
                </a:lnTo>
                <a:lnTo>
                  <a:pt x="225780" y="3995369"/>
                </a:lnTo>
                <a:close/>
              </a:path>
              <a:path w="6705600" h="4119879">
                <a:moveTo>
                  <a:pt x="324332" y="655904"/>
                </a:moveTo>
                <a:lnTo>
                  <a:pt x="306565" y="592378"/>
                </a:lnTo>
                <a:lnTo>
                  <a:pt x="280543" y="599884"/>
                </a:lnTo>
                <a:lnTo>
                  <a:pt x="237388" y="617740"/>
                </a:lnTo>
                <a:lnTo>
                  <a:pt x="196430" y="640308"/>
                </a:lnTo>
                <a:lnTo>
                  <a:pt x="158076" y="667435"/>
                </a:lnTo>
                <a:lnTo>
                  <a:pt x="133832" y="689063"/>
                </a:lnTo>
                <a:lnTo>
                  <a:pt x="178892" y="737374"/>
                </a:lnTo>
                <a:lnTo>
                  <a:pt x="211518" y="710374"/>
                </a:lnTo>
                <a:lnTo>
                  <a:pt x="246634" y="687793"/>
                </a:lnTo>
                <a:lnTo>
                  <a:pt x="284238" y="669645"/>
                </a:lnTo>
                <a:lnTo>
                  <a:pt x="324332" y="655904"/>
                </a:lnTo>
                <a:close/>
              </a:path>
              <a:path w="6705600" h="4119879">
                <a:moveTo>
                  <a:pt x="442849" y="4053052"/>
                </a:moveTo>
                <a:lnTo>
                  <a:pt x="419087" y="4053052"/>
                </a:lnTo>
                <a:lnTo>
                  <a:pt x="381825" y="4051135"/>
                </a:lnTo>
                <a:lnTo>
                  <a:pt x="345401" y="4045356"/>
                </a:lnTo>
                <a:lnTo>
                  <a:pt x="309778" y="4035742"/>
                </a:lnTo>
                <a:lnTo>
                  <a:pt x="274993" y="4022280"/>
                </a:lnTo>
                <a:lnTo>
                  <a:pt x="247929" y="4082618"/>
                </a:lnTo>
                <a:lnTo>
                  <a:pt x="280543" y="4096105"/>
                </a:lnTo>
                <a:lnTo>
                  <a:pt x="325475" y="4109072"/>
                </a:lnTo>
                <a:lnTo>
                  <a:pt x="371805" y="4116971"/>
                </a:lnTo>
                <a:lnTo>
                  <a:pt x="419087" y="4119651"/>
                </a:lnTo>
                <a:lnTo>
                  <a:pt x="442849" y="4119651"/>
                </a:lnTo>
                <a:lnTo>
                  <a:pt x="442849" y="4053052"/>
                </a:lnTo>
                <a:close/>
              </a:path>
              <a:path w="6705600" h="4119879">
                <a:moveTo>
                  <a:pt x="619112" y="576351"/>
                </a:moveTo>
                <a:lnTo>
                  <a:pt x="419087" y="576351"/>
                </a:lnTo>
                <a:lnTo>
                  <a:pt x="371779" y="579018"/>
                </a:lnTo>
                <a:lnTo>
                  <a:pt x="379310" y="645185"/>
                </a:lnTo>
                <a:lnTo>
                  <a:pt x="389229" y="644207"/>
                </a:lnTo>
                <a:lnTo>
                  <a:pt x="399161" y="643509"/>
                </a:lnTo>
                <a:lnTo>
                  <a:pt x="409117" y="643077"/>
                </a:lnTo>
                <a:lnTo>
                  <a:pt x="419087" y="642937"/>
                </a:lnTo>
                <a:lnTo>
                  <a:pt x="619112" y="642937"/>
                </a:lnTo>
                <a:lnTo>
                  <a:pt x="619112" y="576351"/>
                </a:lnTo>
                <a:close/>
              </a:path>
              <a:path w="6705600" h="4119879">
                <a:moveTo>
                  <a:pt x="709536" y="4053052"/>
                </a:moveTo>
                <a:lnTo>
                  <a:pt x="509511" y="4053052"/>
                </a:lnTo>
                <a:lnTo>
                  <a:pt x="509511" y="4119651"/>
                </a:lnTo>
                <a:lnTo>
                  <a:pt x="709536" y="4119651"/>
                </a:lnTo>
                <a:lnTo>
                  <a:pt x="709536" y="4053052"/>
                </a:lnTo>
                <a:close/>
              </a:path>
              <a:path w="6705600" h="4119879">
                <a:moveTo>
                  <a:pt x="976236" y="4053052"/>
                </a:moveTo>
                <a:lnTo>
                  <a:pt x="776211" y="4053052"/>
                </a:lnTo>
                <a:lnTo>
                  <a:pt x="776211" y="4119651"/>
                </a:lnTo>
                <a:lnTo>
                  <a:pt x="976236" y="4119651"/>
                </a:lnTo>
                <a:lnTo>
                  <a:pt x="976236" y="4053052"/>
                </a:lnTo>
                <a:close/>
              </a:path>
              <a:path w="6705600" h="4119879">
                <a:moveTo>
                  <a:pt x="1242923" y="4053052"/>
                </a:moveTo>
                <a:lnTo>
                  <a:pt x="1042911" y="4053052"/>
                </a:lnTo>
                <a:lnTo>
                  <a:pt x="1042911" y="4119651"/>
                </a:lnTo>
                <a:lnTo>
                  <a:pt x="1242923" y="4119651"/>
                </a:lnTo>
                <a:lnTo>
                  <a:pt x="1242923" y="4053052"/>
                </a:lnTo>
                <a:close/>
              </a:path>
              <a:path w="6705600" h="4119879">
                <a:moveTo>
                  <a:pt x="1509623" y="4053052"/>
                </a:moveTo>
                <a:lnTo>
                  <a:pt x="1309598" y="4053052"/>
                </a:lnTo>
                <a:lnTo>
                  <a:pt x="1309598" y="4119651"/>
                </a:lnTo>
                <a:lnTo>
                  <a:pt x="1509623" y="4119651"/>
                </a:lnTo>
                <a:lnTo>
                  <a:pt x="1509623" y="4053052"/>
                </a:lnTo>
                <a:close/>
              </a:path>
              <a:path w="6705600" h="4119879">
                <a:moveTo>
                  <a:pt x="1776310" y="4053052"/>
                </a:moveTo>
                <a:lnTo>
                  <a:pt x="1576298" y="4053052"/>
                </a:lnTo>
                <a:lnTo>
                  <a:pt x="1576298" y="4119651"/>
                </a:lnTo>
                <a:lnTo>
                  <a:pt x="1776310" y="4119651"/>
                </a:lnTo>
                <a:lnTo>
                  <a:pt x="1776310" y="4053052"/>
                </a:lnTo>
                <a:close/>
              </a:path>
              <a:path w="6705600" h="4119879">
                <a:moveTo>
                  <a:pt x="2043010" y="4053052"/>
                </a:moveTo>
                <a:lnTo>
                  <a:pt x="1842985" y="4053052"/>
                </a:lnTo>
                <a:lnTo>
                  <a:pt x="1842985" y="4119651"/>
                </a:lnTo>
                <a:lnTo>
                  <a:pt x="2043010" y="4119651"/>
                </a:lnTo>
                <a:lnTo>
                  <a:pt x="2043010" y="4053052"/>
                </a:lnTo>
                <a:close/>
              </a:path>
              <a:path w="6705600" h="4119879">
                <a:moveTo>
                  <a:pt x="2309698" y="4053052"/>
                </a:moveTo>
                <a:lnTo>
                  <a:pt x="2109686" y="4053052"/>
                </a:lnTo>
                <a:lnTo>
                  <a:pt x="2109686" y="4119651"/>
                </a:lnTo>
                <a:lnTo>
                  <a:pt x="2309698" y="4119651"/>
                </a:lnTo>
                <a:lnTo>
                  <a:pt x="2309698" y="4053052"/>
                </a:lnTo>
                <a:close/>
              </a:path>
              <a:path w="6705600" h="4119879">
                <a:moveTo>
                  <a:pt x="2576398" y="4053052"/>
                </a:moveTo>
                <a:lnTo>
                  <a:pt x="2376373" y="4053052"/>
                </a:lnTo>
                <a:lnTo>
                  <a:pt x="2376373" y="4119651"/>
                </a:lnTo>
                <a:lnTo>
                  <a:pt x="2576398" y="4119651"/>
                </a:lnTo>
                <a:lnTo>
                  <a:pt x="2576398" y="4053052"/>
                </a:lnTo>
                <a:close/>
              </a:path>
              <a:path w="6705600" h="4119879">
                <a:moveTo>
                  <a:pt x="2843085" y="4053052"/>
                </a:moveTo>
                <a:lnTo>
                  <a:pt x="2643073" y="4053052"/>
                </a:lnTo>
                <a:lnTo>
                  <a:pt x="2643073" y="4119651"/>
                </a:lnTo>
                <a:lnTo>
                  <a:pt x="2843085" y="4119651"/>
                </a:lnTo>
                <a:lnTo>
                  <a:pt x="2843085" y="4053052"/>
                </a:lnTo>
                <a:close/>
              </a:path>
              <a:path w="6705600" h="4119879">
                <a:moveTo>
                  <a:pt x="3109785" y="4053052"/>
                </a:moveTo>
                <a:lnTo>
                  <a:pt x="2909760" y="4053052"/>
                </a:lnTo>
                <a:lnTo>
                  <a:pt x="2909760" y="4119651"/>
                </a:lnTo>
                <a:lnTo>
                  <a:pt x="3109785" y="4119651"/>
                </a:lnTo>
                <a:lnTo>
                  <a:pt x="3109785" y="4053052"/>
                </a:lnTo>
                <a:close/>
              </a:path>
              <a:path w="6705600" h="4119879">
                <a:moveTo>
                  <a:pt x="3176257" y="1702917"/>
                </a:moveTo>
                <a:lnTo>
                  <a:pt x="3170847" y="1648663"/>
                </a:lnTo>
                <a:lnTo>
                  <a:pt x="3154705" y="1596783"/>
                </a:lnTo>
                <a:lnTo>
                  <a:pt x="3131985" y="1554276"/>
                </a:lnTo>
                <a:lnTo>
                  <a:pt x="3122803" y="1541119"/>
                </a:lnTo>
                <a:lnTo>
                  <a:pt x="3114586" y="1550009"/>
                </a:lnTo>
                <a:lnTo>
                  <a:pt x="3106496" y="1559153"/>
                </a:lnTo>
                <a:lnTo>
                  <a:pt x="3098546" y="1568564"/>
                </a:lnTo>
                <a:lnTo>
                  <a:pt x="3090430" y="1578571"/>
                </a:lnTo>
                <a:lnTo>
                  <a:pt x="3089846" y="1579308"/>
                </a:lnTo>
                <a:lnTo>
                  <a:pt x="3105696" y="1607159"/>
                </a:lnTo>
                <a:lnTo>
                  <a:pt x="3117481" y="1637284"/>
                </a:lnTo>
                <a:lnTo>
                  <a:pt x="3124809" y="1669326"/>
                </a:lnTo>
                <a:lnTo>
                  <a:pt x="3127337" y="1702917"/>
                </a:lnTo>
                <a:lnTo>
                  <a:pt x="3122752" y="1748015"/>
                </a:lnTo>
                <a:lnTo>
                  <a:pt x="3109607" y="1790039"/>
                </a:lnTo>
                <a:lnTo>
                  <a:pt x="3088817" y="1828088"/>
                </a:lnTo>
                <a:lnTo>
                  <a:pt x="3061284" y="1861248"/>
                </a:lnTo>
                <a:lnTo>
                  <a:pt x="3027934" y="1888629"/>
                </a:lnTo>
                <a:lnTo>
                  <a:pt x="2989669" y="1909305"/>
                </a:lnTo>
                <a:lnTo>
                  <a:pt x="2947403" y="1922373"/>
                </a:lnTo>
                <a:lnTo>
                  <a:pt x="2902064" y="1926932"/>
                </a:lnTo>
                <a:lnTo>
                  <a:pt x="2856725" y="1922373"/>
                </a:lnTo>
                <a:lnTo>
                  <a:pt x="2814459" y="1909305"/>
                </a:lnTo>
                <a:lnTo>
                  <a:pt x="2776194" y="1888629"/>
                </a:lnTo>
                <a:lnTo>
                  <a:pt x="2742844" y="1861248"/>
                </a:lnTo>
                <a:lnTo>
                  <a:pt x="2715310" y="1828088"/>
                </a:lnTo>
                <a:lnTo>
                  <a:pt x="2694521" y="1790039"/>
                </a:lnTo>
                <a:lnTo>
                  <a:pt x="2681376" y="1748015"/>
                </a:lnTo>
                <a:lnTo>
                  <a:pt x="2676791" y="1702917"/>
                </a:lnTo>
                <a:lnTo>
                  <a:pt x="2681376" y="1657832"/>
                </a:lnTo>
                <a:lnTo>
                  <a:pt x="2694521" y="1615808"/>
                </a:lnTo>
                <a:lnTo>
                  <a:pt x="2715310" y="1577759"/>
                </a:lnTo>
                <a:lnTo>
                  <a:pt x="2742844" y="1544599"/>
                </a:lnTo>
                <a:lnTo>
                  <a:pt x="2776194" y="1517218"/>
                </a:lnTo>
                <a:lnTo>
                  <a:pt x="2814459" y="1496542"/>
                </a:lnTo>
                <a:lnTo>
                  <a:pt x="2856725" y="1483474"/>
                </a:lnTo>
                <a:lnTo>
                  <a:pt x="2902064" y="1478915"/>
                </a:lnTo>
                <a:lnTo>
                  <a:pt x="2936887" y="1481582"/>
                </a:lnTo>
                <a:lnTo>
                  <a:pt x="2970047" y="1489329"/>
                </a:lnTo>
                <a:lnTo>
                  <a:pt x="3001137" y="1501762"/>
                </a:lnTo>
                <a:lnTo>
                  <a:pt x="3029737" y="1518450"/>
                </a:lnTo>
                <a:lnTo>
                  <a:pt x="3035033" y="1513039"/>
                </a:lnTo>
                <a:lnTo>
                  <a:pt x="3065754" y="1484134"/>
                </a:lnTo>
                <a:lnTo>
                  <a:pt x="3052305" y="1474774"/>
                </a:lnTo>
                <a:lnTo>
                  <a:pt x="3008807" y="1451698"/>
                </a:lnTo>
                <a:lnTo>
                  <a:pt x="2956623" y="1435646"/>
                </a:lnTo>
                <a:lnTo>
                  <a:pt x="2902064" y="1430261"/>
                </a:lnTo>
                <a:lnTo>
                  <a:pt x="2874530" y="1431607"/>
                </a:lnTo>
                <a:lnTo>
                  <a:pt x="2821076" y="1442351"/>
                </a:lnTo>
                <a:lnTo>
                  <a:pt x="2771470" y="1463103"/>
                </a:lnTo>
                <a:lnTo>
                  <a:pt x="2727820" y="1492364"/>
                </a:lnTo>
                <a:lnTo>
                  <a:pt x="2690317" y="1529664"/>
                </a:lnTo>
                <a:lnTo>
                  <a:pt x="2660891" y="1573060"/>
                </a:lnTo>
                <a:lnTo>
                  <a:pt x="2640025" y="1622374"/>
                </a:lnTo>
                <a:lnTo>
                  <a:pt x="2629230" y="1675536"/>
                </a:lnTo>
                <a:lnTo>
                  <a:pt x="2627871" y="1702917"/>
                </a:lnTo>
                <a:lnTo>
                  <a:pt x="2629230" y="1730298"/>
                </a:lnTo>
                <a:lnTo>
                  <a:pt x="2640025" y="1783461"/>
                </a:lnTo>
                <a:lnTo>
                  <a:pt x="2660891" y="1832775"/>
                </a:lnTo>
                <a:lnTo>
                  <a:pt x="2690317" y="1876183"/>
                </a:lnTo>
                <a:lnTo>
                  <a:pt x="2727820" y="1913483"/>
                </a:lnTo>
                <a:lnTo>
                  <a:pt x="2771470" y="1942744"/>
                </a:lnTo>
                <a:lnTo>
                  <a:pt x="2821076" y="1963496"/>
                </a:lnTo>
                <a:lnTo>
                  <a:pt x="2874530" y="1974227"/>
                </a:lnTo>
                <a:lnTo>
                  <a:pt x="2902064" y="1975586"/>
                </a:lnTo>
                <a:lnTo>
                  <a:pt x="2929598" y="1974227"/>
                </a:lnTo>
                <a:lnTo>
                  <a:pt x="2983065" y="1963496"/>
                </a:lnTo>
                <a:lnTo>
                  <a:pt x="3032658" y="1942744"/>
                </a:lnTo>
                <a:lnTo>
                  <a:pt x="3076308" y="1913483"/>
                </a:lnTo>
                <a:lnTo>
                  <a:pt x="3113811" y="1876183"/>
                </a:lnTo>
                <a:lnTo>
                  <a:pt x="3143237" y="1832775"/>
                </a:lnTo>
                <a:lnTo>
                  <a:pt x="3164103" y="1783461"/>
                </a:lnTo>
                <a:lnTo>
                  <a:pt x="3174911" y="1730298"/>
                </a:lnTo>
                <a:lnTo>
                  <a:pt x="3176257" y="1702917"/>
                </a:lnTo>
                <a:close/>
              </a:path>
              <a:path w="6705600" h="4119879">
                <a:moveTo>
                  <a:pt x="3246539" y="2910954"/>
                </a:moveTo>
                <a:lnTo>
                  <a:pt x="3241129" y="2856700"/>
                </a:lnTo>
                <a:lnTo>
                  <a:pt x="3224987" y="2804820"/>
                </a:lnTo>
                <a:lnTo>
                  <a:pt x="3202267" y="2762313"/>
                </a:lnTo>
                <a:lnTo>
                  <a:pt x="3193084" y="2749156"/>
                </a:lnTo>
                <a:lnTo>
                  <a:pt x="3184868" y="2758046"/>
                </a:lnTo>
                <a:lnTo>
                  <a:pt x="3176778" y="2767203"/>
                </a:lnTo>
                <a:lnTo>
                  <a:pt x="3168815" y="2776601"/>
                </a:lnTo>
                <a:lnTo>
                  <a:pt x="3160712" y="2786608"/>
                </a:lnTo>
                <a:lnTo>
                  <a:pt x="3160128" y="2787345"/>
                </a:lnTo>
                <a:lnTo>
                  <a:pt x="3175978" y="2815196"/>
                </a:lnTo>
                <a:lnTo>
                  <a:pt x="3187750" y="2845333"/>
                </a:lnTo>
                <a:lnTo>
                  <a:pt x="3195091" y="2877375"/>
                </a:lnTo>
                <a:lnTo>
                  <a:pt x="3197618" y="2910954"/>
                </a:lnTo>
                <a:lnTo>
                  <a:pt x="3193034" y="2956052"/>
                </a:lnTo>
                <a:lnTo>
                  <a:pt x="3179889" y="2998076"/>
                </a:lnTo>
                <a:lnTo>
                  <a:pt x="3159087" y="3036125"/>
                </a:lnTo>
                <a:lnTo>
                  <a:pt x="3131566" y="3069285"/>
                </a:lnTo>
                <a:lnTo>
                  <a:pt x="3098215" y="3096666"/>
                </a:lnTo>
                <a:lnTo>
                  <a:pt x="3059950" y="3117342"/>
                </a:lnTo>
                <a:lnTo>
                  <a:pt x="3017685" y="3130410"/>
                </a:lnTo>
                <a:lnTo>
                  <a:pt x="2972346" y="3134969"/>
                </a:lnTo>
                <a:lnTo>
                  <a:pt x="2926994" y="3130410"/>
                </a:lnTo>
                <a:lnTo>
                  <a:pt x="2884741" y="3117342"/>
                </a:lnTo>
                <a:lnTo>
                  <a:pt x="2846476" y="3096666"/>
                </a:lnTo>
                <a:lnTo>
                  <a:pt x="2813126" y="3069285"/>
                </a:lnTo>
                <a:lnTo>
                  <a:pt x="2785592" y="3036125"/>
                </a:lnTo>
                <a:lnTo>
                  <a:pt x="2764802" y="2998076"/>
                </a:lnTo>
                <a:lnTo>
                  <a:pt x="2751658" y="2956052"/>
                </a:lnTo>
                <a:lnTo>
                  <a:pt x="2747073" y="2910954"/>
                </a:lnTo>
                <a:lnTo>
                  <a:pt x="2751658" y="2865869"/>
                </a:lnTo>
                <a:lnTo>
                  <a:pt x="2764802" y="2823845"/>
                </a:lnTo>
                <a:lnTo>
                  <a:pt x="2785592" y="2785795"/>
                </a:lnTo>
                <a:lnTo>
                  <a:pt x="2813126" y="2752636"/>
                </a:lnTo>
                <a:lnTo>
                  <a:pt x="2846476" y="2725255"/>
                </a:lnTo>
                <a:lnTo>
                  <a:pt x="2884741" y="2704579"/>
                </a:lnTo>
                <a:lnTo>
                  <a:pt x="2926994" y="2691511"/>
                </a:lnTo>
                <a:lnTo>
                  <a:pt x="2972346" y="2686951"/>
                </a:lnTo>
                <a:lnTo>
                  <a:pt x="3007169" y="2689618"/>
                </a:lnTo>
                <a:lnTo>
                  <a:pt x="3040329" y="2697365"/>
                </a:lnTo>
                <a:lnTo>
                  <a:pt x="3071418" y="2709799"/>
                </a:lnTo>
                <a:lnTo>
                  <a:pt x="3100019" y="2726486"/>
                </a:lnTo>
                <a:lnTo>
                  <a:pt x="3105302" y="2721076"/>
                </a:lnTo>
                <a:lnTo>
                  <a:pt x="3136036" y="2692171"/>
                </a:lnTo>
                <a:lnTo>
                  <a:pt x="3122587" y="2682811"/>
                </a:lnTo>
                <a:lnTo>
                  <a:pt x="3079077" y="2659735"/>
                </a:lnTo>
                <a:lnTo>
                  <a:pt x="3026905" y="2643682"/>
                </a:lnTo>
                <a:lnTo>
                  <a:pt x="2972346" y="2638298"/>
                </a:lnTo>
                <a:lnTo>
                  <a:pt x="2944812" y="2639644"/>
                </a:lnTo>
                <a:lnTo>
                  <a:pt x="2891345" y="2650388"/>
                </a:lnTo>
                <a:lnTo>
                  <a:pt x="2841752" y="2671140"/>
                </a:lnTo>
                <a:lnTo>
                  <a:pt x="2798102" y="2700401"/>
                </a:lnTo>
                <a:lnTo>
                  <a:pt x="2760599" y="2737701"/>
                </a:lnTo>
                <a:lnTo>
                  <a:pt x="2731173" y="2781096"/>
                </a:lnTo>
                <a:lnTo>
                  <a:pt x="2710307" y="2830411"/>
                </a:lnTo>
                <a:lnTo>
                  <a:pt x="2699499" y="2883585"/>
                </a:lnTo>
                <a:lnTo>
                  <a:pt x="2698153" y="2910954"/>
                </a:lnTo>
                <a:lnTo>
                  <a:pt x="2699499" y="2938335"/>
                </a:lnTo>
                <a:lnTo>
                  <a:pt x="2710307" y="2991497"/>
                </a:lnTo>
                <a:lnTo>
                  <a:pt x="2731173" y="3040811"/>
                </a:lnTo>
                <a:lnTo>
                  <a:pt x="2760599" y="3084220"/>
                </a:lnTo>
                <a:lnTo>
                  <a:pt x="2798102" y="3121520"/>
                </a:lnTo>
                <a:lnTo>
                  <a:pt x="2841752" y="3150781"/>
                </a:lnTo>
                <a:lnTo>
                  <a:pt x="2891345" y="3171533"/>
                </a:lnTo>
                <a:lnTo>
                  <a:pt x="2944812" y="3182264"/>
                </a:lnTo>
                <a:lnTo>
                  <a:pt x="2972346" y="3183623"/>
                </a:lnTo>
                <a:lnTo>
                  <a:pt x="2999879" y="3182264"/>
                </a:lnTo>
                <a:lnTo>
                  <a:pt x="3053334" y="3171533"/>
                </a:lnTo>
                <a:lnTo>
                  <a:pt x="3102940" y="3150781"/>
                </a:lnTo>
                <a:lnTo>
                  <a:pt x="3146590" y="3121520"/>
                </a:lnTo>
                <a:lnTo>
                  <a:pt x="3184093" y="3084220"/>
                </a:lnTo>
                <a:lnTo>
                  <a:pt x="3213519" y="3040811"/>
                </a:lnTo>
                <a:lnTo>
                  <a:pt x="3234385" y="2991497"/>
                </a:lnTo>
                <a:lnTo>
                  <a:pt x="3245180" y="2938335"/>
                </a:lnTo>
                <a:lnTo>
                  <a:pt x="3246539" y="2910954"/>
                </a:lnTo>
                <a:close/>
              </a:path>
              <a:path w="6705600" h="4119879">
                <a:moveTo>
                  <a:pt x="3247567" y="1414157"/>
                </a:moveTo>
                <a:lnTo>
                  <a:pt x="3245993" y="1412036"/>
                </a:lnTo>
                <a:lnTo>
                  <a:pt x="3244024" y="1411541"/>
                </a:lnTo>
                <a:lnTo>
                  <a:pt x="3217532" y="1404721"/>
                </a:lnTo>
                <a:lnTo>
                  <a:pt x="3216846" y="1404340"/>
                </a:lnTo>
                <a:lnTo>
                  <a:pt x="3215995" y="1404175"/>
                </a:lnTo>
                <a:lnTo>
                  <a:pt x="3215017" y="1404353"/>
                </a:lnTo>
                <a:lnTo>
                  <a:pt x="3214560" y="1404404"/>
                </a:lnTo>
                <a:lnTo>
                  <a:pt x="3214141" y="1404531"/>
                </a:lnTo>
                <a:lnTo>
                  <a:pt x="3213773" y="1404708"/>
                </a:lnTo>
                <a:lnTo>
                  <a:pt x="3212058" y="1405255"/>
                </a:lnTo>
                <a:lnTo>
                  <a:pt x="3210369" y="1405877"/>
                </a:lnTo>
                <a:lnTo>
                  <a:pt x="3202914" y="1408620"/>
                </a:lnTo>
                <a:lnTo>
                  <a:pt x="3197250" y="1410944"/>
                </a:lnTo>
                <a:lnTo>
                  <a:pt x="3158883" y="1429893"/>
                </a:lnTo>
                <a:lnTo>
                  <a:pt x="3125724" y="1450301"/>
                </a:lnTo>
                <a:lnTo>
                  <a:pt x="3087649" y="1478445"/>
                </a:lnTo>
                <a:lnTo>
                  <a:pt x="3057893" y="1504391"/>
                </a:lnTo>
                <a:lnTo>
                  <a:pt x="3026156" y="1536534"/>
                </a:lnTo>
                <a:lnTo>
                  <a:pt x="2994660" y="1573898"/>
                </a:lnTo>
                <a:lnTo>
                  <a:pt x="2964053" y="1616773"/>
                </a:lnTo>
                <a:lnTo>
                  <a:pt x="2935097" y="1665389"/>
                </a:lnTo>
                <a:lnTo>
                  <a:pt x="2916059" y="1703120"/>
                </a:lnTo>
                <a:lnTo>
                  <a:pt x="2899206" y="1741716"/>
                </a:lnTo>
                <a:lnTo>
                  <a:pt x="2893225" y="1756943"/>
                </a:lnTo>
                <a:lnTo>
                  <a:pt x="2756789" y="1651254"/>
                </a:lnTo>
                <a:lnTo>
                  <a:pt x="2755849" y="1650466"/>
                </a:lnTo>
                <a:lnTo>
                  <a:pt x="2750413" y="1648421"/>
                </a:lnTo>
                <a:lnTo>
                  <a:pt x="2746133" y="1646428"/>
                </a:lnTo>
                <a:lnTo>
                  <a:pt x="2740215" y="1644929"/>
                </a:lnTo>
                <a:lnTo>
                  <a:pt x="2738158" y="1645488"/>
                </a:lnTo>
                <a:lnTo>
                  <a:pt x="2726093" y="1647329"/>
                </a:lnTo>
                <a:lnTo>
                  <a:pt x="2723642" y="1647317"/>
                </a:lnTo>
                <a:lnTo>
                  <a:pt x="2721292" y="1648968"/>
                </a:lnTo>
                <a:lnTo>
                  <a:pt x="2720911" y="1649717"/>
                </a:lnTo>
                <a:lnTo>
                  <a:pt x="2690101" y="1699780"/>
                </a:lnTo>
                <a:lnTo>
                  <a:pt x="2688729" y="1701393"/>
                </a:lnTo>
                <a:lnTo>
                  <a:pt x="2689631" y="1706460"/>
                </a:lnTo>
                <a:lnTo>
                  <a:pt x="2690228" y="1709178"/>
                </a:lnTo>
                <a:lnTo>
                  <a:pt x="2697543" y="1746262"/>
                </a:lnTo>
                <a:lnTo>
                  <a:pt x="2698038" y="1749513"/>
                </a:lnTo>
                <a:lnTo>
                  <a:pt x="2699270" y="1754555"/>
                </a:lnTo>
                <a:lnTo>
                  <a:pt x="2700655" y="1755521"/>
                </a:lnTo>
                <a:lnTo>
                  <a:pt x="2705747" y="1757387"/>
                </a:lnTo>
                <a:lnTo>
                  <a:pt x="2710561" y="1759216"/>
                </a:lnTo>
                <a:lnTo>
                  <a:pt x="2762935" y="1781467"/>
                </a:lnTo>
                <a:lnTo>
                  <a:pt x="2802559" y="1800987"/>
                </a:lnTo>
                <a:lnTo>
                  <a:pt x="2844228" y="1824558"/>
                </a:lnTo>
                <a:lnTo>
                  <a:pt x="2886837" y="1853387"/>
                </a:lnTo>
                <a:lnTo>
                  <a:pt x="2918841" y="1880209"/>
                </a:lnTo>
                <a:lnTo>
                  <a:pt x="2926537" y="1887918"/>
                </a:lnTo>
                <a:lnTo>
                  <a:pt x="2930639" y="1886966"/>
                </a:lnTo>
                <a:lnTo>
                  <a:pt x="2942031" y="1846745"/>
                </a:lnTo>
                <a:lnTo>
                  <a:pt x="2956217" y="1805203"/>
                </a:lnTo>
                <a:lnTo>
                  <a:pt x="2971482" y="1766176"/>
                </a:lnTo>
                <a:lnTo>
                  <a:pt x="2990227" y="1723948"/>
                </a:lnTo>
                <a:lnTo>
                  <a:pt x="3012871" y="1679333"/>
                </a:lnTo>
                <a:lnTo>
                  <a:pt x="3039897" y="1633220"/>
                </a:lnTo>
                <a:lnTo>
                  <a:pt x="3071596" y="1587042"/>
                </a:lnTo>
                <a:lnTo>
                  <a:pt x="3107817" y="1542923"/>
                </a:lnTo>
                <a:lnTo>
                  <a:pt x="3134703" y="1515262"/>
                </a:lnTo>
                <a:lnTo>
                  <a:pt x="3163862" y="1489468"/>
                </a:lnTo>
                <a:lnTo>
                  <a:pt x="3195332" y="1466062"/>
                </a:lnTo>
                <a:lnTo>
                  <a:pt x="3229495" y="1445361"/>
                </a:lnTo>
                <a:lnTo>
                  <a:pt x="3236252" y="1442605"/>
                </a:lnTo>
                <a:lnTo>
                  <a:pt x="3237966" y="1438948"/>
                </a:lnTo>
                <a:lnTo>
                  <a:pt x="3238284" y="1437957"/>
                </a:lnTo>
                <a:lnTo>
                  <a:pt x="3247567" y="1414157"/>
                </a:lnTo>
                <a:close/>
              </a:path>
              <a:path w="6705600" h="4119879">
                <a:moveTo>
                  <a:pt x="3317837" y="2622194"/>
                </a:moveTo>
                <a:lnTo>
                  <a:pt x="3316274" y="2620073"/>
                </a:lnTo>
                <a:lnTo>
                  <a:pt x="3314306" y="2619578"/>
                </a:lnTo>
                <a:lnTo>
                  <a:pt x="3287801" y="2612758"/>
                </a:lnTo>
                <a:lnTo>
                  <a:pt x="3287128" y="2612377"/>
                </a:lnTo>
                <a:lnTo>
                  <a:pt x="3286277" y="2612212"/>
                </a:lnTo>
                <a:lnTo>
                  <a:pt x="3285299" y="2612402"/>
                </a:lnTo>
                <a:lnTo>
                  <a:pt x="3284842" y="2612440"/>
                </a:lnTo>
                <a:lnTo>
                  <a:pt x="3284423" y="2612567"/>
                </a:lnTo>
                <a:lnTo>
                  <a:pt x="3284055" y="2612745"/>
                </a:lnTo>
                <a:lnTo>
                  <a:pt x="3282340" y="2613304"/>
                </a:lnTo>
                <a:lnTo>
                  <a:pt x="3243338" y="2630347"/>
                </a:lnTo>
                <a:lnTo>
                  <a:pt x="3205556" y="2652077"/>
                </a:lnTo>
                <a:lnTo>
                  <a:pt x="3168307" y="2678290"/>
                </a:lnTo>
                <a:lnTo>
                  <a:pt x="3137865" y="2703563"/>
                </a:lnTo>
                <a:lnTo>
                  <a:pt x="3106699" y="2733611"/>
                </a:lnTo>
                <a:lnTo>
                  <a:pt x="3075508" y="2768727"/>
                </a:lnTo>
                <a:lnTo>
                  <a:pt x="3044926" y="2809100"/>
                </a:lnTo>
                <a:lnTo>
                  <a:pt x="3014561" y="2856992"/>
                </a:lnTo>
                <a:lnTo>
                  <a:pt x="2995574" y="2892171"/>
                </a:lnTo>
                <a:lnTo>
                  <a:pt x="2977642" y="2930360"/>
                </a:lnTo>
                <a:lnTo>
                  <a:pt x="2963507" y="2964980"/>
                </a:lnTo>
                <a:lnTo>
                  <a:pt x="2827058" y="2859290"/>
                </a:lnTo>
                <a:lnTo>
                  <a:pt x="2826131" y="2858503"/>
                </a:lnTo>
                <a:lnTo>
                  <a:pt x="2820695" y="2856458"/>
                </a:lnTo>
                <a:lnTo>
                  <a:pt x="2816415" y="2854464"/>
                </a:lnTo>
                <a:lnTo>
                  <a:pt x="2810497" y="2852966"/>
                </a:lnTo>
                <a:lnTo>
                  <a:pt x="2808440" y="2853525"/>
                </a:lnTo>
                <a:lnTo>
                  <a:pt x="2796375" y="2855366"/>
                </a:lnTo>
                <a:lnTo>
                  <a:pt x="2793923" y="2855353"/>
                </a:lnTo>
                <a:lnTo>
                  <a:pt x="2791574" y="2857004"/>
                </a:lnTo>
                <a:lnTo>
                  <a:pt x="2791180" y="2857754"/>
                </a:lnTo>
                <a:lnTo>
                  <a:pt x="2760383" y="2907817"/>
                </a:lnTo>
                <a:lnTo>
                  <a:pt x="2759011" y="2909430"/>
                </a:lnTo>
                <a:lnTo>
                  <a:pt x="2759913" y="2914510"/>
                </a:lnTo>
                <a:lnTo>
                  <a:pt x="2760497" y="2917215"/>
                </a:lnTo>
                <a:lnTo>
                  <a:pt x="2767825" y="2954299"/>
                </a:lnTo>
                <a:lnTo>
                  <a:pt x="2768320" y="2957550"/>
                </a:lnTo>
                <a:lnTo>
                  <a:pt x="2769552" y="2962592"/>
                </a:lnTo>
                <a:lnTo>
                  <a:pt x="2770936" y="2963557"/>
                </a:lnTo>
                <a:lnTo>
                  <a:pt x="2776029" y="2965424"/>
                </a:lnTo>
                <a:lnTo>
                  <a:pt x="2780842" y="2967253"/>
                </a:lnTo>
                <a:lnTo>
                  <a:pt x="2833217" y="2989503"/>
                </a:lnTo>
                <a:lnTo>
                  <a:pt x="2872841" y="3009036"/>
                </a:lnTo>
                <a:lnTo>
                  <a:pt x="2914510" y="3032595"/>
                </a:lnTo>
                <a:lnTo>
                  <a:pt x="2957118" y="3061424"/>
                </a:lnTo>
                <a:lnTo>
                  <a:pt x="2989122" y="3088246"/>
                </a:lnTo>
                <a:lnTo>
                  <a:pt x="2996819" y="3095955"/>
                </a:lnTo>
                <a:lnTo>
                  <a:pt x="3000908" y="3095002"/>
                </a:lnTo>
                <a:lnTo>
                  <a:pt x="3012313" y="3054781"/>
                </a:lnTo>
                <a:lnTo>
                  <a:pt x="3026499" y="3013240"/>
                </a:lnTo>
                <a:lnTo>
                  <a:pt x="3041764" y="2974213"/>
                </a:lnTo>
                <a:lnTo>
                  <a:pt x="3060509" y="2931985"/>
                </a:lnTo>
                <a:lnTo>
                  <a:pt x="3083153" y="2887370"/>
                </a:lnTo>
                <a:lnTo>
                  <a:pt x="3110166" y="2841256"/>
                </a:lnTo>
                <a:lnTo>
                  <a:pt x="3141878" y="2795079"/>
                </a:lnTo>
                <a:lnTo>
                  <a:pt x="3178098" y="2750959"/>
                </a:lnTo>
                <a:lnTo>
                  <a:pt x="3204984" y="2723299"/>
                </a:lnTo>
                <a:lnTo>
                  <a:pt x="3234131" y="2697505"/>
                </a:lnTo>
                <a:lnTo>
                  <a:pt x="3265614" y="2674099"/>
                </a:lnTo>
                <a:lnTo>
                  <a:pt x="3299777" y="2653398"/>
                </a:lnTo>
                <a:lnTo>
                  <a:pt x="3306534" y="2650642"/>
                </a:lnTo>
                <a:lnTo>
                  <a:pt x="3308248" y="2646984"/>
                </a:lnTo>
                <a:lnTo>
                  <a:pt x="3308553" y="2646007"/>
                </a:lnTo>
                <a:lnTo>
                  <a:pt x="3317837" y="2622194"/>
                </a:lnTo>
                <a:close/>
              </a:path>
              <a:path w="6705600" h="4119879">
                <a:moveTo>
                  <a:pt x="3376472" y="4053052"/>
                </a:moveTo>
                <a:lnTo>
                  <a:pt x="3176460" y="4053052"/>
                </a:lnTo>
                <a:lnTo>
                  <a:pt x="3176460" y="4119651"/>
                </a:lnTo>
                <a:lnTo>
                  <a:pt x="3376472" y="4119651"/>
                </a:lnTo>
                <a:lnTo>
                  <a:pt x="3376472" y="4053052"/>
                </a:lnTo>
                <a:close/>
              </a:path>
              <a:path w="6705600" h="4119879">
                <a:moveTo>
                  <a:pt x="3643172" y="4053052"/>
                </a:moveTo>
                <a:lnTo>
                  <a:pt x="3443147" y="4053052"/>
                </a:lnTo>
                <a:lnTo>
                  <a:pt x="3443147" y="4119651"/>
                </a:lnTo>
                <a:lnTo>
                  <a:pt x="3643172" y="4119651"/>
                </a:lnTo>
                <a:lnTo>
                  <a:pt x="3643172" y="4053052"/>
                </a:lnTo>
                <a:close/>
              </a:path>
              <a:path w="6705600" h="4119879">
                <a:moveTo>
                  <a:pt x="3909860" y="4053052"/>
                </a:moveTo>
                <a:lnTo>
                  <a:pt x="3709847" y="4053052"/>
                </a:lnTo>
                <a:lnTo>
                  <a:pt x="3709847" y="4119651"/>
                </a:lnTo>
                <a:lnTo>
                  <a:pt x="3909860" y="4119651"/>
                </a:lnTo>
                <a:lnTo>
                  <a:pt x="3909860" y="4053052"/>
                </a:lnTo>
                <a:close/>
              </a:path>
              <a:path w="6705600" h="4119879">
                <a:moveTo>
                  <a:pt x="4176560" y="4053052"/>
                </a:moveTo>
                <a:lnTo>
                  <a:pt x="3976535" y="4053052"/>
                </a:lnTo>
                <a:lnTo>
                  <a:pt x="3976535" y="4119651"/>
                </a:lnTo>
                <a:lnTo>
                  <a:pt x="4176560" y="4119651"/>
                </a:lnTo>
                <a:lnTo>
                  <a:pt x="4176560" y="4053052"/>
                </a:lnTo>
                <a:close/>
              </a:path>
              <a:path w="6705600" h="4119879">
                <a:moveTo>
                  <a:pt x="4443260" y="4053052"/>
                </a:moveTo>
                <a:lnTo>
                  <a:pt x="4243235" y="4053052"/>
                </a:lnTo>
                <a:lnTo>
                  <a:pt x="4243235" y="4119651"/>
                </a:lnTo>
                <a:lnTo>
                  <a:pt x="4443260" y="4119651"/>
                </a:lnTo>
                <a:lnTo>
                  <a:pt x="4443260" y="4053052"/>
                </a:lnTo>
                <a:close/>
              </a:path>
              <a:path w="6705600" h="4119879">
                <a:moveTo>
                  <a:pt x="4709947" y="4053052"/>
                </a:moveTo>
                <a:lnTo>
                  <a:pt x="4509922" y="4053052"/>
                </a:lnTo>
                <a:lnTo>
                  <a:pt x="4509922" y="4119651"/>
                </a:lnTo>
                <a:lnTo>
                  <a:pt x="4709947" y="4119651"/>
                </a:lnTo>
                <a:lnTo>
                  <a:pt x="4709947" y="4053052"/>
                </a:lnTo>
                <a:close/>
              </a:path>
              <a:path w="6705600" h="4119879">
                <a:moveTo>
                  <a:pt x="4976647" y="4053052"/>
                </a:moveTo>
                <a:lnTo>
                  <a:pt x="4776622" y="4053052"/>
                </a:lnTo>
                <a:lnTo>
                  <a:pt x="4776622" y="4119651"/>
                </a:lnTo>
                <a:lnTo>
                  <a:pt x="4976647" y="4119651"/>
                </a:lnTo>
                <a:lnTo>
                  <a:pt x="4976647" y="4053052"/>
                </a:lnTo>
                <a:close/>
              </a:path>
              <a:path w="6705600" h="4119879">
                <a:moveTo>
                  <a:pt x="5243334" y="4053052"/>
                </a:moveTo>
                <a:lnTo>
                  <a:pt x="5043309" y="4053052"/>
                </a:lnTo>
                <a:lnTo>
                  <a:pt x="5043309" y="4119651"/>
                </a:lnTo>
                <a:lnTo>
                  <a:pt x="5243334" y="4119651"/>
                </a:lnTo>
                <a:lnTo>
                  <a:pt x="5243334" y="4053052"/>
                </a:lnTo>
                <a:close/>
              </a:path>
              <a:path w="6705600" h="4119879">
                <a:moveTo>
                  <a:pt x="5510034" y="4053052"/>
                </a:moveTo>
                <a:lnTo>
                  <a:pt x="5310009" y="4053052"/>
                </a:lnTo>
                <a:lnTo>
                  <a:pt x="5310009" y="4119651"/>
                </a:lnTo>
                <a:lnTo>
                  <a:pt x="5510034" y="4119651"/>
                </a:lnTo>
                <a:lnTo>
                  <a:pt x="5510034" y="4053052"/>
                </a:lnTo>
                <a:close/>
              </a:path>
              <a:path w="6705600" h="4119879">
                <a:moveTo>
                  <a:pt x="5776722" y="4053052"/>
                </a:moveTo>
                <a:lnTo>
                  <a:pt x="5576709" y="4053052"/>
                </a:lnTo>
                <a:lnTo>
                  <a:pt x="5576709" y="4119651"/>
                </a:lnTo>
                <a:lnTo>
                  <a:pt x="5776722" y="4119651"/>
                </a:lnTo>
                <a:lnTo>
                  <a:pt x="5776722" y="4053052"/>
                </a:lnTo>
                <a:close/>
              </a:path>
              <a:path w="6705600" h="4119879">
                <a:moveTo>
                  <a:pt x="6043422" y="4053052"/>
                </a:moveTo>
                <a:lnTo>
                  <a:pt x="5843397" y="4053052"/>
                </a:lnTo>
                <a:lnTo>
                  <a:pt x="5843397" y="4119651"/>
                </a:lnTo>
                <a:lnTo>
                  <a:pt x="6043422" y="4119651"/>
                </a:lnTo>
                <a:lnTo>
                  <a:pt x="6043422" y="4053052"/>
                </a:lnTo>
                <a:close/>
              </a:path>
              <a:path w="6705600" h="4119879">
                <a:moveTo>
                  <a:pt x="6219685" y="576351"/>
                </a:moveTo>
                <a:lnTo>
                  <a:pt x="6094298" y="576351"/>
                </a:lnTo>
                <a:lnTo>
                  <a:pt x="6102756" y="547090"/>
                </a:lnTo>
                <a:lnTo>
                  <a:pt x="6110668" y="500761"/>
                </a:lnTo>
                <a:lnTo>
                  <a:pt x="6113348" y="453478"/>
                </a:lnTo>
                <a:lnTo>
                  <a:pt x="6113348" y="419100"/>
                </a:lnTo>
                <a:lnTo>
                  <a:pt x="6110668" y="371805"/>
                </a:lnTo>
                <a:lnTo>
                  <a:pt x="6102756" y="325488"/>
                </a:lnTo>
                <a:lnTo>
                  <a:pt x="6089777" y="280543"/>
                </a:lnTo>
                <a:lnTo>
                  <a:pt x="6071908" y="237388"/>
                </a:lnTo>
                <a:lnTo>
                  <a:pt x="6049302" y="196430"/>
                </a:lnTo>
                <a:lnTo>
                  <a:pt x="6022137" y="158076"/>
                </a:lnTo>
                <a:lnTo>
                  <a:pt x="5990590" y="122745"/>
                </a:lnTo>
                <a:lnTo>
                  <a:pt x="5955271" y="91198"/>
                </a:lnTo>
                <a:lnTo>
                  <a:pt x="5916917" y="64046"/>
                </a:lnTo>
                <a:lnTo>
                  <a:pt x="5875960" y="41440"/>
                </a:lnTo>
                <a:lnTo>
                  <a:pt x="5832805" y="23558"/>
                </a:lnTo>
                <a:lnTo>
                  <a:pt x="5787860" y="10579"/>
                </a:lnTo>
                <a:lnTo>
                  <a:pt x="5741530" y="2667"/>
                </a:lnTo>
                <a:lnTo>
                  <a:pt x="5694248" y="0"/>
                </a:lnTo>
                <a:lnTo>
                  <a:pt x="1270774" y="0"/>
                </a:lnTo>
                <a:lnTo>
                  <a:pt x="1223479" y="2667"/>
                </a:lnTo>
                <a:lnTo>
                  <a:pt x="1177163" y="10579"/>
                </a:lnTo>
                <a:lnTo>
                  <a:pt x="1132217" y="23558"/>
                </a:lnTo>
                <a:lnTo>
                  <a:pt x="1089063" y="41440"/>
                </a:lnTo>
                <a:lnTo>
                  <a:pt x="1048105" y="64046"/>
                </a:lnTo>
                <a:lnTo>
                  <a:pt x="1009751" y="91198"/>
                </a:lnTo>
                <a:lnTo>
                  <a:pt x="974420" y="122745"/>
                </a:lnTo>
                <a:lnTo>
                  <a:pt x="942873" y="158076"/>
                </a:lnTo>
                <a:lnTo>
                  <a:pt x="915720" y="196430"/>
                </a:lnTo>
                <a:lnTo>
                  <a:pt x="893114" y="237388"/>
                </a:lnTo>
                <a:lnTo>
                  <a:pt x="875233" y="280543"/>
                </a:lnTo>
                <a:lnTo>
                  <a:pt x="862253" y="325488"/>
                </a:lnTo>
                <a:lnTo>
                  <a:pt x="854341" y="371805"/>
                </a:lnTo>
                <a:lnTo>
                  <a:pt x="851674" y="419100"/>
                </a:lnTo>
                <a:lnTo>
                  <a:pt x="851674" y="453478"/>
                </a:lnTo>
                <a:lnTo>
                  <a:pt x="854341" y="500761"/>
                </a:lnTo>
                <a:lnTo>
                  <a:pt x="862253" y="547090"/>
                </a:lnTo>
                <a:lnTo>
                  <a:pt x="870699" y="576351"/>
                </a:lnTo>
                <a:lnTo>
                  <a:pt x="685787" y="576351"/>
                </a:lnTo>
                <a:lnTo>
                  <a:pt x="685787" y="642937"/>
                </a:lnTo>
                <a:lnTo>
                  <a:pt x="885799" y="642937"/>
                </a:lnTo>
                <a:lnTo>
                  <a:pt x="885799" y="617537"/>
                </a:lnTo>
                <a:lnTo>
                  <a:pt x="893114" y="635190"/>
                </a:lnTo>
                <a:lnTo>
                  <a:pt x="915720" y="676148"/>
                </a:lnTo>
                <a:lnTo>
                  <a:pt x="942873" y="714489"/>
                </a:lnTo>
                <a:lnTo>
                  <a:pt x="974420" y="749820"/>
                </a:lnTo>
                <a:lnTo>
                  <a:pt x="1009751" y="781367"/>
                </a:lnTo>
                <a:lnTo>
                  <a:pt x="1048105" y="808532"/>
                </a:lnTo>
                <a:lnTo>
                  <a:pt x="1089063" y="831138"/>
                </a:lnTo>
                <a:lnTo>
                  <a:pt x="1132217" y="849007"/>
                </a:lnTo>
                <a:lnTo>
                  <a:pt x="1177163" y="861987"/>
                </a:lnTo>
                <a:lnTo>
                  <a:pt x="1223479" y="869899"/>
                </a:lnTo>
                <a:lnTo>
                  <a:pt x="1270774" y="872578"/>
                </a:lnTo>
                <a:lnTo>
                  <a:pt x="5694248" y="872578"/>
                </a:lnTo>
                <a:lnTo>
                  <a:pt x="5741530" y="869899"/>
                </a:lnTo>
                <a:lnTo>
                  <a:pt x="5787860" y="861987"/>
                </a:lnTo>
                <a:lnTo>
                  <a:pt x="5832805" y="849007"/>
                </a:lnTo>
                <a:lnTo>
                  <a:pt x="5875960" y="831138"/>
                </a:lnTo>
                <a:lnTo>
                  <a:pt x="5916917" y="808532"/>
                </a:lnTo>
                <a:lnTo>
                  <a:pt x="5955271" y="781367"/>
                </a:lnTo>
                <a:lnTo>
                  <a:pt x="5990590" y="749820"/>
                </a:lnTo>
                <a:lnTo>
                  <a:pt x="6022137" y="714489"/>
                </a:lnTo>
                <a:lnTo>
                  <a:pt x="6049302" y="676148"/>
                </a:lnTo>
                <a:lnTo>
                  <a:pt x="6067628" y="642937"/>
                </a:lnTo>
                <a:lnTo>
                  <a:pt x="6219685" y="642937"/>
                </a:lnTo>
                <a:lnTo>
                  <a:pt x="6219685" y="576351"/>
                </a:lnTo>
                <a:close/>
              </a:path>
              <a:path w="6705600" h="4119879">
                <a:moveTo>
                  <a:pt x="6310236" y="4118305"/>
                </a:moveTo>
                <a:lnTo>
                  <a:pt x="6306490" y="4052493"/>
                </a:lnTo>
                <a:lnTo>
                  <a:pt x="6299835" y="4052862"/>
                </a:lnTo>
                <a:lnTo>
                  <a:pt x="6293180" y="4053052"/>
                </a:lnTo>
                <a:lnTo>
                  <a:pt x="6110097" y="4053052"/>
                </a:lnTo>
                <a:lnTo>
                  <a:pt x="6110097" y="4119651"/>
                </a:lnTo>
                <a:lnTo>
                  <a:pt x="6286512" y="4119651"/>
                </a:lnTo>
                <a:lnTo>
                  <a:pt x="6310236" y="4118305"/>
                </a:lnTo>
                <a:close/>
              </a:path>
              <a:path w="6705600" h="4119879">
                <a:moveTo>
                  <a:pt x="6478905" y="623620"/>
                </a:moveTo>
                <a:lnTo>
                  <a:pt x="6425070" y="599884"/>
                </a:lnTo>
                <a:lnTo>
                  <a:pt x="6380124" y="586917"/>
                </a:lnTo>
                <a:lnTo>
                  <a:pt x="6333807" y="579018"/>
                </a:lnTo>
                <a:lnTo>
                  <a:pt x="6286360" y="576351"/>
                </a:lnTo>
                <a:lnTo>
                  <a:pt x="6286360" y="642937"/>
                </a:lnTo>
                <a:lnTo>
                  <a:pt x="6286512" y="642937"/>
                </a:lnTo>
                <a:lnTo>
                  <a:pt x="6328804" y="645401"/>
                </a:lnTo>
                <a:lnTo>
                  <a:pt x="6369901" y="652792"/>
                </a:lnTo>
                <a:lnTo>
                  <a:pt x="6409791" y="665099"/>
                </a:lnTo>
                <a:lnTo>
                  <a:pt x="6448488" y="682320"/>
                </a:lnTo>
                <a:lnTo>
                  <a:pt x="6478905" y="623620"/>
                </a:lnTo>
                <a:close/>
              </a:path>
              <a:path w="6705600" h="4119879">
                <a:moveTo>
                  <a:pt x="6554127" y="4022661"/>
                </a:moveTo>
                <a:lnTo>
                  <a:pt x="6511772" y="3971772"/>
                </a:lnTo>
                <a:lnTo>
                  <a:pt x="6477660" y="3996880"/>
                </a:lnTo>
                <a:lnTo>
                  <a:pt x="6441338" y="4017429"/>
                </a:lnTo>
                <a:lnTo>
                  <a:pt x="6402768" y="4033443"/>
                </a:lnTo>
                <a:lnTo>
                  <a:pt x="6361976" y="4044886"/>
                </a:lnTo>
                <a:lnTo>
                  <a:pt x="6376213" y="4109745"/>
                </a:lnTo>
                <a:lnTo>
                  <a:pt x="6425070" y="4096105"/>
                </a:lnTo>
                <a:lnTo>
                  <a:pt x="6468224" y="4078262"/>
                </a:lnTo>
                <a:lnTo>
                  <a:pt x="6509182" y="4055681"/>
                </a:lnTo>
                <a:lnTo>
                  <a:pt x="6547523" y="4028554"/>
                </a:lnTo>
                <a:lnTo>
                  <a:pt x="6554127" y="4022661"/>
                </a:lnTo>
                <a:close/>
              </a:path>
              <a:path w="6705600" h="4119879">
                <a:moveTo>
                  <a:pt x="6662699" y="810806"/>
                </a:moveTo>
                <a:lnTo>
                  <a:pt x="6641554" y="772541"/>
                </a:lnTo>
                <a:lnTo>
                  <a:pt x="6614401" y="734237"/>
                </a:lnTo>
                <a:lnTo>
                  <a:pt x="6582854" y="698944"/>
                </a:lnTo>
                <a:lnTo>
                  <a:pt x="6547523" y="667435"/>
                </a:lnTo>
                <a:lnTo>
                  <a:pt x="6535369" y="658837"/>
                </a:lnTo>
                <a:lnTo>
                  <a:pt x="6496063" y="711923"/>
                </a:lnTo>
                <a:lnTo>
                  <a:pt x="6506451" y="719899"/>
                </a:lnTo>
                <a:lnTo>
                  <a:pt x="6516510" y="728243"/>
                </a:lnTo>
                <a:lnTo>
                  <a:pt x="6555460" y="767448"/>
                </a:lnTo>
                <a:lnTo>
                  <a:pt x="6589090" y="814438"/>
                </a:lnTo>
                <a:lnTo>
                  <a:pt x="6602971" y="840041"/>
                </a:lnTo>
                <a:lnTo>
                  <a:pt x="6662699" y="810806"/>
                </a:lnTo>
                <a:close/>
              </a:path>
              <a:path w="6705600" h="4119879">
                <a:moveTo>
                  <a:pt x="6693332" y="3800373"/>
                </a:moveTo>
                <a:lnTo>
                  <a:pt x="6628854" y="3784625"/>
                </a:lnTo>
                <a:lnTo>
                  <a:pt x="6616420" y="3825087"/>
                </a:lnTo>
                <a:lnTo>
                  <a:pt x="6599479" y="3863213"/>
                </a:lnTo>
                <a:lnTo>
                  <a:pt x="6578028" y="3899001"/>
                </a:lnTo>
                <a:lnTo>
                  <a:pt x="6552082" y="3932453"/>
                </a:lnTo>
                <a:lnTo>
                  <a:pt x="6601841" y="3975811"/>
                </a:lnTo>
                <a:lnTo>
                  <a:pt x="6614401" y="3961765"/>
                </a:lnTo>
                <a:lnTo>
                  <a:pt x="6641554" y="3923461"/>
                </a:lnTo>
                <a:lnTo>
                  <a:pt x="6664160" y="3882555"/>
                </a:lnTo>
                <a:lnTo>
                  <a:pt x="6682041" y="3839451"/>
                </a:lnTo>
                <a:lnTo>
                  <a:pt x="6693332" y="3800373"/>
                </a:lnTo>
                <a:close/>
              </a:path>
              <a:path w="6705600" h="4119879">
                <a:moveTo>
                  <a:pt x="6705600" y="3534829"/>
                </a:moveTo>
                <a:lnTo>
                  <a:pt x="6638925" y="3534829"/>
                </a:lnTo>
                <a:lnTo>
                  <a:pt x="6638861" y="3708158"/>
                </a:lnTo>
                <a:lnTo>
                  <a:pt x="6638645" y="3715245"/>
                </a:lnTo>
                <a:lnTo>
                  <a:pt x="6638277" y="3722332"/>
                </a:lnTo>
                <a:lnTo>
                  <a:pt x="6637782" y="3729418"/>
                </a:lnTo>
                <a:lnTo>
                  <a:pt x="6703695" y="3734727"/>
                </a:lnTo>
                <a:lnTo>
                  <a:pt x="6705600" y="3701059"/>
                </a:lnTo>
                <a:lnTo>
                  <a:pt x="6705600" y="3534829"/>
                </a:lnTo>
                <a:close/>
              </a:path>
              <a:path w="6705600" h="4119879">
                <a:moveTo>
                  <a:pt x="6705600" y="3268446"/>
                </a:moveTo>
                <a:lnTo>
                  <a:pt x="6638925" y="3268446"/>
                </a:lnTo>
                <a:lnTo>
                  <a:pt x="6638925" y="3468230"/>
                </a:lnTo>
                <a:lnTo>
                  <a:pt x="6705600" y="3468230"/>
                </a:lnTo>
                <a:lnTo>
                  <a:pt x="6705600" y="3268446"/>
                </a:lnTo>
                <a:close/>
              </a:path>
              <a:path w="6705600" h="4119879">
                <a:moveTo>
                  <a:pt x="6705600" y="3002076"/>
                </a:moveTo>
                <a:lnTo>
                  <a:pt x="6638925" y="3002076"/>
                </a:lnTo>
                <a:lnTo>
                  <a:pt x="6638925" y="3201860"/>
                </a:lnTo>
                <a:lnTo>
                  <a:pt x="6705600" y="3201860"/>
                </a:lnTo>
                <a:lnTo>
                  <a:pt x="6705600" y="3002076"/>
                </a:lnTo>
                <a:close/>
              </a:path>
              <a:path w="6705600" h="4119879">
                <a:moveTo>
                  <a:pt x="6705600" y="2735694"/>
                </a:moveTo>
                <a:lnTo>
                  <a:pt x="6638925" y="2735694"/>
                </a:lnTo>
                <a:lnTo>
                  <a:pt x="6638925" y="2935478"/>
                </a:lnTo>
                <a:lnTo>
                  <a:pt x="6705600" y="2935478"/>
                </a:lnTo>
                <a:lnTo>
                  <a:pt x="6705600" y="2735694"/>
                </a:lnTo>
                <a:close/>
              </a:path>
              <a:path w="6705600" h="4119879">
                <a:moveTo>
                  <a:pt x="6705600" y="2469324"/>
                </a:moveTo>
                <a:lnTo>
                  <a:pt x="6638925" y="2469324"/>
                </a:lnTo>
                <a:lnTo>
                  <a:pt x="6638925" y="2669108"/>
                </a:lnTo>
                <a:lnTo>
                  <a:pt x="6705600" y="2669108"/>
                </a:lnTo>
                <a:lnTo>
                  <a:pt x="6705600" y="2469324"/>
                </a:lnTo>
                <a:close/>
              </a:path>
              <a:path w="6705600" h="4119879">
                <a:moveTo>
                  <a:pt x="6705600" y="2202942"/>
                </a:moveTo>
                <a:lnTo>
                  <a:pt x="6638925" y="2202942"/>
                </a:lnTo>
                <a:lnTo>
                  <a:pt x="6638925" y="2402725"/>
                </a:lnTo>
                <a:lnTo>
                  <a:pt x="6705600" y="2402725"/>
                </a:lnTo>
                <a:lnTo>
                  <a:pt x="6705600" y="2202942"/>
                </a:lnTo>
                <a:close/>
              </a:path>
              <a:path w="6705600" h="4119879">
                <a:moveTo>
                  <a:pt x="6705600" y="1936572"/>
                </a:moveTo>
                <a:lnTo>
                  <a:pt x="6638925" y="1936572"/>
                </a:lnTo>
                <a:lnTo>
                  <a:pt x="6638925" y="2136356"/>
                </a:lnTo>
                <a:lnTo>
                  <a:pt x="6705600" y="2136356"/>
                </a:lnTo>
                <a:lnTo>
                  <a:pt x="6705600" y="1936572"/>
                </a:lnTo>
                <a:close/>
              </a:path>
              <a:path w="6705600" h="4119879">
                <a:moveTo>
                  <a:pt x="6705600" y="1670189"/>
                </a:moveTo>
                <a:lnTo>
                  <a:pt x="6638925" y="1670189"/>
                </a:lnTo>
                <a:lnTo>
                  <a:pt x="6638925" y="1869973"/>
                </a:lnTo>
                <a:lnTo>
                  <a:pt x="6705600" y="1869973"/>
                </a:lnTo>
                <a:lnTo>
                  <a:pt x="6705600" y="1670189"/>
                </a:lnTo>
                <a:close/>
              </a:path>
              <a:path w="6705600" h="4119879">
                <a:moveTo>
                  <a:pt x="6705600" y="1403819"/>
                </a:moveTo>
                <a:lnTo>
                  <a:pt x="6638925" y="1403819"/>
                </a:lnTo>
                <a:lnTo>
                  <a:pt x="6638925" y="1603603"/>
                </a:lnTo>
                <a:lnTo>
                  <a:pt x="6705600" y="1603603"/>
                </a:lnTo>
                <a:lnTo>
                  <a:pt x="6705600" y="1403819"/>
                </a:lnTo>
                <a:close/>
              </a:path>
              <a:path w="6705600" h="4119879">
                <a:moveTo>
                  <a:pt x="6705600" y="1137450"/>
                </a:moveTo>
                <a:lnTo>
                  <a:pt x="6638925" y="1137450"/>
                </a:lnTo>
                <a:lnTo>
                  <a:pt x="6638925" y="1337221"/>
                </a:lnTo>
                <a:lnTo>
                  <a:pt x="6705600" y="1337221"/>
                </a:lnTo>
                <a:lnTo>
                  <a:pt x="6705600" y="1137450"/>
                </a:lnTo>
                <a:close/>
              </a:path>
              <a:path w="6705600" h="4119879">
                <a:moveTo>
                  <a:pt x="6705600" y="994930"/>
                </a:moveTo>
                <a:lnTo>
                  <a:pt x="6702920" y="947699"/>
                </a:lnTo>
                <a:lnTo>
                  <a:pt x="6695008" y="901433"/>
                </a:lnTo>
                <a:lnTo>
                  <a:pt x="6686740" y="872807"/>
                </a:lnTo>
                <a:lnTo>
                  <a:pt x="6623545" y="892086"/>
                </a:lnTo>
                <a:lnTo>
                  <a:pt x="6630276" y="917371"/>
                </a:lnTo>
                <a:lnTo>
                  <a:pt x="6635077" y="942936"/>
                </a:lnTo>
                <a:lnTo>
                  <a:pt x="6637960" y="968781"/>
                </a:lnTo>
                <a:lnTo>
                  <a:pt x="6638925" y="994930"/>
                </a:lnTo>
                <a:lnTo>
                  <a:pt x="6638925" y="1070851"/>
                </a:lnTo>
                <a:lnTo>
                  <a:pt x="6705600" y="1070851"/>
                </a:lnTo>
                <a:lnTo>
                  <a:pt x="6705600" y="994930"/>
                </a:lnTo>
                <a:close/>
              </a:path>
            </a:pathLst>
          </a:custGeom>
          <a:solidFill>
            <a:srgbClr val="162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097235" y="259288"/>
            <a:ext cx="9810750" cy="4913630"/>
            <a:chOff x="8097235" y="259288"/>
            <a:chExt cx="9810750" cy="4913630"/>
          </a:xfrm>
        </p:grpSpPr>
        <p:sp>
          <p:nvSpPr>
            <p:cNvPr id="4" name="object 4"/>
            <p:cNvSpPr/>
            <p:nvPr/>
          </p:nvSpPr>
          <p:spPr>
            <a:xfrm>
              <a:off x="8097228" y="259295"/>
              <a:ext cx="9810750" cy="4913630"/>
            </a:xfrm>
            <a:custGeom>
              <a:avLst/>
              <a:gdLst/>
              <a:ahLst/>
              <a:cxnLst/>
              <a:rect l="l" t="t" r="r" b="b"/>
              <a:pathLst>
                <a:path w="9810750" h="4913630">
                  <a:moveTo>
                    <a:pt x="66687" y="4160748"/>
                  </a:moveTo>
                  <a:lnTo>
                    <a:pt x="0" y="4160748"/>
                  </a:lnTo>
                  <a:lnTo>
                    <a:pt x="0" y="4360596"/>
                  </a:lnTo>
                  <a:lnTo>
                    <a:pt x="66687" y="4360596"/>
                  </a:lnTo>
                  <a:lnTo>
                    <a:pt x="66687" y="4160748"/>
                  </a:lnTo>
                  <a:close/>
                </a:path>
                <a:path w="9810750" h="4913630">
                  <a:moveTo>
                    <a:pt x="66687" y="3894290"/>
                  </a:moveTo>
                  <a:lnTo>
                    <a:pt x="0" y="3894290"/>
                  </a:lnTo>
                  <a:lnTo>
                    <a:pt x="0" y="4094137"/>
                  </a:lnTo>
                  <a:lnTo>
                    <a:pt x="66687" y="4094137"/>
                  </a:lnTo>
                  <a:lnTo>
                    <a:pt x="66687" y="3894290"/>
                  </a:lnTo>
                  <a:close/>
                </a:path>
                <a:path w="9810750" h="4913630">
                  <a:moveTo>
                    <a:pt x="66687" y="3627831"/>
                  </a:moveTo>
                  <a:lnTo>
                    <a:pt x="0" y="3627831"/>
                  </a:lnTo>
                  <a:lnTo>
                    <a:pt x="0" y="3827678"/>
                  </a:lnTo>
                  <a:lnTo>
                    <a:pt x="66687" y="3827678"/>
                  </a:lnTo>
                  <a:lnTo>
                    <a:pt x="66687" y="3627831"/>
                  </a:lnTo>
                  <a:close/>
                </a:path>
                <a:path w="9810750" h="4913630">
                  <a:moveTo>
                    <a:pt x="66687" y="3361359"/>
                  </a:moveTo>
                  <a:lnTo>
                    <a:pt x="0" y="3361359"/>
                  </a:lnTo>
                  <a:lnTo>
                    <a:pt x="0" y="3561207"/>
                  </a:lnTo>
                  <a:lnTo>
                    <a:pt x="66687" y="3561207"/>
                  </a:lnTo>
                  <a:lnTo>
                    <a:pt x="66687" y="3361359"/>
                  </a:lnTo>
                  <a:close/>
                </a:path>
                <a:path w="9810750" h="4913630">
                  <a:moveTo>
                    <a:pt x="66687" y="3094901"/>
                  </a:moveTo>
                  <a:lnTo>
                    <a:pt x="0" y="3094901"/>
                  </a:lnTo>
                  <a:lnTo>
                    <a:pt x="0" y="3294748"/>
                  </a:lnTo>
                  <a:lnTo>
                    <a:pt x="66687" y="3294748"/>
                  </a:lnTo>
                  <a:lnTo>
                    <a:pt x="66687" y="3094901"/>
                  </a:lnTo>
                  <a:close/>
                </a:path>
                <a:path w="9810750" h="4913630">
                  <a:moveTo>
                    <a:pt x="66687" y="2828429"/>
                  </a:moveTo>
                  <a:lnTo>
                    <a:pt x="0" y="2828429"/>
                  </a:lnTo>
                  <a:lnTo>
                    <a:pt x="0" y="3028289"/>
                  </a:lnTo>
                  <a:lnTo>
                    <a:pt x="66687" y="3028289"/>
                  </a:lnTo>
                  <a:lnTo>
                    <a:pt x="66687" y="2828429"/>
                  </a:lnTo>
                  <a:close/>
                </a:path>
                <a:path w="9810750" h="4913630">
                  <a:moveTo>
                    <a:pt x="66687" y="2561971"/>
                  </a:moveTo>
                  <a:lnTo>
                    <a:pt x="0" y="2561971"/>
                  </a:lnTo>
                  <a:lnTo>
                    <a:pt x="0" y="2761818"/>
                  </a:lnTo>
                  <a:lnTo>
                    <a:pt x="66687" y="2761818"/>
                  </a:lnTo>
                  <a:lnTo>
                    <a:pt x="66687" y="2561971"/>
                  </a:lnTo>
                  <a:close/>
                </a:path>
                <a:path w="9810750" h="4913630">
                  <a:moveTo>
                    <a:pt x="66687" y="2295512"/>
                  </a:moveTo>
                  <a:lnTo>
                    <a:pt x="0" y="2295512"/>
                  </a:lnTo>
                  <a:lnTo>
                    <a:pt x="0" y="2495359"/>
                  </a:lnTo>
                  <a:lnTo>
                    <a:pt x="66687" y="2495359"/>
                  </a:lnTo>
                  <a:lnTo>
                    <a:pt x="66687" y="2295512"/>
                  </a:lnTo>
                  <a:close/>
                </a:path>
                <a:path w="9810750" h="4913630">
                  <a:moveTo>
                    <a:pt x="66687" y="2029040"/>
                  </a:moveTo>
                  <a:lnTo>
                    <a:pt x="0" y="2029040"/>
                  </a:lnTo>
                  <a:lnTo>
                    <a:pt x="0" y="2228888"/>
                  </a:lnTo>
                  <a:lnTo>
                    <a:pt x="66687" y="2228888"/>
                  </a:lnTo>
                  <a:lnTo>
                    <a:pt x="66687" y="2029040"/>
                  </a:lnTo>
                  <a:close/>
                </a:path>
                <a:path w="9810750" h="4913630">
                  <a:moveTo>
                    <a:pt x="66687" y="1762582"/>
                  </a:moveTo>
                  <a:lnTo>
                    <a:pt x="0" y="1762582"/>
                  </a:lnTo>
                  <a:lnTo>
                    <a:pt x="0" y="1962429"/>
                  </a:lnTo>
                  <a:lnTo>
                    <a:pt x="66687" y="1962429"/>
                  </a:lnTo>
                  <a:lnTo>
                    <a:pt x="66687" y="1762582"/>
                  </a:lnTo>
                  <a:close/>
                </a:path>
                <a:path w="9810750" h="4913630">
                  <a:moveTo>
                    <a:pt x="66687" y="1496123"/>
                  </a:moveTo>
                  <a:lnTo>
                    <a:pt x="0" y="1496123"/>
                  </a:lnTo>
                  <a:lnTo>
                    <a:pt x="0" y="1695970"/>
                  </a:lnTo>
                  <a:lnTo>
                    <a:pt x="66687" y="1695970"/>
                  </a:lnTo>
                  <a:lnTo>
                    <a:pt x="66687" y="1496123"/>
                  </a:lnTo>
                  <a:close/>
                </a:path>
                <a:path w="9810750" h="4913630">
                  <a:moveTo>
                    <a:pt x="66687" y="1229652"/>
                  </a:moveTo>
                  <a:lnTo>
                    <a:pt x="0" y="1229652"/>
                  </a:lnTo>
                  <a:lnTo>
                    <a:pt x="0" y="1429499"/>
                  </a:lnTo>
                  <a:lnTo>
                    <a:pt x="66687" y="1429499"/>
                  </a:lnTo>
                  <a:lnTo>
                    <a:pt x="66687" y="1229652"/>
                  </a:lnTo>
                  <a:close/>
                </a:path>
                <a:path w="9810750" h="4913630">
                  <a:moveTo>
                    <a:pt x="66687" y="963193"/>
                  </a:moveTo>
                  <a:lnTo>
                    <a:pt x="0" y="963193"/>
                  </a:lnTo>
                  <a:lnTo>
                    <a:pt x="0" y="1163040"/>
                  </a:lnTo>
                  <a:lnTo>
                    <a:pt x="66687" y="1163040"/>
                  </a:lnTo>
                  <a:lnTo>
                    <a:pt x="66687" y="963193"/>
                  </a:lnTo>
                  <a:close/>
                </a:path>
                <a:path w="9810750" h="4913630">
                  <a:moveTo>
                    <a:pt x="78968" y="715225"/>
                  </a:moveTo>
                  <a:lnTo>
                    <a:pt x="15189" y="697953"/>
                  </a:lnTo>
                  <a:lnTo>
                    <a:pt x="10591" y="713854"/>
                  </a:lnTo>
                  <a:lnTo>
                    <a:pt x="2679" y="760133"/>
                  </a:lnTo>
                  <a:lnTo>
                    <a:pt x="0" y="807377"/>
                  </a:lnTo>
                  <a:lnTo>
                    <a:pt x="0" y="896581"/>
                  </a:lnTo>
                  <a:lnTo>
                    <a:pt x="66687" y="896581"/>
                  </a:lnTo>
                  <a:lnTo>
                    <a:pt x="66687" y="807377"/>
                  </a:lnTo>
                  <a:lnTo>
                    <a:pt x="67462" y="784034"/>
                  </a:lnTo>
                  <a:lnTo>
                    <a:pt x="69761" y="760895"/>
                  </a:lnTo>
                  <a:lnTo>
                    <a:pt x="73596" y="737958"/>
                  </a:lnTo>
                  <a:lnTo>
                    <a:pt x="78968" y="715225"/>
                  </a:lnTo>
                  <a:close/>
                </a:path>
                <a:path w="9810750" h="4913630">
                  <a:moveTo>
                    <a:pt x="84315" y="4604283"/>
                  </a:moveTo>
                  <a:lnTo>
                    <a:pt x="76606" y="4577321"/>
                  </a:lnTo>
                  <a:lnTo>
                    <a:pt x="71094" y="4550016"/>
                  </a:lnTo>
                  <a:lnTo>
                    <a:pt x="67792" y="4522343"/>
                  </a:lnTo>
                  <a:lnTo>
                    <a:pt x="66687" y="4494327"/>
                  </a:lnTo>
                  <a:lnTo>
                    <a:pt x="66687" y="4427220"/>
                  </a:lnTo>
                  <a:lnTo>
                    <a:pt x="0" y="4427220"/>
                  </a:lnTo>
                  <a:lnTo>
                    <a:pt x="0" y="4494327"/>
                  </a:lnTo>
                  <a:lnTo>
                    <a:pt x="2679" y="4541571"/>
                  </a:lnTo>
                  <a:lnTo>
                    <a:pt x="10591" y="4587849"/>
                  </a:lnTo>
                  <a:lnTo>
                    <a:pt x="21323" y="4624971"/>
                  </a:lnTo>
                  <a:lnTo>
                    <a:pt x="84315" y="4604283"/>
                  </a:lnTo>
                  <a:close/>
                </a:path>
                <a:path w="9810750" h="4913630">
                  <a:moveTo>
                    <a:pt x="200736" y="531037"/>
                  </a:moveTo>
                  <a:lnTo>
                    <a:pt x="159473" y="478828"/>
                  </a:lnTo>
                  <a:lnTo>
                    <a:pt x="158115" y="479780"/>
                  </a:lnTo>
                  <a:lnTo>
                    <a:pt x="122770" y="511302"/>
                  </a:lnTo>
                  <a:lnTo>
                    <a:pt x="91224" y="546595"/>
                  </a:lnTo>
                  <a:lnTo>
                    <a:pt x="64058" y="584911"/>
                  </a:lnTo>
                  <a:lnTo>
                    <a:pt x="41452" y="625830"/>
                  </a:lnTo>
                  <a:lnTo>
                    <a:pt x="37528" y="635304"/>
                  </a:lnTo>
                  <a:lnTo>
                    <a:pt x="97904" y="662520"/>
                  </a:lnTo>
                  <a:lnTo>
                    <a:pt x="112331" y="634034"/>
                  </a:lnTo>
                  <a:lnTo>
                    <a:pt x="129159" y="607174"/>
                  </a:lnTo>
                  <a:lnTo>
                    <a:pt x="169926" y="558406"/>
                  </a:lnTo>
                  <a:lnTo>
                    <a:pt x="192735" y="537540"/>
                  </a:lnTo>
                  <a:lnTo>
                    <a:pt x="200736" y="531037"/>
                  </a:lnTo>
                  <a:close/>
                </a:path>
                <a:path w="9810750" h="4913630">
                  <a:moveTo>
                    <a:pt x="215607" y="4781766"/>
                  </a:moveTo>
                  <a:lnTo>
                    <a:pt x="180733" y="4753648"/>
                  </a:lnTo>
                  <a:lnTo>
                    <a:pt x="151396" y="4723308"/>
                  </a:lnTo>
                  <a:lnTo>
                    <a:pt x="119430" y="4679620"/>
                  </a:lnTo>
                  <a:lnTo>
                    <a:pt x="105994" y="4655909"/>
                  </a:lnTo>
                  <a:lnTo>
                    <a:pt x="47180" y="4686249"/>
                  </a:lnTo>
                  <a:lnTo>
                    <a:pt x="91224" y="4755108"/>
                  </a:lnTo>
                  <a:lnTo>
                    <a:pt x="122770" y="4790402"/>
                  </a:lnTo>
                  <a:lnTo>
                    <a:pt x="158115" y="4821923"/>
                  </a:lnTo>
                  <a:lnTo>
                    <a:pt x="177469" y="4835614"/>
                  </a:lnTo>
                  <a:lnTo>
                    <a:pt x="215607" y="4781766"/>
                  </a:lnTo>
                  <a:close/>
                </a:path>
                <a:path w="9810750" h="4913630">
                  <a:moveTo>
                    <a:pt x="408063" y="455460"/>
                  </a:moveTo>
                  <a:lnTo>
                    <a:pt x="405980" y="389407"/>
                  </a:lnTo>
                  <a:lnTo>
                    <a:pt x="371881" y="391337"/>
                  </a:lnTo>
                  <a:lnTo>
                    <a:pt x="325551" y="399237"/>
                  </a:lnTo>
                  <a:lnTo>
                    <a:pt x="280593" y="412203"/>
                  </a:lnTo>
                  <a:lnTo>
                    <a:pt x="237439" y="430072"/>
                  </a:lnTo>
                  <a:lnTo>
                    <a:pt x="215138" y="442353"/>
                  </a:lnTo>
                  <a:lnTo>
                    <a:pt x="247332" y="499960"/>
                  </a:lnTo>
                  <a:lnTo>
                    <a:pt x="285483" y="481495"/>
                  </a:lnTo>
                  <a:lnTo>
                    <a:pt x="324993" y="467931"/>
                  </a:lnTo>
                  <a:lnTo>
                    <a:pt x="365861" y="459244"/>
                  </a:lnTo>
                  <a:lnTo>
                    <a:pt x="408063" y="455460"/>
                  </a:lnTo>
                  <a:close/>
                </a:path>
                <a:path w="9810750" h="4913630">
                  <a:moveTo>
                    <a:pt x="428193" y="4846421"/>
                  </a:moveTo>
                  <a:lnTo>
                    <a:pt x="419176" y="4846421"/>
                  </a:lnTo>
                  <a:lnTo>
                    <a:pt x="378764" y="4844173"/>
                  </a:lnTo>
                  <a:lnTo>
                    <a:pt x="339407" y="4837417"/>
                  </a:lnTo>
                  <a:lnTo>
                    <a:pt x="301091" y="4826152"/>
                  </a:lnTo>
                  <a:lnTo>
                    <a:pt x="263817" y="4810379"/>
                  </a:lnTo>
                  <a:lnTo>
                    <a:pt x="234505" y="4870018"/>
                  </a:lnTo>
                  <a:lnTo>
                    <a:pt x="280593" y="4889500"/>
                  </a:lnTo>
                  <a:lnTo>
                    <a:pt x="325551" y="4902466"/>
                  </a:lnTo>
                  <a:lnTo>
                    <a:pt x="371881" y="4910366"/>
                  </a:lnTo>
                  <a:lnTo>
                    <a:pt x="419176" y="4913033"/>
                  </a:lnTo>
                  <a:lnTo>
                    <a:pt x="428193" y="4913033"/>
                  </a:lnTo>
                  <a:lnTo>
                    <a:pt x="428193" y="4846421"/>
                  </a:lnTo>
                  <a:close/>
                </a:path>
                <a:path w="9810750" h="4913630">
                  <a:moveTo>
                    <a:pt x="619239" y="388658"/>
                  </a:moveTo>
                  <a:lnTo>
                    <a:pt x="419176" y="388658"/>
                  </a:lnTo>
                  <a:lnTo>
                    <a:pt x="419176" y="455282"/>
                  </a:lnTo>
                  <a:lnTo>
                    <a:pt x="619239" y="455282"/>
                  </a:lnTo>
                  <a:lnTo>
                    <a:pt x="619239" y="388658"/>
                  </a:lnTo>
                  <a:close/>
                </a:path>
                <a:path w="9810750" h="4913630">
                  <a:moveTo>
                    <a:pt x="694944" y="4846421"/>
                  </a:moveTo>
                  <a:lnTo>
                    <a:pt x="494880" y="4846421"/>
                  </a:lnTo>
                  <a:lnTo>
                    <a:pt x="494880" y="4913033"/>
                  </a:lnTo>
                  <a:lnTo>
                    <a:pt x="694944" y="4913033"/>
                  </a:lnTo>
                  <a:lnTo>
                    <a:pt x="694944" y="4846421"/>
                  </a:lnTo>
                  <a:close/>
                </a:path>
                <a:path w="9810750" h="4913630">
                  <a:moveTo>
                    <a:pt x="886002" y="388658"/>
                  </a:moveTo>
                  <a:lnTo>
                    <a:pt x="685939" y="388658"/>
                  </a:lnTo>
                  <a:lnTo>
                    <a:pt x="685939" y="455282"/>
                  </a:lnTo>
                  <a:lnTo>
                    <a:pt x="886002" y="455282"/>
                  </a:lnTo>
                  <a:lnTo>
                    <a:pt x="886002" y="388658"/>
                  </a:lnTo>
                  <a:close/>
                </a:path>
                <a:path w="9810750" h="4913630">
                  <a:moveTo>
                    <a:pt x="961707" y="4846421"/>
                  </a:moveTo>
                  <a:lnTo>
                    <a:pt x="761644" y="4846421"/>
                  </a:lnTo>
                  <a:lnTo>
                    <a:pt x="761644" y="4913033"/>
                  </a:lnTo>
                  <a:lnTo>
                    <a:pt x="961707" y="4913033"/>
                  </a:lnTo>
                  <a:lnTo>
                    <a:pt x="961707" y="4846421"/>
                  </a:lnTo>
                  <a:close/>
                </a:path>
                <a:path w="9810750" h="4913630">
                  <a:moveTo>
                    <a:pt x="1152753" y="388658"/>
                  </a:moveTo>
                  <a:lnTo>
                    <a:pt x="952690" y="388658"/>
                  </a:lnTo>
                  <a:lnTo>
                    <a:pt x="952690" y="455282"/>
                  </a:lnTo>
                  <a:lnTo>
                    <a:pt x="1152753" y="455282"/>
                  </a:lnTo>
                  <a:lnTo>
                    <a:pt x="1152753" y="388658"/>
                  </a:lnTo>
                  <a:close/>
                </a:path>
                <a:path w="9810750" h="4913630">
                  <a:moveTo>
                    <a:pt x="1228458" y="4846421"/>
                  </a:moveTo>
                  <a:lnTo>
                    <a:pt x="1028395" y="4846421"/>
                  </a:lnTo>
                  <a:lnTo>
                    <a:pt x="1028395" y="4913033"/>
                  </a:lnTo>
                  <a:lnTo>
                    <a:pt x="1228458" y="4913033"/>
                  </a:lnTo>
                  <a:lnTo>
                    <a:pt x="1228458" y="4846421"/>
                  </a:lnTo>
                  <a:close/>
                </a:path>
                <a:path w="9810750" h="4913630">
                  <a:moveTo>
                    <a:pt x="1419517" y="388658"/>
                  </a:moveTo>
                  <a:lnTo>
                    <a:pt x="1219441" y="388658"/>
                  </a:lnTo>
                  <a:lnTo>
                    <a:pt x="1219441" y="455282"/>
                  </a:lnTo>
                  <a:lnTo>
                    <a:pt x="1419517" y="455282"/>
                  </a:lnTo>
                  <a:lnTo>
                    <a:pt x="1419517" y="388658"/>
                  </a:lnTo>
                  <a:close/>
                </a:path>
                <a:path w="9810750" h="4913630">
                  <a:moveTo>
                    <a:pt x="1495221" y="4846421"/>
                  </a:moveTo>
                  <a:lnTo>
                    <a:pt x="1295146" y="4846421"/>
                  </a:lnTo>
                  <a:lnTo>
                    <a:pt x="1295146" y="4913033"/>
                  </a:lnTo>
                  <a:lnTo>
                    <a:pt x="1495221" y="4913033"/>
                  </a:lnTo>
                  <a:lnTo>
                    <a:pt x="1495221" y="4846421"/>
                  </a:lnTo>
                  <a:close/>
                </a:path>
                <a:path w="9810750" h="4913630">
                  <a:moveTo>
                    <a:pt x="1686267" y="388658"/>
                  </a:moveTo>
                  <a:lnTo>
                    <a:pt x="1486204" y="388658"/>
                  </a:lnTo>
                  <a:lnTo>
                    <a:pt x="1486204" y="455282"/>
                  </a:lnTo>
                  <a:lnTo>
                    <a:pt x="1686267" y="455282"/>
                  </a:lnTo>
                  <a:lnTo>
                    <a:pt x="1686267" y="388658"/>
                  </a:lnTo>
                  <a:close/>
                </a:path>
                <a:path w="9810750" h="4913630">
                  <a:moveTo>
                    <a:pt x="1761972" y="4846421"/>
                  </a:moveTo>
                  <a:lnTo>
                    <a:pt x="1561909" y="4846421"/>
                  </a:lnTo>
                  <a:lnTo>
                    <a:pt x="1561909" y="4913033"/>
                  </a:lnTo>
                  <a:lnTo>
                    <a:pt x="1761972" y="4913033"/>
                  </a:lnTo>
                  <a:lnTo>
                    <a:pt x="1761972" y="4846421"/>
                  </a:lnTo>
                  <a:close/>
                </a:path>
                <a:path w="9810750" h="4913630">
                  <a:moveTo>
                    <a:pt x="1953031" y="388658"/>
                  </a:moveTo>
                  <a:lnTo>
                    <a:pt x="1752955" y="388658"/>
                  </a:lnTo>
                  <a:lnTo>
                    <a:pt x="1752955" y="455282"/>
                  </a:lnTo>
                  <a:lnTo>
                    <a:pt x="1953031" y="455282"/>
                  </a:lnTo>
                  <a:lnTo>
                    <a:pt x="1953031" y="388658"/>
                  </a:lnTo>
                  <a:close/>
                </a:path>
                <a:path w="9810750" h="4913630">
                  <a:moveTo>
                    <a:pt x="2028736" y="4846421"/>
                  </a:moveTo>
                  <a:lnTo>
                    <a:pt x="1828660" y="4846421"/>
                  </a:lnTo>
                  <a:lnTo>
                    <a:pt x="1828660" y="4913033"/>
                  </a:lnTo>
                  <a:lnTo>
                    <a:pt x="2028736" y="4913033"/>
                  </a:lnTo>
                  <a:lnTo>
                    <a:pt x="2028736" y="4846421"/>
                  </a:lnTo>
                  <a:close/>
                </a:path>
                <a:path w="9810750" h="4913630">
                  <a:moveTo>
                    <a:pt x="2295487" y="4846421"/>
                  </a:moveTo>
                  <a:lnTo>
                    <a:pt x="2095423" y="4846421"/>
                  </a:lnTo>
                  <a:lnTo>
                    <a:pt x="2095423" y="4913033"/>
                  </a:lnTo>
                  <a:lnTo>
                    <a:pt x="2295487" y="4913033"/>
                  </a:lnTo>
                  <a:lnTo>
                    <a:pt x="2295487" y="4846421"/>
                  </a:lnTo>
                  <a:close/>
                </a:path>
                <a:path w="9810750" h="4913630">
                  <a:moveTo>
                    <a:pt x="2562250" y="4846421"/>
                  </a:moveTo>
                  <a:lnTo>
                    <a:pt x="2362174" y="4846421"/>
                  </a:lnTo>
                  <a:lnTo>
                    <a:pt x="2362174" y="4913033"/>
                  </a:lnTo>
                  <a:lnTo>
                    <a:pt x="2562250" y="4913033"/>
                  </a:lnTo>
                  <a:lnTo>
                    <a:pt x="2562250" y="4846421"/>
                  </a:lnTo>
                  <a:close/>
                </a:path>
                <a:path w="9810750" h="4913630">
                  <a:moveTo>
                    <a:pt x="2829001" y="4846421"/>
                  </a:moveTo>
                  <a:lnTo>
                    <a:pt x="2628938" y="4846421"/>
                  </a:lnTo>
                  <a:lnTo>
                    <a:pt x="2628938" y="4913033"/>
                  </a:lnTo>
                  <a:lnTo>
                    <a:pt x="2829001" y="4913033"/>
                  </a:lnTo>
                  <a:lnTo>
                    <a:pt x="2829001" y="4846421"/>
                  </a:lnTo>
                  <a:close/>
                </a:path>
                <a:path w="9810750" h="4913630">
                  <a:moveTo>
                    <a:pt x="3095764" y="4846421"/>
                  </a:moveTo>
                  <a:lnTo>
                    <a:pt x="2895689" y="4846421"/>
                  </a:lnTo>
                  <a:lnTo>
                    <a:pt x="2895689" y="4913033"/>
                  </a:lnTo>
                  <a:lnTo>
                    <a:pt x="3095764" y="4913033"/>
                  </a:lnTo>
                  <a:lnTo>
                    <a:pt x="3095764" y="4846421"/>
                  </a:lnTo>
                  <a:close/>
                </a:path>
                <a:path w="9810750" h="4913630">
                  <a:moveTo>
                    <a:pt x="3362515" y="4846421"/>
                  </a:moveTo>
                  <a:lnTo>
                    <a:pt x="3162452" y="4846421"/>
                  </a:lnTo>
                  <a:lnTo>
                    <a:pt x="3162452" y="4913033"/>
                  </a:lnTo>
                  <a:lnTo>
                    <a:pt x="3362515" y="4913033"/>
                  </a:lnTo>
                  <a:lnTo>
                    <a:pt x="3362515" y="4846421"/>
                  </a:lnTo>
                  <a:close/>
                </a:path>
                <a:path w="9810750" h="4913630">
                  <a:moveTo>
                    <a:pt x="3629266" y="4846421"/>
                  </a:moveTo>
                  <a:lnTo>
                    <a:pt x="3429203" y="4846421"/>
                  </a:lnTo>
                  <a:lnTo>
                    <a:pt x="3429203" y="4913033"/>
                  </a:lnTo>
                  <a:lnTo>
                    <a:pt x="3629266" y="4913033"/>
                  </a:lnTo>
                  <a:lnTo>
                    <a:pt x="3629266" y="4846421"/>
                  </a:lnTo>
                  <a:close/>
                </a:path>
                <a:path w="9810750" h="4913630">
                  <a:moveTo>
                    <a:pt x="3896029" y="4846421"/>
                  </a:moveTo>
                  <a:lnTo>
                    <a:pt x="3695966" y="4846421"/>
                  </a:lnTo>
                  <a:lnTo>
                    <a:pt x="3695966" y="4913033"/>
                  </a:lnTo>
                  <a:lnTo>
                    <a:pt x="3896029" y="4913033"/>
                  </a:lnTo>
                  <a:lnTo>
                    <a:pt x="3896029" y="4846421"/>
                  </a:lnTo>
                  <a:close/>
                </a:path>
                <a:path w="9810750" h="4913630">
                  <a:moveTo>
                    <a:pt x="4162780" y="4846421"/>
                  </a:moveTo>
                  <a:lnTo>
                    <a:pt x="3962717" y="4846421"/>
                  </a:lnTo>
                  <a:lnTo>
                    <a:pt x="3962717" y="4913033"/>
                  </a:lnTo>
                  <a:lnTo>
                    <a:pt x="4162780" y="4913033"/>
                  </a:lnTo>
                  <a:lnTo>
                    <a:pt x="4162780" y="4846421"/>
                  </a:lnTo>
                  <a:close/>
                </a:path>
                <a:path w="9810750" h="4913630">
                  <a:moveTo>
                    <a:pt x="4429544" y="4846421"/>
                  </a:moveTo>
                  <a:lnTo>
                    <a:pt x="4229468" y="4846421"/>
                  </a:lnTo>
                  <a:lnTo>
                    <a:pt x="4229468" y="4913033"/>
                  </a:lnTo>
                  <a:lnTo>
                    <a:pt x="4429544" y="4913033"/>
                  </a:lnTo>
                  <a:lnTo>
                    <a:pt x="4429544" y="4846421"/>
                  </a:lnTo>
                  <a:close/>
                </a:path>
                <a:path w="9810750" h="4913630">
                  <a:moveTo>
                    <a:pt x="4696295" y="4846421"/>
                  </a:moveTo>
                  <a:lnTo>
                    <a:pt x="4496232" y="4846421"/>
                  </a:lnTo>
                  <a:lnTo>
                    <a:pt x="4496232" y="4913033"/>
                  </a:lnTo>
                  <a:lnTo>
                    <a:pt x="4696295" y="4913033"/>
                  </a:lnTo>
                  <a:lnTo>
                    <a:pt x="4696295" y="4846421"/>
                  </a:lnTo>
                  <a:close/>
                </a:path>
                <a:path w="9810750" h="4913630">
                  <a:moveTo>
                    <a:pt x="4963058" y="4846421"/>
                  </a:moveTo>
                  <a:lnTo>
                    <a:pt x="4762982" y="4846421"/>
                  </a:lnTo>
                  <a:lnTo>
                    <a:pt x="4762982" y="4913033"/>
                  </a:lnTo>
                  <a:lnTo>
                    <a:pt x="4963058" y="4913033"/>
                  </a:lnTo>
                  <a:lnTo>
                    <a:pt x="4963058" y="4846421"/>
                  </a:lnTo>
                  <a:close/>
                </a:path>
                <a:path w="9810750" h="4913630">
                  <a:moveTo>
                    <a:pt x="5229809" y="4846421"/>
                  </a:moveTo>
                  <a:lnTo>
                    <a:pt x="5029746" y="4846421"/>
                  </a:lnTo>
                  <a:lnTo>
                    <a:pt x="5029746" y="4913033"/>
                  </a:lnTo>
                  <a:lnTo>
                    <a:pt x="5229809" y="4913033"/>
                  </a:lnTo>
                  <a:lnTo>
                    <a:pt x="5229809" y="4846421"/>
                  </a:lnTo>
                  <a:close/>
                </a:path>
                <a:path w="9810750" h="4913630">
                  <a:moveTo>
                    <a:pt x="5496572" y="4846421"/>
                  </a:moveTo>
                  <a:lnTo>
                    <a:pt x="5296497" y="4846421"/>
                  </a:lnTo>
                  <a:lnTo>
                    <a:pt x="5296497" y="4913033"/>
                  </a:lnTo>
                  <a:lnTo>
                    <a:pt x="5496572" y="4913033"/>
                  </a:lnTo>
                  <a:lnTo>
                    <a:pt x="5496572" y="4846421"/>
                  </a:lnTo>
                  <a:close/>
                </a:path>
                <a:path w="9810750" h="4913630">
                  <a:moveTo>
                    <a:pt x="5763323" y="4846421"/>
                  </a:moveTo>
                  <a:lnTo>
                    <a:pt x="5563260" y="4846421"/>
                  </a:lnTo>
                  <a:lnTo>
                    <a:pt x="5563260" y="4913033"/>
                  </a:lnTo>
                  <a:lnTo>
                    <a:pt x="5763323" y="4913033"/>
                  </a:lnTo>
                  <a:lnTo>
                    <a:pt x="5763323" y="4846421"/>
                  </a:lnTo>
                  <a:close/>
                </a:path>
                <a:path w="9810750" h="4913630">
                  <a:moveTo>
                    <a:pt x="6030087" y="4846421"/>
                  </a:moveTo>
                  <a:lnTo>
                    <a:pt x="5830011" y="4846421"/>
                  </a:lnTo>
                  <a:lnTo>
                    <a:pt x="5830011" y="4913033"/>
                  </a:lnTo>
                  <a:lnTo>
                    <a:pt x="6030087" y="4913033"/>
                  </a:lnTo>
                  <a:lnTo>
                    <a:pt x="6030087" y="4846421"/>
                  </a:lnTo>
                  <a:close/>
                </a:path>
                <a:path w="9810750" h="4913630">
                  <a:moveTo>
                    <a:pt x="6296838" y="4846421"/>
                  </a:moveTo>
                  <a:lnTo>
                    <a:pt x="6096774" y="4846421"/>
                  </a:lnTo>
                  <a:lnTo>
                    <a:pt x="6096774" y="4913033"/>
                  </a:lnTo>
                  <a:lnTo>
                    <a:pt x="6296838" y="4913033"/>
                  </a:lnTo>
                  <a:lnTo>
                    <a:pt x="6296838" y="4846421"/>
                  </a:lnTo>
                  <a:close/>
                </a:path>
                <a:path w="9810750" h="4913630">
                  <a:moveTo>
                    <a:pt x="6563588" y="4846421"/>
                  </a:moveTo>
                  <a:lnTo>
                    <a:pt x="6363525" y="4846421"/>
                  </a:lnTo>
                  <a:lnTo>
                    <a:pt x="6363525" y="4913033"/>
                  </a:lnTo>
                  <a:lnTo>
                    <a:pt x="6563588" y="4913033"/>
                  </a:lnTo>
                  <a:lnTo>
                    <a:pt x="6563588" y="4846421"/>
                  </a:lnTo>
                  <a:close/>
                </a:path>
                <a:path w="9810750" h="4913630">
                  <a:moveTo>
                    <a:pt x="6830352" y="4846421"/>
                  </a:moveTo>
                  <a:lnTo>
                    <a:pt x="6630289" y="4846421"/>
                  </a:lnTo>
                  <a:lnTo>
                    <a:pt x="6630289" y="4913033"/>
                  </a:lnTo>
                  <a:lnTo>
                    <a:pt x="6830352" y="4913033"/>
                  </a:lnTo>
                  <a:lnTo>
                    <a:pt x="6830352" y="4846421"/>
                  </a:lnTo>
                  <a:close/>
                </a:path>
                <a:path w="9810750" h="4913630">
                  <a:moveTo>
                    <a:pt x="7097103" y="4846421"/>
                  </a:moveTo>
                  <a:lnTo>
                    <a:pt x="6897040" y="4846421"/>
                  </a:lnTo>
                  <a:lnTo>
                    <a:pt x="6897040" y="4913033"/>
                  </a:lnTo>
                  <a:lnTo>
                    <a:pt x="7097103" y="4913033"/>
                  </a:lnTo>
                  <a:lnTo>
                    <a:pt x="7097103" y="4846421"/>
                  </a:lnTo>
                  <a:close/>
                </a:path>
                <a:path w="9810750" h="4913630">
                  <a:moveTo>
                    <a:pt x="7296074" y="419100"/>
                  </a:moveTo>
                  <a:lnTo>
                    <a:pt x="7293394" y="371805"/>
                  </a:lnTo>
                  <a:lnTo>
                    <a:pt x="7285482" y="325488"/>
                  </a:lnTo>
                  <a:lnTo>
                    <a:pt x="7272502" y="280543"/>
                  </a:lnTo>
                  <a:lnTo>
                    <a:pt x="7254634" y="237388"/>
                  </a:lnTo>
                  <a:lnTo>
                    <a:pt x="7232028" y="196430"/>
                  </a:lnTo>
                  <a:lnTo>
                    <a:pt x="7204862" y="158076"/>
                  </a:lnTo>
                  <a:lnTo>
                    <a:pt x="7173315" y="122745"/>
                  </a:lnTo>
                  <a:lnTo>
                    <a:pt x="7137984" y="91198"/>
                  </a:lnTo>
                  <a:lnTo>
                    <a:pt x="7099643" y="64046"/>
                  </a:lnTo>
                  <a:lnTo>
                    <a:pt x="7058685" y="41440"/>
                  </a:lnTo>
                  <a:lnTo>
                    <a:pt x="7015531" y="23558"/>
                  </a:lnTo>
                  <a:lnTo>
                    <a:pt x="6970585" y="10591"/>
                  </a:lnTo>
                  <a:lnTo>
                    <a:pt x="6924256" y="2679"/>
                  </a:lnTo>
                  <a:lnTo>
                    <a:pt x="6876974" y="0"/>
                  </a:lnTo>
                  <a:lnTo>
                    <a:pt x="2453487" y="0"/>
                  </a:lnTo>
                  <a:lnTo>
                    <a:pt x="2406205" y="2679"/>
                  </a:lnTo>
                  <a:lnTo>
                    <a:pt x="2359888" y="10591"/>
                  </a:lnTo>
                  <a:lnTo>
                    <a:pt x="2314943" y="23558"/>
                  </a:lnTo>
                  <a:lnTo>
                    <a:pt x="2271788" y="41440"/>
                  </a:lnTo>
                  <a:lnTo>
                    <a:pt x="2230831" y="64046"/>
                  </a:lnTo>
                  <a:lnTo>
                    <a:pt x="2192477" y="91198"/>
                  </a:lnTo>
                  <a:lnTo>
                    <a:pt x="2157145" y="122745"/>
                  </a:lnTo>
                  <a:lnTo>
                    <a:pt x="2125599" y="158076"/>
                  </a:lnTo>
                  <a:lnTo>
                    <a:pt x="2098433" y="196430"/>
                  </a:lnTo>
                  <a:lnTo>
                    <a:pt x="2075840" y="237388"/>
                  </a:lnTo>
                  <a:lnTo>
                    <a:pt x="2057958" y="280543"/>
                  </a:lnTo>
                  <a:lnTo>
                    <a:pt x="2044979" y="325488"/>
                  </a:lnTo>
                  <a:lnTo>
                    <a:pt x="2037067" y="371805"/>
                  </a:lnTo>
                  <a:lnTo>
                    <a:pt x="2036114" y="388658"/>
                  </a:lnTo>
                  <a:lnTo>
                    <a:pt x="2019719" y="388658"/>
                  </a:lnTo>
                  <a:lnTo>
                    <a:pt x="2019719" y="455282"/>
                  </a:lnTo>
                  <a:lnTo>
                    <a:pt x="2034501" y="455282"/>
                  </a:lnTo>
                  <a:lnTo>
                    <a:pt x="2037067" y="500761"/>
                  </a:lnTo>
                  <a:lnTo>
                    <a:pt x="2044979" y="547090"/>
                  </a:lnTo>
                  <a:lnTo>
                    <a:pt x="2057958" y="592035"/>
                  </a:lnTo>
                  <a:lnTo>
                    <a:pt x="2075840" y="635190"/>
                  </a:lnTo>
                  <a:lnTo>
                    <a:pt x="2098433" y="676148"/>
                  </a:lnTo>
                  <a:lnTo>
                    <a:pt x="2125599" y="714489"/>
                  </a:lnTo>
                  <a:lnTo>
                    <a:pt x="2157145" y="749820"/>
                  </a:lnTo>
                  <a:lnTo>
                    <a:pt x="2192477" y="781367"/>
                  </a:lnTo>
                  <a:lnTo>
                    <a:pt x="2230831" y="808532"/>
                  </a:lnTo>
                  <a:lnTo>
                    <a:pt x="2271788" y="831138"/>
                  </a:lnTo>
                  <a:lnTo>
                    <a:pt x="2314943" y="849007"/>
                  </a:lnTo>
                  <a:lnTo>
                    <a:pt x="2359888" y="861987"/>
                  </a:lnTo>
                  <a:lnTo>
                    <a:pt x="2406205" y="869899"/>
                  </a:lnTo>
                  <a:lnTo>
                    <a:pt x="2453500" y="872578"/>
                  </a:lnTo>
                  <a:lnTo>
                    <a:pt x="6876974" y="872578"/>
                  </a:lnTo>
                  <a:lnTo>
                    <a:pt x="6924256" y="869899"/>
                  </a:lnTo>
                  <a:lnTo>
                    <a:pt x="6970585" y="861987"/>
                  </a:lnTo>
                  <a:lnTo>
                    <a:pt x="7015531" y="849007"/>
                  </a:lnTo>
                  <a:lnTo>
                    <a:pt x="7058685" y="831138"/>
                  </a:lnTo>
                  <a:lnTo>
                    <a:pt x="7099643" y="808532"/>
                  </a:lnTo>
                  <a:lnTo>
                    <a:pt x="7137984" y="781367"/>
                  </a:lnTo>
                  <a:lnTo>
                    <a:pt x="7173315" y="749820"/>
                  </a:lnTo>
                  <a:lnTo>
                    <a:pt x="7204862" y="714489"/>
                  </a:lnTo>
                  <a:lnTo>
                    <a:pt x="7232028" y="676148"/>
                  </a:lnTo>
                  <a:lnTo>
                    <a:pt x="7254634" y="635190"/>
                  </a:lnTo>
                  <a:lnTo>
                    <a:pt x="7272502" y="592035"/>
                  </a:lnTo>
                  <a:lnTo>
                    <a:pt x="7285482" y="547090"/>
                  </a:lnTo>
                  <a:lnTo>
                    <a:pt x="7293394" y="500761"/>
                  </a:lnTo>
                  <a:lnTo>
                    <a:pt x="7296074" y="453478"/>
                  </a:lnTo>
                  <a:lnTo>
                    <a:pt x="7296074" y="419100"/>
                  </a:lnTo>
                  <a:close/>
                </a:path>
                <a:path w="9810750" h="4913630">
                  <a:moveTo>
                    <a:pt x="7363866" y="4846421"/>
                  </a:moveTo>
                  <a:lnTo>
                    <a:pt x="7163803" y="4846421"/>
                  </a:lnTo>
                  <a:lnTo>
                    <a:pt x="7163803" y="4913033"/>
                  </a:lnTo>
                  <a:lnTo>
                    <a:pt x="7363866" y="4913033"/>
                  </a:lnTo>
                  <a:lnTo>
                    <a:pt x="7363866" y="4846421"/>
                  </a:lnTo>
                  <a:close/>
                </a:path>
                <a:path w="9810750" h="4913630">
                  <a:moveTo>
                    <a:pt x="7554912" y="388658"/>
                  </a:moveTo>
                  <a:lnTo>
                    <a:pt x="7354849" y="388658"/>
                  </a:lnTo>
                  <a:lnTo>
                    <a:pt x="7354849" y="455282"/>
                  </a:lnTo>
                  <a:lnTo>
                    <a:pt x="7554912" y="455282"/>
                  </a:lnTo>
                  <a:lnTo>
                    <a:pt x="7554912" y="388658"/>
                  </a:lnTo>
                  <a:close/>
                </a:path>
                <a:path w="9810750" h="4913630">
                  <a:moveTo>
                    <a:pt x="7630617" y="4846421"/>
                  </a:moveTo>
                  <a:lnTo>
                    <a:pt x="7430554" y="4846421"/>
                  </a:lnTo>
                  <a:lnTo>
                    <a:pt x="7430554" y="4913033"/>
                  </a:lnTo>
                  <a:lnTo>
                    <a:pt x="7630617" y="4913033"/>
                  </a:lnTo>
                  <a:lnTo>
                    <a:pt x="7630617" y="4846421"/>
                  </a:lnTo>
                  <a:close/>
                </a:path>
                <a:path w="9810750" h="4913630">
                  <a:moveTo>
                    <a:pt x="7821676" y="388658"/>
                  </a:moveTo>
                  <a:lnTo>
                    <a:pt x="7621600" y="388658"/>
                  </a:lnTo>
                  <a:lnTo>
                    <a:pt x="7621600" y="455282"/>
                  </a:lnTo>
                  <a:lnTo>
                    <a:pt x="7821676" y="455282"/>
                  </a:lnTo>
                  <a:lnTo>
                    <a:pt x="7821676" y="388658"/>
                  </a:lnTo>
                  <a:close/>
                </a:path>
                <a:path w="9810750" h="4913630">
                  <a:moveTo>
                    <a:pt x="7897381" y="4846421"/>
                  </a:moveTo>
                  <a:lnTo>
                    <a:pt x="7697305" y="4846421"/>
                  </a:lnTo>
                  <a:lnTo>
                    <a:pt x="7697305" y="4913033"/>
                  </a:lnTo>
                  <a:lnTo>
                    <a:pt x="7897381" y="4913033"/>
                  </a:lnTo>
                  <a:lnTo>
                    <a:pt x="7897381" y="4846421"/>
                  </a:lnTo>
                  <a:close/>
                </a:path>
                <a:path w="9810750" h="4913630">
                  <a:moveTo>
                    <a:pt x="8088427" y="388658"/>
                  </a:moveTo>
                  <a:lnTo>
                    <a:pt x="7888364" y="388658"/>
                  </a:lnTo>
                  <a:lnTo>
                    <a:pt x="7888364" y="455282"/>
                  </a:lnTo>
                  <a:lnTo>
                    <a:pt x="8088427" y="455282"/>
                  </a:lnTo>
                  <a:lnTo>
                    <a:pt x="8088427" y="388658"/>
                  </a:lnTo>
                  <a:close/>
                </a:path>
                <a:path w="9810750" h="4913630">
                  <a:moveTo>
                    <a:pt x="8164131" y="4846421"/>
                  </a:moveTo>
                  <a:lnTo>
                    <a:pt x="7964068" y="4846421"/>
                  </a:lnTo>
                  <a:lnTo>
                    <a:pt x="7964068" y="4913033"/>
                  </a:lnTo>
                  <a:lnTo>
                    <a:pt x="8164131" y="4913033"/>
                  </a:lnTo>
                  <a:lnTo>
                    <a:pt x="8164131" y="4846421"/>
                  </a:lnTo>
                  <a:close/>
                </a:path>
                <a:path w="9810750" h="4913630">
                  <a:moveTo>
                    <a:pt x="8355190" y="388658"/>
                  </a:moveTo>
                  <a:lnTo>
                    <a:pt x="8155114" y="388658"/>
                  </a:lnTo>
                  <a:lnTo>
                    <a:pt x="8155114" y="455282"/>
                  </a:lnTo>
                  <a:lnTo>
                    <a:pt x="8355190" y="455282"/>
                  </a:lnTo>
                  <a:lnTo>
                    <a:pt x="8355190" y="388658"/>
                  </a:lnTo>
                  <a:close/>
                </a:path>
                <a:path w="9810750" h="4913630">
                  <a:moveTo>
                    <a:pt x="8430895" y="4846421"/>
                  </a:moveTo>
                  <a:lnTo>
                    <a:pt x="8230819" y="4846421"/>
                  </a:lnTo>
                  <a:lnTo>
                    <a:pt x="8230819" y="4913033"/>
                  </a:lnTo>
                  <a:lnTo>
                    <a:pt x="8430895" y="4913033"/>
                  </a:lnTo>
                  <a:lnTo>
                    <a:pt x="8430895" y="4846421"/>
                  </a:lnTo>
                  <a:close/>
                </a:path>
                <a:path w="9810750" h="4913630">
                  <a:moveTo>
                    <a:pt x="8621941" y="388658"/>
                  </a:moveTo>
                  <a:lnTo>
                    <a:pt x="8421878" y="388658"/>
                  </a:lnTo>
                  <a:lnTo>
                    <a:pt x="8421878" y="455282"/>
                  </a:lnTo>
                  <a:lnTo>
                    <a:pt x="8621941" y="455282"/>
                  </a:lnTo>
                  <a:lnTo>
                    <a:pt x="8621941" y="388658"/>
                  </a:lnTo>
                  <a:close/>
                </a:path>
                <a:path w="9810750" h="4913630">
                  <a:moveTo>
                    <a:pt x="8697646" y="4846421"/>
                  </a:moveTo>
                  <a:lnTo>
                    <a:pt x="8497583" y="4846421"/>
                  </a:lnTo>
                  <a:lnTo>
                    <a:pt x="8497583" y="4913033"/>
                  </a:lnTo>
                  <a:lnTo>
                    <a:pt x="8697646" y="4913033"/>
                  </a:lnTo>
                  <a:lnTo>
                    <a:pt x="8697646" y="4846421"/>
                  </a:lnTo>
                  <a:close/>
                </a:path>
                <a:path w="9810750" h="4913630">
                  <a:moveTo>
                    <a:pt x="8888705" y="388658"/>
                  </a:moveTo>
                  <a:lnTo>
                    <a:pt x="8688629" y="388658"/>
                  </a:lnTo>
                  <a:lnTo>
                    <a:pt x="8688629" y="455282"/>
                  </a:lnTo>
                  <a:lnTo>
                    <a:pt x="8888705" y="455282"/>
                  </a:lnTo>
                  <a:lnTo>
                    <a:pt x="8888705" y="388658"/>
                  </a:lnTo>
                  <a:close/>
                </a:path>
                <a:path w="9810750" h="4913630">
                  <a:moveTo>
                    <a:pt x="8964409" y="4846421"/>
                  </a:moveTo>
                  <a:lnTo>
                    <a:pt x="8764333" y="4846421"/>
                  </a:lnTo>
                  <a:lnTo>
                    <a:pt x="8764333" y="4913033"/>
                  </a:lnTo>
                  <a:lnTo>
                    <a:pt x="8964409" y="4913033"/>
                  </a:lnTo>
                  <a:lnTo>
                    <a:pt x="8964409" y="4846421"/>
                  </a:lnTo>
                  <a:close/>
                </a:path>
                <a:path w="9810750" h="4913630">
                  <a:moveTo>
                    <a:pt x="9155455" y="388658"/>
                  </a:moveTo>
                  <a:lnTo>
                    <a:pt x="8955392" y="388658"/>
                  </a:lnTo>
                  <a:lnTo>
                    <a:pt x="8955392" y="455282"/>
                  </a:lnTo>
                  <a:lnTo>
                    <a:pt x="9155455" y="455282"/>
                  </a:lnTo>
                  <a:lnTo>
                    <a:pt x="9155455" y="388658"/>
                  </a:lnTo>
                  <a:close/>
                </a:path>
                <a:path w="9810750" h="4913630">
                  <a:moveTo>
                    <a:pt x="9231160" y="4846421"/>
                  </a:moveTo>
                  <a:lnTo>
                    <a:pt x="9031097" y="4846421"/>
                  </a:lnTo>
                  <a:lnTo>
                    <a:pt x="9031097" y="4913033"/>
                  </a:lnTo>
                  <a:lnTo>
                    <a:pt x="9231160" y="4913033"/>
                  </a:lnTo>
                  <a:lnTo>
                    <a:pt x="9231160" y="4846421"/>
                  </a:lnTo>
                  <a:close/>
                </a:path>
                <a:path w="9810750" h="4913630">
                  <a:moveTo>
                    <a:pt x="9422333" y="390410"/>
                  </a:moveTo>
                  <a:lnTo>
                    <a:pt x="9391332" y="388658"/>
                  </a:lnTo>
                  <a:lnTo>
                    <a:pt x="9222143" y="388658"/>
                  </a:lnTo>
                  <a:lnTo>
                    <a:pt x="9222143" y="455282"/>
                  </a:lnTo>
                  <a:lnTo>
                    <a:pt x="9391332" y="455282"/>
                  </a:lnTo>
                  <a:lnTo>
                    <a:pt x="9397873" y="455345"/>
                  </a:lnTo>
                  <a:lnTo>
                    <a:pt x="9404401" y="455523"/>
                  </a:lnTo>
                  <a:lnTo>
                    <a:pt x="9410929" y="455828"/>
                  </a:lnTo>
                  <a:lnTo>
                    <a:pt x="9417444" y="456247"/>
                  </a:lnTo>
                  <a:lnTo>
                    <a:pt x="9422333" y="390410"/>
                  </a:lnTo>
                  <a:close/>
                </a:path>
                <a:path w="9810750" h="4913630">
                  <a:moveTo>
                    <a:pt x="9496857" y="4899037"/>
                  </a:moveTo>
                  <a:lnTo>
                    <a:pt x="9480169" y="4835055"/>
                  </a:lnTo>
                  <a:lnTo>
                    <a:pt x="9458236" y="4840033"/>
                  </a:lnTo>
                  <a:lnTo>
                    <a:pt x="9436125" y="4843577"/>
                  </a:lnTo>
                  <a:lnTo>
                    <a:pt x="9413824" y="4845710"/>
                  </a:lnTo>
                  <a:lnTo>
                    <a:pt x="9391332" y="4846421"/>
                  </a:lnTo>
                  <a:lnTo>
                    <a:pt x="9297848" y="4846421"/>
                  </a:lnTo>
                  <a:lnTo>
                    <a:pt x="9297848" y="4913033"/>
                  </a:lnTo>
                  <a:lnTo>
                    <a:pt x="9391332" y="4913033"/>
                  </a:lnTo>
                  <a:lnTo>
                    <a:pt x="9438627" y="4910366"/>
                  </a:lnTo>
                  <a:lnTo>
                    <a:pt x="9484970" y="4902466"/>
                  </a:lnTo>
                  <a:lnTo>
                    <a:pt x="9496857" y="4899037"/>
                  </a:lnTo>
                  <a:close/>
                </a:path>
                <a:path w="9810750" h="4913630">
                  <a:moveTo>
                    <a:pt x="9664446" y="490524"/>
                  </a:moveTo>
                  <a:lnTo>
                    <a:pt x="9614040" y="452653"/>
                  </a:lnTo>
                  <a:lnTo>
                    <a:pt x="9573082" y="430072"/>
                  </a:lnTo>
                  <a:lnTo>
                    <a:pt x="9529915" y="412203"/>
                  </a:lnTo>
                  <a:lnTo>
                    <a:pt x="9488170" y="400164"/>
                  </a:lnTo>
                  <a:lnTo>
                    <a:pt x="9472803" y="464807"/>
                  </a:lnTo>
                  <a:lnTo>
                    <a:pt x="9513392" y="476973"/>
                  </a:lnTo>
                  <a:lnTo>
                    <a:pt x="9551683" y="493649"/>
                  </a:lnTo>
                  <a:lnTo>
                    <a:pt x="9587649" y="514845"/>
                  </a:lnTo>
                  <a:lnTo>
                    <a:pt x="9621317" y="540550"/>
                  </a:lnTo>
                  <a:lnTo>
                    <a:pt x="9664446" y="490524"/>
                  </a:lnTo>
                  <a:close/>
                </a:path>
                <a:path w="9810750" h="4913630">
                  <a:moveTo>
                    <a:pt x="9717608" y="4756988"/>
                  </a:moveTo>
                  <a:lnTo>
                    <a:pt x="9665779" y="4715268"/>
                  </a:lnTo>
                  <a:lnTo>
                    <a:pt x="9659772" y="4722533"/>
                  </a:lnTo>
                  <a:lnTo>
                    <a:pt x="9653562" y="4729619"/>
                  </a:lnTo>
                  <a:lnTo>
                    <a:pt x="9616300" y="4765421"/>
                  </a:lnTo>
                  <a:lnTo>
                    <a:pt x="9562579" y="4802111"/>
                  </a:lnTo>
                  <a:lnTo>
                    <a:pt x="9533128" y="4816678"/>
                  </a:lnTo>
                  <a:lnTo>
                    <a:pt x="9559734" y="4877155"/>
                  </a:lnTo>
                  <a:lnTo>
                    <a:pt x="9573082" y="4871631"/>
                  </a:lnTo>
                  <a:lnTo>
                    <a:pt x="9614040" y="4849050"/>
                  </a:lnTo>
                  <a:lnTo>
                    <a:pt x="9652406" y="4821923"/>
                  </a:lnTo>
                  <a:lnTo>
                    <a:pt x="9687738" y="4790402"/>
                  </a:lnTo>
                  <a:lnTo>
                    <a:pt x="9717608" y="4756988"/>
                  </a:lnTo>
                  <a:close/>
                </a:path>
                <a:path w="9810750" h="4913630">
                  <a:moveTo>
                    <a:pt x="9800133" y="715086"/>
                  </a:moveTo>
                  <a:lnTo>
                    <a:pt x="9786937" y="668947"/>
                  </a:lnTo>
                  <a:lnTo>
                    <a:pt x="9769069" y="625830"/>
                  </a:lnTo>
                  <a:lnTo>
                    <a:pt x="9746450" y="584911"/>
                  </a:lnTo>
                  <a:lnTo>
                    <a:pt x="9719297" y="546595"/>
                  </a:lnTo>
                  <a:lnTo>
                    <a:pt x="9711588" y="537984"/>
                  </a:lnTo>
                  <a:lnTo>
                    <a:pt x="9660953" y="580580"/>
                  </a:lnTo>
                  <a:lnTo>
                    <a:pt x="9686328" y="614489"/>
                  </a:lnTo>
                  <a:lnTo>
                    <a:pt x="9707143" y="650659"/>
                  </a:lnTo>
                  <a:lnTo>
                    <a:pt x="9723425" y="689076"/>
                  </a:lnTo>
                  <a:lnTo>
                    <a:pt x="9735147" y="729767"/>
                  </a:lnTo>
                  <a:lnTo>
                    <a:pt x="9800133" y="715086"/>
                  </a:lnTo>
                  <a:close/>
                </a:path>
                <a:path w="9810750" h="4913630">
                  <a:moveTo>
                    <a:pt x="9809531" y="4511700"/>
                  </a:moveTo>
                  <a:lnTo>
                    <a:pt x="9743516" y="4508957"/>
                  </a:lnTo>
                  <a:lnTo>
                    <a:pt x="9739300" y="4551083"/>
                  </a:lnTo>
                  <a:lnTo>
                    <a:pt x="9730194" y="4591799"/>
                  </a:lnTo>
                  <a:lnTo>
                    <a:pt x="9716224" y="4631131"/>
                  </a:lnTo>
                  <a:lnTo>
                    <a:pt x="9697364" y="4669053"/>
                  </a:lnTo>
                  <a:lnTo>
                    <a:pt x="9754730" y="4701806"/>
                  </a:lnTo>
                  <a:lnTo>
                    <a:pt x="9769069" y="4675873"/>
                  </a:lnTo>
                  <a:lnTo>
                    <a:pt x="9786937" y="4632757"/>
                  </a:lnTo>
                  <a:lnTo>
                    <a:pt x="9799917" y="4587849"/>
                  </a:lnTo>
                  <a:lnTo>
                    <a:pt x="9807842" y="4541571"/>
                  </a:lnTo>
                  <a:lnTo>
                    <a:pt x="9809531" y="4511700"/>
                  </a:lnTo>
                  <a:close/>
                </a:path>
                <a:path w="9810750" h="4913630">
                  <a:moveTo>
                    <a:pt x="9810509" y="4245127"/>
                  </a:moveTo>
                  <a:lnTo>
                    <a:pt x="9743821" y="4245127"/>
                  </a:lnTo>
                  <a:lnTo>
                    <a:pt x="9743821" y="4444974"/>
                  </a:lnTo>
                  <a:lnTo>
                    <a:pt x="9810509" y="4444974"/>
                  </a:lnTo>
                  <a:lnTo>
                    <a:pt x="9810509" y="4245127"/>
                  </a:lnTo>
                  <a:close/>
                </a:path>
                <a:path w="9810750" h="4913630">
                  <a:moveTo>
                    <a:pt x="9810509" y="3978668"/>
                  </a:moveTo>
                  <a:lnTo>
                    <a:pt x="9743821" y="3978668"/>
                  </a:lnTo>
                  <a:lnTo>
                    <a:pt x="9743821" y="4178516"/>
                  </a:lnTo>
                  <a:lnTo>
                    <a:pt x="9810509" y="4178516"/>
                  </a:lnTo>
                  <a:lnTo>
                    <a:pt x="9810509" y="3978668"/>
                  </a:lnTo>
                  <a:close/>
                </a:path>
                <a:path w="9810750" h="4913630">
                  <a:moveTo>
                    <a:pt x="9810509" y="3712197"/>
                  </a:moveTo>
                  <a:lnTo>
                    <a:pt x="9743821" y="3712197"/>
                  </a:lnTo>
                  <a:lnTo>
                    <a:pt x="9743821" y="3912044"/>
                  </a:lnTo>
                  <a:lnTo>
                    <a:pt x="9810509" y="3912044"/>
                  </a:lnTo>
                  <a:lnTo>
                    <a:pt x="9810509" y="3712197"/>
                  </a:lnTo>
                  <a:close/>
                </a:path>
                <a:path w="9810750" h="4913630">
                  <a:moveTo>
                    <a:pt x="9810509" y="3445738"/>
                  </a:moveTo>
                  <a:lnTo>
                    <a:pt x="9743821" y="3445738"/>
                  </a:lnTo>
                  <a:lnTo>
                    <a:pt x="9743821" y="3645585"/>
                  </a:lnTo>
                  <a:lnTo>
                    <a:pt x="9810509" y="3645585"/>
                  </a:lnTo>
                  <a:lnTo>
                    <a:pt x="9810509" y="3445738"/>
                  </a:lnTo>
                  <a:close/>
                </a:path>
                <a:path w="9810750" h="4913630">
                  <a:moveTo>
                    <a:pt x="9810509" y="3179280"/>
                  </a:moveTo>
                  <a:lnTo>
                    <a:pt x="9743821" y="3179280"/>
                  </a:lnTo>
                  <a:lnTo>
                    <a:pt x="9743821" y="3379127"/>
                  </a:lnTo>
                  <a:lnTo>
                    <a:pt x="9810509" y="3379127"/>
                  </a:lnTo>
                  <a:lnTo>
                    <a:pt x="9810509" y="3179280"/>
                  </a:lnTo>
                  <a:close/>
                </a:path>
                <a:path w="9810750" h="4913630">
                  <a:moveTo>
                    <a:pt x="9810509" y="2912808"/>
                  </a:moveTo>
                  <a:lnTo>
                    <a:pt x="9743821" y="2912808"/>
                  </a:lnTo>
                  <a:lnTo>
                    <a:pt x="9743821" y="3112655"/>
                  </a:lnTo>
                  <a:lnTo>
                    <a:pt x="9810509" y="3112655"/>
                  </a:lnTo>
                  <a:lnTo>
                    <a:pt x="9810509" y="2912808"/>
                  </a:lnTo>
                  <a:close/>
                </a:path>
                <a:path w="9810750" h="4913630">
                  <a:moveTo>
                    <a:pt x="9810509" y="2646349"/>
                  </a:moveTo>
                  <a:lnTo>
                    <a:pt x="9743821" y="2646349"/>
                  </a:lnTo>
                  <a:lnTo>
                    <a:pt x="9743821" y="2846197"/>
                  </a:lnTo>
                  <a:lnTo>
                    <a:pt x="9810509" y="2846197"/>
                  </a:lnTo>
                  <a:lnTo>
                    <a:pt x="9810509" y="2646349"/>
                  </a:lnTo>
                  <a:close/>
                </a:path>
                <a:path w="9810750" h="4913630">
                  <a:moveTo>
                    <a:pt x="9810509" y="2379891"/>
                  </a:moveTo>
                  <a:lnTo>
                    <a:pt x="9743821" y="2379891"/>
                  </a:lnTo>
                  <a:lnTo>
                    <a:pt x="9743821" y="2579738"/>
                  </a:lnTo>
                  <a:lnTo>
                    <a:pt x="9810509" y="2579738"/>
                  </a:lnTo>
                  <a:lnTo>
                    <a:pt x="9810509" y="2379891"/>
                  </a:lnTo>
                  <a:close/>
                </a:path>
                <a:path w="9810750" h="4913630">
                  <a:moveTo>
                    <a:pt x="9810509" y="2113419"/>
                  </a:moveTo>
                  <a:lnTo>
                    <a:pt x="9743821" y="2113419"/>
                  </a:lnTo>
                  <a:lnTo>
                    <a:pt x="9743821" y="2313267"/>
                  </a:lnTo>
                  <a:lnTo>
                    <a:pt x="9810509" y="2313267"/>
                  </a:lnTo>
                  <a:lnTo>
                    <a:pt x="9810509" y="2113419"/>
                  </a:lnTo>
                  <a:close/>
                </a:path>
                <a:path w="9810750" h="4913630">
                  <a:moveTo>
                    <a:pt x="9810509" y="1846961"/>
                  </a:moveTo>
                  <a:lnTo>
                    <a:pt x="9743821" y="1846961"/>
                  </a:lnTo>
                  <a:lnTo>
                    <a:pt x="9743821" y="2046808"/>
                  </a:lnTo>
                  <a:lnTo>
                    <a:pt x="9810509" y="2046808"/>
                  </a:lnTo>
                  <a:lnTo>
                    <a:pt x="9810509" y="1846961"/>
                  </a:lnTo>
                  <a:close/>
                </a:path>
                <a:path w="9810750" h="4913630">
                  <a:moveTo>
                    <a:pt x="9810509" y="1580489"/>
                  </a:moveTo>
                  <a:lnTo>
                    <a:pt x="9743821" y="1580489"/>
                  </a:lnTo>
                  <a:lnTo>
                    <a:pt x="9743821" y="1780336"/>
                  </a:lnTo>
                  <a:lnTo>
                    <a:pt x="9810509" y="1780336"/>
                  </a:lnTo>
                  <a:lnTo>
                    <a:pt x="9810509" y="1580489"/>
                  </a:lnTo>
                  <a:close/>
                </a:path>
                <a:path w="9810750" h="4913630">
                  <a:moveTo>
                    <a:pt x="9810509" y="1314030"/>
                  </a:moveTo>
                  <a:lnTo>
                    <a:pt x="9743821" y="1314030"/>
                  </a:lnTo>
                  <a:lnTo>
                    <a:pt x="9743821" y="1513878"/>
                  </a:lnTo>
                  <a:lnTo>
                    <a:pt x="9810509" y="1513878"/>
                  </a:lnTo>
                  <a:lnTo>
                    <a:pt x="9810509" y="1314030"/>
                  </a:lnTo>
                  <a:close/>
                </a:path>
                <a:path w="9810750" h="4913630">
                  <a:moveTo>
                    <a:pt x="9810509" y="1047572"/>
                  </a:moveTo>
                  <a:lnTo>
                    <a:pt x="9743821" y="1047572"/>
                  </a:lnTo>
                  <a:lnTo>
                    <a:pt x="9743821" y="1247419"/>
                  </a:lnTo>
                  <a:lnTo>
                    <a:pt x="9810509" y="1247419"/>
                  </a:lnTo>
                  <a:lnTo>
                    <a:pt x="9810509" y="1047572"/>
                  </a:lnTo>
                  <a:close/>
                </a:path>
                <a:path w="9810750" h="4913630">
                  <a:moveTo>
                    <a:pt x="9810509" y="807377"/>
                  </a:moveTo>
                  <a:lnTo>
                    <a:pt x="9809023" y="780986"/>
                  </a:lnTo>
                  <a:lnTo>
                    <a:pt x="9743122" y="785139"/>
                  </a:lnTo>
                  <a:lnTo>
                    <a:pt x="9743592" y="792543"/>
                  </a:lnTo>
                  <a:lnTo>
                    <a:pt x="9743821" y="799960"/>
                  </a:lnTo>
                  <a:lnTo>
                    <a:pt x="9743821" y="980948"/>
                  </a:lnTo>
                  <a:lnTo>
                    <a:pt x="9810509" y="980948"/>
                  </a:lnTo>
                  <a:lnTo>
                    <a:pt x="9810509" y="807377"/>
                  </a:lnTo>
                  <a:close/>
                </a:path>
              </a:pathLst>
            </a:custGeom>
            <a:solidFill>
              <a:srgbClr val="1629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958016" y="1266792"/>
              <a:ext cx="198120" cy="3639185"/>
            </a:xfrm>
            <a:custGeom>
              <a:avLst/>
              <a:gdLst/>
              <a:ahLst/>
              <a:cxnLst/>
              <a:rect l="l" t="t" r="r" b="b"/>
              <a:pathLst>
                <a:path w="198120" h="3639185">
                  <a:moveTo>
                    <a:pt x="0" y="0"/>
                  </a:moveTo>
                  <a:lnTo>
                    <a:pt x="52394" y="14629"/>
                  </a:lnTo>
                  <a:lnTo>
                    <a:pt x="92869" y="36556"/>
                  </a:lnTo>
                  <a:lnTo>
                    <a:pt x="128133" y="65597"/>
                  </a:lnTo>
                  <a:lnTo>
                    <a:pt x="157229" y="100795"/>
                  </a:lnTo>
                  <a:lnTo>
                    <a:pt x="179198" y="141193"/>
                  </a:lnTo>
                  <a:lnTo>
                    <a:pt x="193082" y="185836"/>
                  </a:lnTo>
                  <a:lnTo>
                    <a:pt x="197923" y="233766"/>
                  </a:lnTo>
                  <a:lnTo>
                    <a:pt x="197923" y="3406187"/>
                  </a:lnTo>
                  <a:lnTo>
                    <a:pt x="193082" y="3454118"/>
                  </a:lnTo>
                  <a:lnTo>
                    <a:pt x="179198" y="3498760"/>
                  </a:lnTo>
                  <a:lnTo>
                    <a:pt x="157229" y="3539158"/>
                  </a:lnTo>
                  <a:lnTo>
                    <a:pt x="128133" y="3574356"/>
                  </a:lnTo>
                  <a:lnTo>
                    <a:pt x="92869" y="3603397"/>
                  </a:lnTo>
                  <a:lnTo>
                    <a:pt x="52394" y="3625325"/>
                  </a:lnTo>
                  <a:lnTo>
                    <a:pt x="7666" y="3639182"/>
                  </a:lnTo>
                </a:path>
              </a:pathLst>
            </a:custGeom>
            <a:ln w="209690">
              <a:solidFill>
                <a:srgbClr val="4017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89078" y="2318002"/>
              <a:ext cx="1276229" cy="15025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04855" y="4095898"/>
              <a:ext cx="85725" cy="8572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416290" y="3963183"/>
            <a:ext cx="13957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40" dirty="0">
                <a:solidFill>
                  <a:srgbClr val="401717"/>
                </a:solidFill>
                <a:latin typeface="Tahoma"/>
                <a:cs typeface="Tahoma"/>
              </a:rPr>
              <a:t>Consulting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88786" y="1312769"/>
            <a:ext cx="4601845" cy="357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95"/>
              </a:spcBef>
            </a:pPr>
            <a:r>
              <a:rPr sz="1200" b="1" spc="10" dirty="0">
                <a:latin typeface="Tahoma"/>
                <a:cs typeface="Tahoma"/>
              </a:rPr>
              <a:t>Penilaian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dilakukan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atas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satu</a:t>
            </a:r>
            <a:r>
              <a:rPr sz="1200" b="1" spc="114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proses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utuh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pengawasan </a:t>
            </a:r>
            <a:r>
              <a:rPr sz="1200" b="1" spc="10" dirty="0">
                <a:latin typeface="Tahoma"/>
                <a:cs typeface="Tahoma"/>
              </a:rPr>
              <a:t>(perubahan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lingkungan/mandat,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tujuan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program, </a:t>
            </a:r>
            <a:r>
              <a:rPr sz="1200" b="1" spc="10" dirty="0">
                <a:latin typeface="Tahoma"/>
                <a:cs typeface="Tahoma"/>
              </a:rPr>
              <a:t>kegiatan</a:t>
            </a:r>
            <a:r>
              <a:rPr sz="1200" b="1" spc="145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pengawasan</a:t>
            </a:r>
            <a:r>
              <a:rPr sz="1200" b="1" spc="15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yang</a:t>
            </a:r>
            <a:r>
              <a:rPr sz="1200" b="1" spc="145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dilakukan,</a:t>
            </a:r>
            <a:r>
              <a:rPr sz="1200" b="1" spc="15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dan</a:t>
            </a:r>
            <a:r>
              <a:rPr sz="1200" b="1" spc="150" dirty="0">
                <a:latin typeface="Tahoma"/>
                <a:cs typeface="Tahoma"/>
              </a:rPr>
              <a:t> </a:t>
            </a:r>
            <a:r>
              <a:rPr sz="1200" b="1" spc="50" dirty="0">
                <a:latin typeface="Tahoma"/>
                <a:cs typeface="Tahoma"/>
              </a:rPr>
              <a:t>outcome</a:t>
            </a:r>
            <a:r>
              <a:rPr sz="1200" b="1" spc="145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dari </a:t>
            </a:r>
            <a:r>
              <a:rPr sz="1200" b="1" dirty="0">
                <a:latin typeface="Tahoma"/>
                <a:cs typeface="Tahoma"/>
              </a:rPr>
              <a:t>hasil</a:t>
            </a:r>
            <a:r>
              <a:rPr sz="1200" b="1" spc="6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pengawasan);</a:t>
            </a:r>
            <a:endParaRPr sz="1200">
              <a:latin typeface="Tahoma"/>
              <a:cs typeface="Tahoma"/>
            </a:endParaRPr>
          </a:p>
          <a:p>
            <a:pPr marL="12700" marR="105410">
              <a:lnSpc>
                <a:spcPct val="114599"/>
              </a:lnSpc>
              <a:spcBef>
                <a:spcPts val="1045"/>
              </a:spcBef>
            </a:pPr>
            <a:r>
              <a:rPr sz="1200" b="1" dirty="0">
                <a:latin typeface="Tahoma"/>
                <a:cs typeface="Tahoma"/>
              </a:rPr>
              <a:t>Pastikan</a:t>
            </a:r>
            <a:r>
              <a:rPr sz="1200" b="1" spc="14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tujuan</a:t>
            </a:r>
            <a:r>
              <a:rPr sz="1200" b="1" spc="14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dan</a:t>
            </a:r>
            <a:r>
              <a:rPr sz="1200" b="1" spc="15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ruang</a:t>
            </a:r>
            <a:r>
              <a:rPr sz="1200" b="1" spc="145" dirty="0">
                <a:latin typeface="Tahoma"/>
                <a:cs typeface="Tahoma"/>
              </a:rPr>
              <a:t> </a:t>
            </a:r>
            <a:r>
              <a:rPr sz="1200" b="1" spc="45" dirty="0">
                <a:latin typeface="Tahoma"/>
                <a:cs typeface="Tahoma"/>
              </a:rPr>
              <a:t>lingkup</a:t>
            </a:r>
            <a:r>
              <a:rPr sz="1200" b="1" spc="15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telah</a:t>
            </a:r>
            <a:r>
              <a:rPr sz="1200" b="1" spc="14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sesuai</a:t>
            </a:r>
            <a:r>
              <a:rPr sz="1200" b="1" spc="150" dirty="0">
                <a:latin typeface="Tahoma"/>
                <a:cs typeface="Tahoma"/>
              </a:rPr>
              <a:t> </a:t>
            </a:r>
            <a:r>
              <a:rPr sz="1200" b="1" spc="45" dirty="0">
                <a:latin typeface="Tahoma"/>
                <a:cs typeface="Tahoma"/>
              </a:rPr>
              <a:t>dengan </a:t>
            </a:r>
            <a:r>
              <a:rPr sz="1200" b="1" spc="10" dirty="0">
                <a:latin typeface="Tahoma"/>
                <a:cs typeface="Tahoma"/>
              </a:rPr>
              <a:t>ekspektasi</a:t>
            </a:r>
            <a:r>
              <a:rPr sz="1200" b="1" spc="26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stakeholders</a:t>
            </a:r>
            <a:endParaRPr sz="1200">
              <a:latin typeface="Tahoma"/>
              <a:cs typeface="Tahoma"/>
            </a:endParaRPr>
          </a:p>
          <a:p>
            <a:pPr marL="12700" marR="401320">
              <a:lnSpc>
                <a:spcPct val="114599"/>
              </a:lnSpc>
              <a:spcBef>
                <a:spcPts val="830"/>
              </a:spcBef>
            </a:pPr>
            <a:r>
              <a:rPr sz="1200" b="1" spc="20" dirty="0">
                <a:latin typeface="Tahoma"/>
                <a:cs typeface="Tahoma"/>
              </a:rPr>
              <a:t>Pastikan</a:t>
            </a:r>
            <a:r>
              <a:rPr sz="1200" b="1" spc="75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aktivitas</a:t>
            </a:r>
            <a:r>
              <a:rPr sz="1200" b="1" spc="8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pengawasan</a:t>
            </a:r>
            <a:r>
              <a:rPr sz="1200" b="1" spc="8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telah</a:t>
            </a:r>
            <a:r>
              <a:rPr sz="1200" b="1" spc="8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sesuai</a:t>
            </a:r>
            <a:r>
              <a:rPr sz="1200" b="1" spc="80" dirty="0">
                <a:latin typeface="Tahoma"/>
                <a:cs typeface="Tahoma"/>
              </a:rPr>
              <a:t> </a:t>
            </a:r>
            <a:r>
              <a:rPr sz="1200" b="1" spc="45" dirty="0">
                <a:latin typeface="Tahoma"/>
                <a:cs typeface="Tahoma"/>
              </a:rPr>
              <a:t>dengan </a:t>
            </a:r>
            <a:r>
              <a:rPr sz="1200" b="1" spc="-10" dirty="0">
                <a:latin typeface="Tahoma"/>
                <a:cs typeface="Tahoma"/>
              </a:rPr>
              <a:t>SAIPI;</a:t>
            </a:r>
            <a:endParaRPr sz="1200">
              <a:latin typeface="Tahoma"/>
              <a:cs typeface="Tahoma"/>
            </a:endParaRPr>
          </a:p>
          <a:p>
            <a:pPr marL="12700" marR="271145" algn="just">
              <a:lnSpc>
                <a:spcPct val="114599"/>
              </a:lnSpc>
              <a:spcBef>
                <a:spcPts val="484"/>
              </a:spcBef>
            </a:pPr>
            <a:r>
              <a:rPr sz="1200" b="1" spc="20" dirty="0">
                <a:latin typeface="Tahoma"/>
                <a:cs typeface="Tahoma"/>
              </a:rPr>
              <a:t>Jenis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pengawasan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yang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diberikan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sangat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tergantung </a:t>
            </a:r>
            <a:r>
              <a:rPr sz="1200" b="1" spc="55" dirty="0">
                <a:latin typeface="Tahoma"/>
                <a:cs typeface="Tahoma"/>
              </a:rPr>
              <a:t>dengan</a:t>
            </a:r>
            <a:r>
              <a:rPr sz="1200" b="1" spc="13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kondisi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tata</a:t>
            </a:r>
            <a:r>
              <a:rPr sz="1200" b="1" spc="13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kelola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organisasi</a:t>
            </a:r>
            <a:r>
              <a:rPr sz="1200" b="1" spc="13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dan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spc="40" dirty="0">
                <a:latin typeface="Tahoma"/>
                <a:cs typeface="Tahoma"/>
              </a:rPr>
              <a:t>kebutuhan </a:t>
            </a:r>
            <a:r>
              <a:rPr sz="1200" b="1" spc="-10" dirty="0">
                <a:latin typeface="Tahoma"/>
                <a:cs typeface="Tahoma"/>
              </a:rPr>
              <a:t>organisasi;</a:t>
            </a:r>
            <a:endParaRPr sz="1200">
              <a:latin typeface="Tahoma"/>
              <a:cs typeface="Tahoma"/>
            </a:endParaRPr>
          </a:p>
          <a:p>
            <a:pPr marL="12700" marR="100330">
              <a:lnSpc>
                <a:spcPct val="114599"/>
              </a:lnSpc>
              <a:spcBef>
                <a:spcPts val="805"/>
              </a:spcBef>
            </a:pPr>
            <a:r>
              <a:rPr sz="1200" b="1" dirty="0">
                <a:latin typeface="Tahoma"/>
                <a:cs typeface="Tahoma"/>
              </a:rPr>
              <a:t>Perlu</a:t>
            </a:r>
            <a:r>
              <a:rPr sz="1200" b="1" spc="50" dirty="0">
                <a:latin typeface="Tahoma"/>
                <a:cs typeface="Tahoma"/>
              </a:rPr>
              <a:t> </a:t>
            </a:r>
            <a:r>
              <a:rPr sz="1200" b="1" spc="55" dirty="0">
                <a:latin typeface="Tahoma"/>
                <a:cs typeface="Tahoma"/>
              </a:rPr>
              <a:t>mendorong </a:t>
            </a:r>
            <a:r>
              <a:rPr sz="1200" b="1" dirty="0">
                <a:latin typeface="Tahoma"/>
                <a:cs typeface="Tahoma"/>
              </a:rPr>
              <a:t>APIP</a:t>
            </a:r>
            <a:r>
              <a:rPr sz="1200" b="1" spc="55" dirty="0">
                <a:latin typeface="Tahoma"/>
                <a:cs typeface="Tahoma"/>
              </a:rPr>
              <a:t> </a:t>
            </a:r>
            <a:r>
              <a:rPr sz="1200" b="1" spc="50" dirty="0">
                <a:latin typeface="Tahoma"/>
                <a:cs typeface="Tahoma"/>
              </a:rPr>
              <a:t>untuk</a:t>
            </a:r>
            <a:r>
              <a:rPr sz="1200" b="1" spc="55" dirty="0">
                <a:latin typeface="Tahoma"/>
                <a:cs typeface="Tahoma"/>
              </a:rPr>
              <a:t> </a:t>
            </a:r>
            <a:r>
              <a:rPr sz="1200" b="1" spc="45" dirty="0">
                <a:latin typeface="Tahoma"/>
                <a:cs typeface="Tahoma"/>
              </a:rPr>
              <a:t>melakukan</a:t>
            </a:r>
            <a:r>
              <a:rPr sz="1200" b="1" spc="5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pengawasan </a:t>
            </a:r>
            <a:r>
              <a:rPr sz="1200" b="1" spc="20" dirty="0">
                <a:latin typeface="Tahoma"/>
                <a:cs typeface="Tahoma"/>
              </a:rPr>
              <a:t>cross</a:t>
            </a:r>
            <a:r>
              <a:rPr sz="1200" b="1" spc="10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cutting,</a:t>
            </a:r>
            <a:r>
              <a:rPr sz="1200" b="1" spc="105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sehingga</a:t>
            </a:r>
            <a:r>
              <a:rPr sz="1200" b="1" spc="105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rekomendasi</a:t>
            </a:r>
            <a:r>
              <a:rPr sz="1200" b="1" spc="105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hasil</a:t>
            </a:r>
            <a:r>
              <a:rPr sz="1200" b="1" spc="10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pengawasan </a:t>
            </a:r>
            <a:r>
              <a:rPr sz="1200" b="1" spc="20" dirty="0">
                <a:latin typeface="Tahoma"/>
                <a:cs typeface="Tahoma"/>
              </a:rPr>
              <a:t>bisa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lebih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komprehensif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dan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rekomendasi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20" dirty="0">
                <a:latin typeface="Tahoma"/>
                <a:cs typeface="Tahoma"/>
              </a:rPr>
              <a:t>bisa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lebih strategis;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671301" y="1272251"/>
            <a:ext cx="4218305" cy="3345179"/>
            <a:chOff x="8671301" y="1272251"/>
            <a:chExt cx="4218305" cy="3345179"/>
          </a:xfrm>
        </p:grpSpPr>
        <p:sp>
          <p:nvSpPr>
            <p:cNvPr id="11" name="object 11"/>
            <p:cNvSpPr/>
            <p:nvPr/>
          </p:nvSpPr>
          <p:spPr>
            <a:xfrm>
              <a:off x="12269635" y="1272259"/>
              <a:ext cx="619760" cy="3308350"/>
            </a:xfrm>
            <a:custGeom>
              <a:avLst/>
              <a:gdLst/>
              <a:ahLst/>
              <a:cxnLst/>
              <a:rect l="l" t="t" r="r" b="b"/>
              <a:pathLst>
                <a:path w="619759" h="3308350">
                  <a:moveTo>
                    <a:pt x="548386" y="3035223"/>
                  </a:moveTo>
                  <a:lnTo>
                    <a:pt x="542975" y="2980969"/>
                  </a:lnTo>
                  <a:lnTo>
                    <a:pt x="526834" y="2929090"/>
                  </a:lnTo>
                  <a:lnTo>
                    <a:pt x="504113" y="2886583"/>
                  </a:lnTo>
                  <a:lnTo>
                    <a:pt x="494931" y="2873425"/>
                  </a:lnTo>
                  <a:lnTo>
                    <a:pt x="486714" y="2882315"/>
                  </a:lnTo>
                  <a:lnTo>
                    <a:pt x="478624" y="2891472"/>
                  </a:lnTo>
                  <a:lnTo>
                    <a:pt x="470674" y="2900870"/>
                  </a:lnTo>
                  <a:lnTo>
                    <a:pt x="462559" y="2910878"/>
                  </a:lnTo>
                  <a:lnTo>
                    <a:pt x="461987" y="2911614"/>
                  </a:lnTo>
                  <a:lnTo>
                    <a:pt x="477824" y="2939465"/>
                  </a:lnTo>
                  <a:lnTo>
                    <a:pt x="489610" y="2969603"/>
                  </a:lnTo>
                  <a:lnTo>
                    <a:pt x="496938" y="3001645"/>
                  </a:lnTo>
                  <a:lnTo>
                    <a:pt x="499465" y="3035223"/>
                  </a:lnTo>
                  <a:lnTo>
                    <a:pt x="494880" y="3080321"/>
                  </a:lnTo>
                  <a:lnTo>
                    <a:pt x="481736" y="3122345"/>
                  </a:lnTo>
                  <a:lnTo>
                    <a:pt x="460946" y="3160395"/>
                  </a:lnTo>
                  <a:lnTo>
                    <a:pt x="433412" y="3193554"/>
                  </a:lnTo>
                  <a:lnTo>
                    <a:pt x="400062" y="3220936"/>
                  </a:lnTo>
                  <a:lnTo>
                    <a:pt x="361797" y="3241611"/>
                  </a:lnTo>
                  <a:lnTo>
                    <a:pt x="319532" y="3254679"/>
                  </a:lnTo>
                  <a:lnTo>
                    <a:pt x="274193" y="3259239"/>
                  </a:lnTo>
                  <a:lnTo>
                    <a:pt x="228854" y="3254679"/>
                  </a:lnTo>
                  <a:lnTo>
                    <a:pt x="186588" y="3241611"/>
                  </a:lnTo>
                  <a:lnTo>
                    <a:pt x="148323" y="3220936"/>
                  </a:lnTo>
                  <a:lnTo>
                    <a:pt x="114973" y="3193554"/>
                  </a:lnTo>
                  <a:lnTo>
                    <a:pt x="87439" y="3160395"/>
                  </a:lnTo>
                  <a:lnTo>
                    <a:pt x="66649" y="3122345"/>
                  </a:lnTo>
                  <a:lnTo>
                    <a:pt x="53505" y="3080321"/>
                  </a:lnTo>
                  <a:lnTo>
                    <a:pt x="48920" y="3035223"/>
                  </a:lnTo>
                  <a:lnTo>
                    <a:pt x="53505" y="2990138"/>
                  </a:lnTo>
                  <a:lnTo>
                    <a:pt x="66649" y="2948114"/>
                  </a:lnTo>
                  <a:lnTo>
                    <a:pt x="87439" y="2910065"/>
                  </a:lnTo>
                  <a:lnTo>
                    <a:pt x="114973" y="2876905"/>
                  </a:lnTo>
                  <a:lnTo>
                    <a:pt x="148323" y="2849524"/>
                  </a:lnTo>
                  <a:lnTo>
                    <a:pt x="186588" y="2828848"/>
                  </a:lnTo>
                  <a:lnTo>
                    <a:pt x="228854" y="2815780"/>
                  </a:lnTo>
                  <a:lnTo>
                    <a:pt x="274193" y="2811221"/>
                  </a:lnTo>
                  <a:lnTo>
                    <a:pt x="309016" y="2813888"/>
                  </a:lnTo>
                  <a:lnTo>
                    <a:pt x="342176" y="2821648"/>
                  </a:lnTo>
                  <a:lnTo>
                    <a:pt x="373265" y="2834068"/>
                  </a:lnTo>
                  <a:lnTo>
                    <a:pt x="401866" y="2850769"/>
                  </a:lnTo>
                  <a:lnTo>
                    <a:pt x="407162" y="2845346"/>
                  </a:lnTo>
                  <a:lnTo>
                    <a:pt x="437883" y="2816441"/>
                  </a:lnTo>
                  <a:lnTo>
                    <a:pt x="424434" y="2807081"/>
                  </a:lnTo>
                  <a:lnTo>
                    <a:pt x="380936" y="2784005"/>
                  </a:lnTo>
                  <a:lnTo>
                    <a:pt x="328752" y="2767952"/>
                  </a:lnTo>
                  <a:lnTo>
                    <a:pt x="274193" y="2762567"/>
                  </a:lnTo>
                  <a:lnTo>
                    <a:pt x="246659" y="2763926"/>
                  </a:lnTo>
                  <a:lnTo>
                    <a:pt x="193205" y="2774658"/>
                  </a:lnTo>
                  <a:lnTo>
                    <a:pt x="143598" y="2795409"/>
                  </a:lnTo>
                  <a:lnTo>
                    <a:pt x="99949" y="2824670"/>
                  </a:lnTo>
                  <a:lnTo>
                    <a:pt x="62445" y="2861970"/>
                  </a:lnTo>
                  <a:lnTo>
                    <a:pt x="33020" y="2905366"/>
                  </a:lnTo>
                  <a:lnTo>
                    <a:pt x="12153" y="2954693"/>
                  </a:lnTo>
                  <a:lnTo>
                    <a:pt x="1358" y="3007855"/>
                  </a:lnTo>
                  <a:lnTo>
                    <a:pt x="0" y="3035223"/>
                  </a:lnTo>
                  <a:lnTo>
                    <a:pt x="1358" y="3062605"/>
                  </a:lnTo>
                  <a:lnTo>
                    <a:pt x="12153" y="3115767"/>
                  </a:lnTo>
                  <a:lnTo>
                    <a:pt x="33020" y="3165094"/>
                  </a:lnTo>
                  <a:lnTo>
                    <a:pt x="62445" y="3208490"/>
                  </a:lnTo>
                  <a:lnTo>
                    <a:pt x="99949" y="3245789"/>
                  </a:lnTo>
                  <a:lnTo>
                    <a:pt x="143598" y="3275050"/>
                  </a:lnTo>
                  <a:lnTo>
                    <a:pt x="193205" y="3295802"/>
                  </a:lnTo>
                  <a:lnTo>
                    <a:pt x="246659" y="3306546"/>
                  </a:lnTo>
                  <a:lnTo>
                    <a:pt x="274193" y="3307892"/>
                  </a:lnTo>
                  <a:lnTo>
                    <a:pt x="301726" y="3306546"/>
                  </a:lnTo>
                  <a:lnTo>
                    <a:pt x="355193" y="3295802"/>
                  </a:lnTo>
                  <a:lnTo>
                    <a:pt x="404787" y="3275050"/>
                  </a:lnTo>
                  <a:lnTo>
                    <a:pt x="448437" y="3245789"/>
                  </a:lnTo>
                  <a:lnTo>
                    <a:pt x="485940" y="3208490"/>
                  </a:lnTo>
                  <a:lnTo>
                    <a:pt x="515366" y="3165094"/>
                  </a:lnTo>
                  <a:lnTo>
                    <a:pt x="536232" y="3115767"/>
                  </a:lnTo>
                  <a:lnTo>
                    <a:pt x="547039" y="3062605"/>
                  </a:lnTo>
                  <a:lnTo>
                    <a:pt x="548386" y="3035223"/>
                  </a:lnTo>
                  <a:close/>
                </a:path>
                <a:path w="619759" h="3308350">
                  <a:moveTo>
                    <a:pt x="548386" y="2369731"/>
                  </a:moveTo>
                  <a:lnTo>
                    <a:pt x="542975" y="2315476"/>
                  </a:lnTo>
                  <a:lnTo>
                    <a:pt x="526834" y="2263584"/>
                  </a:lnTo>
                  <a:lnTo>
                    <a:pt x="504113" y="2221077"/>
                  </a:lnTo>
                  <a:lnTo>
                    <a:pt x="494931" y="2207920"/>
                  </a:lnTo>
                  <a:lnTo>
                    <a:pt x="486714" y="2216810"/>
                  </a:lnTo>
                  <a:lnTo>
                    <a:pt x="478624" y="2225967"/>
                  </a:lnTo>
                  <a:lnTo>
                    <a:pt x="470674" y="2235365"/>
                  </a:lnTo>
                  <a:lnTo>
                    <a:pt x="462559" y="2245372"/>
                  </a:lnTo>
                  <a:lnTo>
                    <a:pt x="461987" y="2246122"/>
                  </a:lnTo>
                  <a:lnTo>
                    <a:pt x="477824" y="2273973"/>
                  </a:lnTo>
                  <a:lnTo>
                    <a:pt x="489610" y="2304097"/>
                  </a:lnTo>
                  <a:lnTo>
                    <a:pt x="496938" y="2336139"/>
                  </a:lnTo>
                  <a:lnTo>
                    <a:pt x="499465" y="2369731"/>
                  </a:lnTo>
                  <a:lnTo>
                    <a:pt x="494880" y="2414816"/>
                  </a:lnTo>
                  <a:lnTo>
                    <a:pt x="481736" y="2456840"/>
                  </a:lnTo>
                  <a:lnTo>
                    <a:pt x="460946" y="2494889"/>
                  </a:lnTo>
                  <a:lnTo>
                    <a:pt x="433412" y="2528062"/>
                  </a:lnTo>
                  <a:lnTo>
                    <a:pt x="400062" y="2555430"/>
                  </a:lnTo>
                  <a:lnTo>
                    <a:pt x="361797" y="2576106"/>
                  </a:lnTo>
                  <a:lnTo>
                    <a:pt x="319532" y="2589187"/>
                  </a:lnTo>
                  <a:lnTo>
                    <a:pt x="274193" y="2593746"/>
                  </a:lnTo>
                  <a:lnTo>
                    <a:pt x="228854" y="2589187"/>
                  </a:lnTo>
                  <a:lnTo>
                    <a:pt x="186588" y="2576106"/>
                  </a:lnTo>
                  <a:lnTo>
                    <a:pt x="148323" y="2555430"/>
                  </a:lnTo>
                  <a:lnTo>
                    <a:pt x="114973" y="2528062"/>
                  </a:lnTo>
                  <a:lnTo>
                    <a:pt x="87439" y="2494889"/>
                  </a:lnTo>
                  <a:lnTo>
                    <a:pt x="66649" y="2456840"/>
                  </a:lnTo>
                  <a:lnTo>
                    <a:pt x="53505" y="2414816"/>
                  </a:lnTo>
                  <a:lnTo>
                    <a:pt x="48920" y="2369731"/>
                  </a:lnTo>
                  <a:lnTo>
                    <a:pt x="53505" y="2324646"/>
                  </a:lnTo>
                  <a:lnTo>
                    <a:pt x="66649" y="2282621"/>
                  </a:lnTo>
                  <a:lnTo>
                    <a:pt x="87439" y="2244572"/>
                  </a:lnTo>
                  <a:lnTo>
                    <a:pt x="114973" y="2211400"/>
                  </a:lnTo>
                  <a:lnTo>
                    <a:pt x="148323" y="2184031"/>
                  </a:lnTo>
                  <a:lnTo>
                    <a:pt x="186588" y="2163356"/>
                  </a:lnTo>
                  <a:lnTo>
                    <a:pt x="228854" y="2150275"/>
                  </a:lnTo>
                  <a:lnTo>
                    <a:pt x="274193" y="2145715"/>
                  </a:lnTo>
                  <a:lnTo>
                    <a:pt x="309016" y="2148395"/>
                  </a:lnTo>
                  <a:lnTo>
                    <a:pt x="342176" y="2156142"/>
                  </a:lnTo>
                  <a:lnTo>
                    <a:pt x="373265" y="2168563"/>
                  </a:lnTo>
                  <a:lnTo>
                    <a:pt x="401866" y="2185263"/>
                  </a:lnTo>
                  <a:lnTo>
                    <a:pt x="407162" y="2179840"/>
                  </a:lnTo>
                  <a:lnTo>
                    <a:pt x="437883" y="2150948"/>
                  </a:lnTo>
                  <a:lnTo>
                    <a:pt x="424434" y="2141588"/>
                  </a:lnTo>
                  <a:lnTo>
                    <a:pt x="380936" y="2118512"/>
                  </a:lnTo>
                  <a:lnTo>
                    <a:pt x="328752" y="2102459"/>
                  </a:lnTo>
                  <a:lnTo>
                    <a:pt x="274193" y="2097074"/>
                  </a:lnTo>
                  <a:lnTo>
                    <a:pt x="246659" y="2098421"/>
                  </a:lnTo>
                  <a:lnTo>
                    <a:pt x="193205" y="2109152"/>
                  </a:lnTo>
                  <a:lnTo>
                    <a:pt x="143598" y="2129917"/>
                  </a:lnTo>
                  <a:lnTo>
                    <a:pt x="99949" y="2159177"/>
                  </a:lnTo>
                  <a:lnTo>
                    <a:pt x="62445" y="2196465"/>
                  </a:lnTo>
                  <a:lnTo>
                    <a:pt x="33020" y="2239873"/>
                  </a:lnTo>
                  <a:lnTo>
                    <a:pt x="12153" y="2289187"/>
                  </a:lnTo>
                  <a:lnTo>
                    <a:pt x="1358" y="2342350"/>
                  </a:lnTo>
                  <a:lnTo>
                    <a:pt x="0" y="2369731"/>
                  </a:lnTo>
                  <a:lnTo>
                    <a:pt x="1358" y="2397112"/>
                  </a:lnTo>
                  <a:lnTo>
                    <a:pt x="12153" y="2450274"/>
                  </a:lnTo>
                  <a:lnTo>
                    <a:pt x="33020" y="2499588"/>
                  </a:lnTo>
                  <a:lnTo>
                    <a:pt x="62445" y="2542997"/>
                  </a:lnTo>
                  <a:lnTo>
                    <a:pt x="99949" y="2580284"/>
                  </a:lnTo>
                  <a:lnTo>
                    <a:pt x="143598" y="2609545"/>
                  </a:lnTo>
                  <a:lnTo>
                    <a:pt x="193205" y="2630297"/>
                  </a:lnTo>
                  <a:lnTo>
                    <a:pt x="246659" y="2641041"/>
                  </a:lnTo>
                  <a:lnTo>
                    <a:pt x="274193" y="2642387"/>
                  </a:lnTo>
                  <a:lnTo>
                    <a:pt x="301726" y="2641041"/>
                  </a:lnTo>
                  <a:lnTo>
                    <a:pt x="355193" y="2630297"/>
                  </a:lnTo>
                  <a:lnTo>
                    <a:pt x="404787" y="2609545"/>
                  </a:lnTo>
                  <a:lnTo>
                    <a:pt x="448437" y="2580284"/>
                  </a:lnTo>
                  <a:lnTo>
                    <a:pt x="485940" y="2542997"/>
                  </a:lnTo>
                  <a:lnTo>
                    <a:pt x="515366" y="2499588"/>
                  </a:lnTo>
                  <a:lnTo>
                    <a:pt x="536232" y="2450274"/>
                  </a:lnTo>
                  <a:lnTo>
                    <a:pt x="547039" y="2397112"/>
                  </a:lnTo>
                  <a:lnTo>
                    <a:pt x="548386" y="2369731"/>
                  </a:lnTo>
                  <a:close/>
                </a:path>
                <a:path w="619759" h="3308350">
                  <a:moveTo>
                    <a:pt x="548386" y="1704225"/>
                  </a:moveTo>
                  <a:lnTo>
                    <a:pt x="542975" y="1649971"/>
                  </a:lnTo>
                  <a:lnTo>
                    <a:pt x="526834" y="1598091"/>
                  </a:lnTo>
                  <a:lnTo>
                    <a:pt x="504113" y="1555584"/>
                  </a:lnTo>
                  <a:lnTo>
                    <a:pt x="494931" y="1542415"/>
                  </a:lnTo>
                  <a:lnTo>
                    <a:pt x="486714" y="1551317"/>
                  </a:lnTo>
                  <a:lnTo>
                    <a:pt x="478624" y="1560461"/>
                  </a:lnTo>
                  <a:lnTo>
                    <a:pt x="470674" y="1569872"/>
                  </a:lnTo>
                  <a:lnTo>
                    <a:pt x="462559" y="1579880"/>
                  </a:lnTo>
                  <a:lnTo>
                    <a:pt x="461987" y="1580616"/>
                  </a:lnTo>
                  <a:lnTo>
                    <a:pt x="477824" y="1608467"/>
                  </a:lnTo>
                  <a:lnTo>
                    <a:pt x="489610" y="1638592"/>
                  </a:lnTo>
                  <a:lnTo>
                    <a:pt x="496938" y="1670634"/>
                  </a:lnTo>
                  <a:lnTo>
                    <a:pt x="499465" y="1704225"/>
                  </a:lnTo>
                  <a:lnTo>
                    <a:pt x="494880" y="1749323"/>
                  </a:lnTo>
                  <a:lnTo>
                    <a:pt x="481736" y="1791335"/>
                  </a:lnTo>
                  <a:lnTo>
                    <a:pt x="460946" y="1829384"/>
                  </a:lnTo>
                  <a:lnTo>
                    <a:pt x="433412" y="1862556"/>
                  </a:lnTo>
                  <a:lnTo>
                    <a:pt x="400062" y="1889925"/>
                  </a:lnTo>
                  <a:lnTo>
                    <a:pt x="361797" y="1910613"/>
                  </a:lnTo>
                  <a:lnTo>
                    <a:pt x="319532" y="1923681"/>
                  </a:lnTo>
                  <a:lnTo>
                    <a:pt x="274193" y="1928241"/>
                  </a:lnTo>
                  <a:lnTo>
                    <a:pt x="228854" y="1923681"/>
                  </a:lnTo>
                  <a:lnTo>
                    <a:pt x="186588" y="1910613"/>
                  </a:lnTo>
                  <a:lnTo>
                    <a:pt x="148323" y="1889925"/>
                  </a:lnTo>
                  <a:lnTo>
                    <a:pt x="114973" y="1862556"/>
                  </a:lnTo>
                  <a:lnTo>
                    <a:pt x="87439" y="1829384"/>
                  </a:lnTo>
                  <a:lnTo>
                    <a:pt x="66649" y="1791335"/>
                  </a:lnTo>
                  <a:lnTo>
                    <a:pt x="53505" y="1749323"/>
                  </a:lnTo>
                  <a:lnTo>
                    <a:pt x="48920" y="1704225"/>
                  </a:lnTo>
                  <a:lnTo>
                    <a:pt x="53505" y="1659140"/>
                  </a:lnTo>
                  <a:lnTo>
                    <a:pt x="66649" y="1617116"/>
                  </a:lnTo>
                  <a:lnTo>
                    <a:pt x="87439" y="1579067"/>
                  </a:lnTo>
                  <a:lnTo>
                    <a:pt x="114973" y="1545907"/>
                  </a:lnTo>
                  <a:lnTo>
                    <a:pt x="148323" y="1518526"/>
                  </a:lnTo>
                  <a:lnTo>
                    <a:pt x="186588" y="1497850"/>
                  </a:lnTo>
                  <a:lnTo>
                    <a:pt x="228854" y="1484782"/>
                  </a:lnTo>
                  <a:lnTo>
                    <a:pt x="274193" y="1480223"/>
                  </a:lnTo>
                  <a:lnTo>
                    <a:pt x="309016" y="1482890"/>
                  </a:lnTo>
                  <a:lnTo>
                    <a:pt x="342176" y="1490637"/>
                  </a:lnTo>
                  <a:lnTo>
                    <a:pt x="373265" y="1503070"/>
                  </a:lnTo>
                  <a:lnTo>
                    <a:pt x="401866" y="1519758"/>
                  </a:lnTo>
                  <a:lnTo>
                    <a:pt x="407162" y="1514335"/>
                  </a:lnTo>
                  <a:lnTo>
                    <a:pt x="437883" y="1485442"/>
                  </a:lnTo>
                  <a:lnTo>
                    <a:pt x="424434" y="1476082"/>
                  </a:lnTo>
                  <a:lnTo>
                    <a:pt x="380936" y="1453007"/>
                  </a:lnTo>
                  <a:lnTo>
                    <a:pt x="328752" y="1436954"/>
                  </a:lnTo>
                  <a:lnTo>
                    <a:pt x="274193" y="1431569"/>
                  </a:lnTo>
                  <a:lnTo>
                    <a:pt x="246659" y="1432915"/>
                  </a:lnTo>
                  <a:lnTo>
                    <a:pt x="193205" y="1443659"/>
                  </a:lnTo>
                  <a:lnTo>
                    <a:pt x="143598" y="1464411"/>
                  </a:lnTo>
                  <a:lnTo>
                    <a:pt x="99949" y="1493672"/>
                  </a:lnTo>
                  <a:lnTo>
                    <a:pt x="62445" y="1530959"/>
                  </a:lnTo>
                  <a:lnTo>
                    <a:pt x="33020" y="1574368"/>
                  </a:lnTo>
                  <a:lnTo>
                    <a:pt x="12153" y="1623682"/>
                  </a:lnTo>
                  <a:lnTo>
                    <a:pt x="1358" y="1676844"/>
                  </a:lnTo>
                  <a:lnTo>
                    <a:pt x="0" y="1704225"/>
                  </a:lnTo>
                  <a:lnTo>
                    <a:pt x="1358" y="1731606"/>
                  </a:lnTo>
                  <a:lnTo>
                    <a:pt x="12153" y="1784769"/>
                  </a:lnTo>
                  <a:lnTo>
                    <a:pt x="33020" y="1834083"/>
                  </a:lnTo>
                  <a:lnTo>
                    <a:pt x="62445" y="1877491"/>
                  </a:lnTo>
                  <a:lnTo>
                    <a:pt x="99949" y="1914791"/>
                  </a:lnTo>
                  <a:lnTo>
                    <a:pt x="143598" y="1944052"/>
                  </a:lnTo>
                  <a:lnTo>
                    <a:pt x="193205" y="1964804"/>
                  </a:lnTo>
                  <a:lnTo>
                    <a:pt x="246659" y="1975535"/>
                  </a:lnTo>
                  <a:lnTo>
                    <a:pt x="274193" y="1976882"/>
                  </a:lnTo>
                  <a:lnTo>
                    <a:pt x="301726" y="1975535"/>
                  </a:lnTo>
                  <a:lnTo>
                    <a:pt x="355193" y="1964804"/>
                  </a:lnTo>
                  <a:lnTo>
                    <a:pt x="404787" y="1944052"/>
                  </a:lnTo>
                  <a:lnTo>
                    <a:pt x="448437" y="1914791"/>
                  </a:lnTo>
                  <a:lnTo>
                    <a:pt x="485940" y="1877491"/>
                  </a:lnTo>
                  <a:lnTo>
                    <a:pt x="515366" y="1834083"/>
                  </a:lnTo>
                  <a:lnTo>
                    <a:pt x="536232" y="1784769"/>
                  </a:lnTo>
                  <a:lnTo>
                    <a:pt x="547039" y="1731606"/>
                  </a:lnTo>
                  <a:lnTo>
                    <a:pt x="548386" y="1704225"/>
                  </a:lnTo>
                  <a:close/>
                </a:path>
                <a:path w="619759" h="3308350">
                  <a:moveTo>
                    <a:pt x="548386" y="1078268"/>
                  </a:moveTo>
                  <a:lnTo>
                    <a:pt x="542975" y="1024013"/>
                  </a:lnTo>
                  <a:lnTo>
                    <a:pt x="526834" y="972121"/>
                  </a:lnTo>
                  <a:lnTo>
                    <a:pt x="504113" y="929614"/>
                  </a:lnTo>
                  <a:lnTo>
                    <a:pt x="494931" y="916457"/>
                  </a:lnTo>
                  <a:lnTo>
                    <a:pt x="486714" y="925347"/>
                  </a:lnTo>
                  <a:lnTo>
                    <a:pt x="478624" y="934504"/>
                  </a:lnTo>
                  <a:lnTo>
                    <a:pt x="470674" y="943902"/>
                  </a:lnTo>
                  <a:lnTo>
                    <a:pt x="462559" y="953909"/>
                  </a:lnTo>
                  <a:lnTo>
                    <a:pt x="461987" y="954659"/>
                  </a:lnTo>
                  <a:lnTo>
                    <a:pt x="477824" y="982510"/>
                  </a:lnTo>
                  <a:lnTo>
                    <a:pt x="489610" y="1012634"/>
                  </a:lnTo>
                  <a:lnTo>
                    <a:pt x="496938" y="1044676"/>
                  </a:lnTo>
                  <a:lnTo>
                    <a:pt x="499465" y="1078268"/>
                  </a:lnTo>
                  <a:lnTo>
                    <a:pt x="494880" y="1123353"/>
                  </a:lnTo>
                  <a:lnTo>
                    <a:pt x="481736" y="1165377"/>
                  </a:lnTo>
                  <a:lnTo>
                    <a:pt x="460946" y="1203426"/>
                  </a:lnTo>
                  <a:lnTo>
                    <a:pt x="433412" y="1236599"/>
                  </a:lnTo>
                  <a:lnTo>
                    <a:pt x="400062" y="1263967"/>
                  </a:lnTo>
                  <a:lnTo>
                    <a:pt x="361797" y="1284643"/>
                  </a:lnTo>
                  <a:lnTo>
                    <a:pt x="319532" y="1297724"/>
                  </a:lnTo>
                  <a:lnTo>
                    <a:pt x="274193" y="1302283"/>
                  </a:lnTo>
                  <a:lnTo>
                    <a:pt x="228854" y="1297724"/>
                  </a:lnTo>
                  <a:lnTo>
                    <a:pt x="186588" y="1284643"/>
                  </a:lnTo>
                  <a:lnTo>
                    <a:pt x="148323" y="1263967"/>
                  </a:lnTo>
                  <a:lnTo>
                    <a:pt x="114973" y="1236599"/>
                  </a:lnTo>
                  <a:lnTo>
                    <a:pt x="87439" y="1203426"/>
                  </a:lnTo>
                  <a:lnTo>
                    <a:pt x="66649" y="1165377"/>
                  </a:lnTo>
                  <a:lnTo>
                    <a:pt x="53505" y="1123353"/>
                  </a:lnTo>
                  <a:lnTo>
                    <a:pt x="48920" y="1078268"/>
                  </a:lnTo>
                  <a:lnTo>
                    <a:pt x="53505" y="1033183"/>
                  </a:lnTo>
                  <a:lnTo>
                    <a:pt x="66649" y="991158"/>
                  </a:lnTo>
                  <a:lnTo>
                    <a:pt x="87439" y="953109"/>
                  </a:lnTo>
                  <a:lnTo>
                    <a:pt x="114973" y="919937"/>
                  </a:lnTo>
                  <a:lnTo>
                    <a:pt x="148323" y="892568"/>
                  </a:lnTo>
                  <a:lnTo>
                    <a:pt x="186588" y="871893"/>
                  </a:lnTo>
                  <a:lnTo>
                    <a:pt x="228854" y="858812"/>
                  </a:lnTo>
                  <a:lnTo>
                    <a:pt x="274193" y="854252"/>
                  </a:lnTo>
                  <a:lnTo>
                    <a:pt x="309016" y="856932"/>
                  </a:lnTo>
                  <a:lnTo>
                    <a:pt x="342176" y="864679"/>
                  </a:lnTo>
                  <a:lnTo>
                    <a:pt x="373265" y="877100"/>
                  </a:lnTo>
                  <a:lnTo>
                    <a:pt x="401866" y="893800"/>
                  </a:lnTo>
                  <a:lnTo>
                    <a:pt x="407162" y="888377"/>
                  </a:lnTo>
                  <a:lnTo>
                    <a:pt x="437883" y="859485"/>
                  </a:lnTo>
                  <a:lnTo>
                    <a:pt x="424434" y="850125"/>
                  </a:lnTo>
                  <a:lnTo>
                    <a:pt x="380936" y="827049"/>
                  </a:lnTo>
                  <a:lnTo>
                    <a:pt x="328752" y="810996"/>
                  </a:lnTo>
                  <a:lnTo>
                    <a:pt x="274193" y="805611"/>
                  </a:lnTo>
                  <a:lnTo>
                    <a:pt x="246659" y="806958"/>
                  </a:lnTo>
                  <a:lnTo>
                    <a:pt x="193205" y="817689"/>
                  </a:lnTo>
                  <a:lnTo>
                    <a:pt x="143598" y="838454"/>
                  </a:lnTo>
                  <a:lnTo>
                    <a:pt x="99949" y="867714"/>
                  </a:lnTo>
                  <a:lnTo>
                    <a:pt x="62445" y="905002"/>
                  </a:lnTo>
                  <a:lnTo>
                    <a:pt x="33020" y="948410"/>
                  </a:lnTo>
                  <a:lnTo>
                    <a:pt x="12153" y="997724"/>
                  </a:lnTo>
                  <a:lnTo>
                    <a:pt x="1358" y="1050886"/>
                  </a:lnTo>
                  <a:lnTo>
                    <a:pt x="0" y="1078268"/>
                  </a:lnTo>
                  <a:lnTo>
                    <a:pt x="1358" y="1105649"/>
                  </a:lnTo>
                  <a:lnTo>
                    <a:pt x="12153" y="1158811"/>
                  </a:lnTo>
                  <a:lnTo>
                    <a:pt x="33020" y="1208125"/>
                  </a:lnTo>
                  <a:lnTo>
                    <a:pt x="62445" y="1251534"/>
                  </a:lnTo>
                  <a:lnTo>
                    <a:pt x="99949" y="1288821"/>
                  </a:lnTo>
                  <a:lnTo>
                    <a:pt x="143598" y="1318082"/>
                  </a:lnTo>
                  <a:lnTo>
                    <a:pt x="193205" y="1338834"/>
                  </a:lnTo>
                  <a:lnTo>
                    <a:pt x="246659" y="1349578"/>
                  </a:lnTo>
                  <a:lnTo>
                    <a:pt x="274193" y="1350924"/>
                  </a:lnTo>
                  <a:lnTo>
                    <a:pt x="301726" y="1349578"/>
                  </a:lnTo>
                  <a:lnTo>
                    <a:pt x="355193" y="1338834"/>
                  </a:lnTo>
                  <a:lnTo>
                    <a:pt x="404787" y="1318082"/>
                  </a:lnTo>
                  <a:lnTo>
                    <a:pt x="448437" y="1288821"/>
                  </a:lnTo>
                  <a:lnTo>
                    <a:pt x="485940" y="1251534"/>
                  </a:lnTo>
                  <a:lnTo>
                    <a:pt x="515366" y="1208125"/>
                  </a:lnTo>
                  <a:lnTo>
                    <a:pt x="536232" y="1158811"/>
                  </a:lnTo>
                  <a:lnTo>
                    <a:pt x="547039" y="1105649"/>
                  </a:lnTo>
                  <a:lnTo>
                    <a:pt x="548386" y="1078268"/>
                  </a:lnTo>
                  <a:close/>
                </a:path>
                <a:path w="619759" h="3308350">
                  <a:moveTo>
                    <a:pt x="548386" y="298742"/>
                  </a:moveTo>
                  <a:lnTo>
                    <a:pt x="542975" y="244487"/>
                  </a:lnTo>
                  <a:lnTo>
                    <a:pt x="526834" y="192608"/>
                  </a:lnTo>
                  <a:lnTo>
                    <a:pt x="504113" y="150101"/>
                  </a:lnTo>
                  <a:lnTo>
                    <a:pt x="494931" y="136944"/>
                  </a:lnTo>
                  <a:lnTo>
                    <a:pt x="486714" y="145834"/>
                  </a:lnTo>
                  <a:lnTo>
                    <a:pt x="478624" y="154990"/>
                  </a:lnTo>
                  <a:lnTo>
                    <a:pt x="470674" y="164388"/>
                  </a:lnTo>
                  <a:lnTo>
                    <a:pt x="462559" y="174396"/>
                  </a:lnTo>
                  <a:lnTo>
                    <a:pt x="461987" y="175133"/>
                  </a:lnTo>
                  <a:lnTo>
                    <a:pt x="477824" y="202984"/>
                  </a:lnTo>
                  <a:lnTo>
                    <a:pt x="489610" y="233121"/>
                  </a:lnTo>
                  <a:lnTo>
                    <a:pt x="496938" y="265163"/>
                  </a:lnTo>
                  <a:lnTo>
                    <a:pt x="499465" y="298742"/>
                  </a:lnTo>
                  <a:lnTo>
                    <a:pt x="494880" y="343839"/>
                  </a:lnTo>
                  <a:lnTo>
                    <a:pt x="481736" y="385864"/>
                  </a:lnTo>
                  <a:lnTo>
                    <a:pt x="460946" y="423913"/>
                  </a:lnTo>
                  <a:lnTo>
                    <a:pt x="433412" y="457073"/>
                  </a:lnTo>
                  <a:lnTo>
                    <a:pt x="400062" y="484454"/>
                  </a:lnTo>
                  <a:lnTo>
                    <a:pt x="361797" y="505129"/>
                  </a:lnTo>
                  <a:lnTo>
                    <a:pt x="319532" y="518198"/>
                  </a:lnTo>
                  <a:lnTo>
                    <a:pt x="274193" y="522757"/>
                  </a:lnTo>
                  <a:lnTo>
                    <a:pt x="228854" y="518198"/>
                  </a:lnTo>
                  <a:lnTo>
                    <a:pt x="186588" y="505129"/>
                  </a:lnTo>
                  <a:lnTo>
                    <a:pt x="148323" y="484454"/>
                  </a:lnTo>
                  <a:lnTo>
                    <a:pt x="114973" y="457073"/>
                  </a:lnTo>
                  <a:lnTo>
                    <a:pt x="87439" y="423913"/>
                  </a:lnTo>
                  <a:lnTo>
                    <a:pt x="66649" y="385864"/>
                  </a:lnTo>
                  <a:lnTo>
                    <a:pt x="53505" y="343839"/>
                  </a:lnTo>
                  <a:lnTo>
                    <a:pt x="48920" y="298742"/>
                  </a:lnTo>
                  <a:lnTo>
                    <a:pt x="53505" y="253657"/>
                  </a:lnTo>
                  <a:lnTo>
                    <a:pt x="66649" y="211632"/>
                  </a:lnTo>
                  <a:lnTo>
                    <a:pt x="87439" y="173583"/>
                  </a:lnTo>
                  <a:lnTo>
                    <a:pt x="114973" y="140423"/>
                  </a:lnTo>
                  <a:lnTo>
                    <a:pt x="148323" y="113042"/>
                  </a:lnTo>
                  <a:lnTo>
                    <a:pt x="186588" y="92367"/>
                  </a:lnTo>
                  <a:lnTo>
                    <a:pt x="228854" y="79298"/>
                  </a:lnTo>
                  <a:lnTo>
                    <a:pt x="274193" y="74739"/>
                  </a:lnTo>
                  <a:lnTo>
                    <a:pt x="309016" y="77406"/>
                  </a:lnTo>
                  <a:lnTo>
                    <a:pt x="342176" y="85153"/>
                  </a:lnTo>
                  <a:lnTo>
                    <a:pt x="373265" y="97586"/>
                  </a:lnTo>
                  <a:lnTo>
                    <a:pt x="401866" y="114274"/>
                  </a:lnTo>
                  <a:lnTo>
                    <a:pt x="407162" y="108864"/>
                  </a:lnTo>
                  <a:lnTo>
                    <a:pt x="437883" y="79959"/>
                  </a:lnTo>
                  <a:lnTo>
                    <a:pt x="424434" y="70599"/>
                  </a:lnTo>
                  <a:lnTo>
                    <a:pt x="380936" y="47523"/>
                  </a:lnTo>
                  <a:lnTo>
                    <a:pt x="328752" y="31470"/>
                  </a:lnTo>
                  <a:lnTo>
                    <a:pt x="274193" y="26085"/>
                  </a:lnTo>
                  <a:lnTo>
                    <a:pt x="246659" y="27444"/>
                  </a:lnTo>
                  <a:lnTo>
                    <a:pt x="193205" y="38176"/>
                  </a:lnTo>
                  <a:lnTo>
                    <a:pt x="143598" y="58928"/>
                  </a:lnTo>
                  <a:lnTo>
                    <a:pt x="99949" y="88188"/>
                  </a:lnTo>
                  <a:lnTo>
                    <a:pt x="62445" y="125488"/>
                  </a:lnTo>
                  <a:lnTo>
                    <a:pt x="33020" y="168884"/>
                  </a:lnTo>
                  <a:lnTo>
                    <a:pt x="12153" y="218211"/>
                  </a:lnTo>
                  <a:lnTo>
                    <a:pt x="1358" y="271373"/>
                  </a:lnTo>
                  <a:lnTo>
                    <a:pt x="0" y="298742"/>
                  </a:lnTo>
                  <a:lnTo>
                    <a:pt x="1358" y="326123"/>
                  </a:lnTo>
                  <a:lnTo>
                    <a:pt x="12153" y="379285"/>
                  </a:lnTo>
                  <a:lnTo>
                    <a:pt x="33020" y="428599"/>
                  </a:lnTo>
                  <a:lnTo>
                    <a:pt x="62445" y="472008"/>
                  </a:lnTo>
                  <a:lnTo>
                    <a:pt x="99949" y="509308"/>
                  </a:lnTo>
                  <a:lnTo>
                    <a:pt x="143598" y="538568"/>
                  </a:lnTo>
                  <a:lnTo>
                    <a:pt x="193205" y="559320"/>
                  </a:lnTo>
                  <a:lnTo>
                    <a:pt x="246659" y="570052"/>
                  </a:lnTo>
                  <a:lnTo>
                    <a:pt x="274193" y="571411"/>
                  </a:lnTo>
                  <a:lnTo>
                    <a:pt x="301726" y="570052"/>
                  </a:lnTo>
                  <a:lnTo>
                    <a:pt x="355193" y="559320"/>
                  </a:lnTo>
                  <a:lnTo>
                    <a:pt x="404787" y="538568"/>
                  </a:lnTo>
                  <a:lnTo>
                    <a:pt x="448437" y="509308"/>
                  </a:lnTo>
                  <a:lnTo>
                    <a:pt x="485940" y="472008"/>
                  </a:lnTo>
                  <a:lnTo>
                    <a:pt x="515366" y="428599"/>
                  </a:lnTo>
                  <a:lnTo>
                    <a:pt x="536232" y="379285"/>
                  </a:lnTo>
                  <a:lnTo>
                    <a:pt x="547039" y="326123"/>
                  </a:lnTo>
                  <a:lnTo>
                    <a:pt x="548386" y="298742"/>
                  </a:lnTo>
                  <a:close/>
                </a:path>
                <a:path w="619759" h="3308350">
                  <a:moveTo>
                    <a:pt x="619696" y="2746476"/>
                  </a:moveTo>
                  <a:lnTo>
                    <a:pt x="618121" y="2744343"/>
                  </a:lnTo>
                  <a:lnTo>
                    <a:pt x="616153" y="2743847"/>
                  </a:lnTo>
                  <a:lnTo>
                    <a:pt x="589661" y="2737027"/>
                  </a:lnTo>
                  <a:lnTo>
                    <a:pt x="588975" y="2736646"/>
                  </a:lnTo>
                  <a:lnTo>
                    <a:pt x="588124" y="2736481"/>
                  </a:lnTo>
                  <a:lnTo>
                    <a:pt x="587146" y="2736672"/>
                  </a:lnTo>
                  <a:lnTo>
                    <a:pt x="586689" y="2736710"/>
                  </a:lnTo>
                  <a:lnTo>
                    <a:pt x="586270" y="2736837"/>
                  </a:lnTo>
                  <a:lnTo>
                    <a:pt x="585901" y="2737015"/>
                  </a:lnTo>
                  <a:lnTo>
                    <a:pt x="584187" y="2737574"/>
                  </a:lnTo>
                  <a:lnTo>
                    <a:pt x="545185" y="2754617"/>
                  </a:lnTo>
                  <a:lnTo>
                    <a:pt x="507403" y="2776347"/>
                  </a:lnTo>
                  <a:lnTo>
                    <a:pt x="470154" y="2802559"/>
                  </a:lnTo>
                  <a:lnTo>
                    <a:pt x="439712" y="2827832"/>
                  </a:lnTo>
                  <a:lnTo>
                    <a:pt x="408559" y="2857881"/>
                  </a:lnTo>
                  <a:lnTo>
                    <a:pt x="377355" y="2892996"/>
                  </a:lnTo>
                  <a:lnTo>
                    <a:pt x="346773" y="2933369"/>
                  </a:lnTo>
                  <a:lnTo>
                    <a:pt x="316407" y="2981261"/>
                  </a:lnTo>
                  <a:lnTo>
                    <a:pt x="297421" y="3016453"/>
                  </a:lnTo>
                  <a:lnTo>
                    <a:pt x="279488" y="3054629"/>
                  </a:lnTo>
                  <a:lnTo>
                    <a:pt x="265353" y="3089249"/>
                  </a:lnTo>
                  <a:lnTo>
                    <a:pt x="128917" y="2983560"/>
                  </a:lnTo>
                  <a:lnTo>
                    <a:pt x="127977" y="2982772"/>
                  </a:lnTo>
                  <a:lnTo>
                    <a:pt x="122542" y="2980740"/>
                  </a:lnTo>
                  <a:lnTo>
                    <a:pt x="118262" y="2978734"/>
                  </a:lnTo>
                  <a:lnTo>
                    <a:pt x="112344" y="2977235"/>
                  </a:lnTo>
                  <a:lnTo>
                    <a:pt x="110286" y="2977794"/>
                  </a:lnTo>
                  <a:lnTo>
                    <a:pt x="98221" y="2979636"/>
                  </a:lnTo>
                  <a:lnTo>
                    <a:pt x="95770" y="2979623"/>
                  </a:lnTo>
                  <a:lnTo>
                    <a:pt x="93421" y="2981274"/>
                  </a:lnTo>
                  <a:lnTo>
                    <a:pt x="93040" y="2982023"/>
                  </a:lnTo>
                  <a:lnTo>
                    <a:pt x="62230" y="3032087"/>
                  </a:lnTo>
                  <a:lnTo>
                    <a:pt x="60858" y="3033712"/>
                  </a:lnTo>
                  <a:lnTo>
                    <a:pt x="61760" y="3038779"/>
                  </a:lnTo>
                  <a:lnTo>
                    <a:pt x="62357" y="3041485"/>
                  </a:lnTo>
                  <a:lnTo>
                    <a:pt x="69672" y="3078569"/>
                  </a:lnTo>
                  <a:lnTo>
                    <a:pt x="70167" y="3081820"/>
                  </a:lnTo>
                  <a:lnTo>
                    <a:pt x="71399" y="3086862"/>
                  </a:lnTo>
                  <a:lnTo>
                    <a:pt x="72783" y="3087827"/>
                  </a:lnTo>
                  <a:lnTo>
                    <a:pt x="77876" y="3089694"/>
                  </a:lnTo>
                  <a:lnTo>
                    <a:pt x="82689" y="3091523"/>
                  </a:lnTo>
                  <a:lnTo>
                    <a:pt x="135064" y="3113786"/>
                  </a:lnTo>
                  <a:lnTo>
                    <a:pt x="174688" y="3133306"/>
                  </a:lnTo>
                  <a:lnTo>
                    <a:pt x="216357" y="3156864"/>
                  </a:lnTo>
                  <a:lnTo>
                    <a:pt x="258965" y="3185693"/>
                  </a:lnTo>
                  <a:lnTo>
                    <a:pt x="290969" y="3212515"/>
                  </a:lnTo>
                  <a:lnTo>
                    <a:pt x="298665" y="3220224"/>
                  </a:lnTo>
                  <a:lnTo>
                    <a:pt x="302768" y="3219272"/>
                  </a:lnTo>
                  <a:lnTo>
                    <a:pt x="314159" y="3179051"/>
                  </a:lnTo>
                  <a:lnTo>
                    <a:pt x="328345" y="3137509"/>
                  </a:lnTo>
                  <a:lnTo>
                    <a:pt x="343611" y="3098482"/>
                  </a:lnTo>
                  <a:lnTo>
                    <a:pt x="362356" y="3056255"/>
                  </a:lnTo>
                  <a:lnTo>
                    <a:pt x="385013" y="3011640"/>
                  </a:lnTo>
                  <a:lnTo>
                    <a:pt x="412026" y="2965526"/>
                  </a:lnTo>
                  <a:lnTo>
                    <a:pt x="443725" y="2919349"/>
                  </a:lnTo>
                  <a:lnTo>
                    <a:pt x="479945" y="2875229"/>
                  </a:lnTo>
                  <a:lnTo>
                    <a:pt x="506831" y="2847581"/>
                  </a:lnTo>
                  <a:lnTo>
                    <a:pt x="535990" y="2821775"/>
                  </a:lnTo>
                  <a:lnTo>
                    <a:pt x="567461" y="2798368"/>
                  </a:lnTo>
                  <a:lnTo>
                    <a:pt x="601624" y="2777667"/>
                  </a:lnTo>
                  <a:lnTo>
                    <a:pt x="608380" y="2774912"/>
                  </a:lnTo>
                  <a:lnTo>
                    <a:pt x="610095" y="2771254"/>
                  </a:lnTo>
                  <a:lnTo>
                    <a:pt x="610412" y="2770276"/>
                  </a:lnTo>
                  <a:lnTo>
                    <a:pt x="619696" y="2746476"/>
                  </a:lnTo>
                  <a:close/>
                </a:path>
                <a:path w="619759" h="3308350">
                  <a:moveTo>
                    <a:pt x="619696" y="2080971"/>
                  </a:moveTo>
                  <a:lnTo>
                    <a:pt x="618121" y="2078850"/>
                  </a:lnTo>
                  <a:lnTo>
                    <a:pt x="616153" y="2078342"/>
                  </a:lnTo>
                  <a:lnTo>
                    <a:pt x="589661" y="2071522"/>
                  </a:lnTo>
                  <a:lnTo>
                    <a:pt x="588975" y="2071141"/>
                  </a:lnTo>
                  <a:lnTo>
                    <a:pt x="588124" y="2070976"/>
                  </a:lnTo>
                  <a:lnTo>
                    <a:pt x="587146" y="2071166"/>
                  </a:lnTo>
                  <a:lnTo>
                    <a:pt x="586689" y="2071217"/>
                  </a:lnTo>
                  <a:lnTo>
                    <a:pt x="586270" y="2071331"/>
                  </a:lnTo>
                  <a:lnTo>
                    <a:pt x="585901" y="2071522"/>
                  </a:lnTo>
                  <a:lnTo>
                    <a:pt x="584187" y="2072068"/>
                  </a:lnTo>
                  <a:lnTo>
                    <a:pt x="545185" y="2089111"/>
                  </a:lnTo>
                  <a:lnTo>
                    <a:pt x="507403" y="2110841"/>
                  </a:lnTo>
                  <a:lnTo>
                    <a:pt x="470154" y="2137054"/>
                  </a:lnTo>
                  <a:lnTo>
                    <a:pt x="439712" y="2162340"/>
                  </a:lnTo>
                  <a:lnTo>
                    <a:pt x="408559" y="2192375"/>
                  </a:lnTo>
                  <a:lnTo>
                    <a:pt x="377355" y="2227491"/>
                  </a:lnTo>
                  <a:lnTo>
                    <a:pt x="346773" y="2267877"/>
                  </a:lnTo>
                  <a:lnTo>
                    <a:pt x="316407" y="2315768"/>
                  </a:lnTo>
                  <a:lnTo>
                    <a:pt x="297421" y="2350947"/>
                  </a:lnTo>
                  <a:lnTo>
                    <a:pt x="279488" y="2389136"/>
                  </a:lnTo>
                  <a:lnTo>
                    <a:pt x="265353" y="2423744"/>
                  </a:lnTo>
                  <a:lnTo>
                    <a:pt x="128917" y="2318067"/>
                  </a:lnTo>
                  <a:lnTo>
                    <a:pt x="127977" y="2317267"/>
                  </a:lnTo>
                  <a:lnTo>
                    <a:pt x="122542" y="2315235"/>
                  </a:lnTo>
                  <a:lnTo>
                    <a:pt x="118262" y="2313228"/>
                  </a:lnTo>
                  <a:lnTo>
                    <a:pt x="112344" y="2311743"/>
                  </a:lnTo>
                  <a:lnTo>
                    <a:pt x="110286" y="2312301"/>
                  </a:lnTo>
                  <a:lnTo>
                    <a:pt x="98221" y="2314143"/>
                  </a:lnTo>
                  <a:lnTo>
                    <a:pt x="95770" y="2314130"/>
                  </a:lnTo>
                  <a:lnTo>
                    <a:pt x="93421" y="2315781"/>
                  </a:lnTo>
                  <a:lnTo>
                    <a:pt x="93040" y="2316530"/>
                  </a:lnTo>
                  <a:lnTo>
                    <a:pt x="62230" y="2366594"/>
                  </a:lnTo>
                  <a:lnTo>
                    <a:pt x="60858" y="2368207"/>
                  </a:lnTo>
                  <a:lnTo>
                    <a:pt x="61760" y="2373274"/>
                  </a:lnTo>
                  <a:lnTo>
                    <a:pt x="62357" y="2375992"/>
                  </a:lnTo>
                  <a:lnTo>
                    <a:pt x="69672" y="2413063"/>
                  </a:lnTo>
                  <a:lnTo>
                    <a:pt x="70167" y="2416327"/>
                  </a:lnTo>
                  <a:lnTo>
                    <a:pt x="71399" y="2421356"/>
                  </a:lnTo>
                  <a:lnTo>
                    <a:pt x="72783" y="2422321"/>
                  </a:lnTo>
                  <a:lnTo>
                    <a:pt x="77876" y="2424188"/>
                  </a:lnTo>
                  <a:lnTo>
                    <a:pt x="82689" y="2426017"/>
                  </a:lnTo>
                  <a:lnTo>
                    <a:pt x="135064" y="2448280"/>
                  </a:lnTo>
                  <a:lnTo>
                    <a:pt x="174688" y="2467800"/>
                  </a:lnTo>
                  <a:lnTo>
                    <a:pt x="216357" y="2491371"/>
                  </a:lnTo>
                  <a:lnTo>
                    <a:pt x="258965" y="2520188"/>
                  </a:lnTo>
                  <a:lnTo>
                    <a:pt x="290969" y="2547023"/>
                  </a:lnTo>
                  <a:lnTo>
                    <a:pt x="298665" y="2554719"/>
                  </a:lnTo>
                  <a:lnTo>
                    <a:pt x="302768" y="2553766"/>
                  </a:lnTo>
                  <a:lnTo>
                    <a:pt x="314159" y="2513558"/>
                  </a:lnTo>
                  <a:lnTo>
                    <a:pt x="328345" y="2472017"/>
                  </a:lnTo>
                  <a:lnTo>
                    <a:pt x="343611" y="2432989"/>
                  </a:lnTo>
                  <a:lnTo>
                    <a:pt x="362356" y="2390762"/>
                  </a:lnTo>
                  <a:lnTo>
                    <a:pt x="385013" y="2346134"/>
                  </a:lnTo>
                  <a:lnTo>
                    <a:pt x="412026" y="2300033"/>
                  </a:lnTo>
                  <a:lnTo>
                    <a:pt x="443725" y="2253843"/>
                  </a:lnTo>
                  <a:lnTo>
                    <a:pt x="479945" y="2209736"/>
                  </a:lnTo>
                  <a:lnTo>
                    <a:pt x="506831" y="2182076"/>
                  </a:lnTo>
                  <a:lnTo>
                    <a:pt x="535990" y="2156269"/>
                  </a:lnTo>
                  <a:lnTo>
                    <a:pt x="567461" y="2132863"/>
                  </a:lnTo>
                  <a:lnTo>
                    <a:pt x="601624" y="2112162"/>
                  </a:lnTo>
                  <a:lnTo>
                    <a:pt x="608380" y="2109406"/>
                  </a:lnTo>
                  <a:lnTo>
                    <a:pt x="610095" y="2105761"/>
                  </a:lnTo>
                  <a:lnTo>
                    <a:pt x="610412" y="2104771"/>
                  </a:lnTo>
                  <a:lnTo>
                    <a:pt x="619696" y="2080971"/>
                  </a:lnTo>
                  <a:close/>
                </a:path>
                <a:path w="619759" h="3308350">
                  <a:moveTo>
                    <a:pt x="619696" y="1415465"/>
                  </a:moveTo>
                  <a:lnTo>
                    <a:pt x="618121" y="1413344"/>
                  </a:lnTo>
                  <a:lnTo>
                    <a:pt x="616153" y="1412836"/>
                  </a:lnTo>
                  <a:lnTo>
                    <a:pt x="589661" y="1406017"/>
                  </a:lnTo>
                  <a:lnTo>
                    <a:pt x="588975" y="1405636"/>
                  </a:lnTo>
                  <a:lnTo>
                    <a:pt x="588124" y="1405483"/>
                  </a:lnTo>
                  <a:lnTo>
                    <a:pt x="587146" y="1405661"/>
                  </a:lnTo>
                  <a:lnTo>
                    <a:pt x="586689" y="1405712"/>
                  </a:lnTo>
                  <a:lnTo>
                    <a:pt x="586270" y="1405839"/>
                  </a:lnTo>
                  <a:lnTo>
                    <a:pt x="585901" y="1406017"/>
                  </a:lnTo>
                  <a:lnTo>
                    <a:pt x="584187" y="1406563"/>
                  </a:lnTo>
                  <a:lnTo>
                    <a:pt x="545185" y="1423619"/>
                  </a:lnTo>
                  <a:lnTo>
                    <a:pt x="507403" y="1445348"/>
                  </a:lnTo>
                  <a:lnTo>
                    <a:pt x="470154" y="1471561"/>
                  </a:lnTo>
                  <a:lnTo>
                    <a:pt x="439712" y="1496834"/>
                  </a:lnTo>
                  <a:lnTo>
                    <a:pt x="408559" y="1526882"/>
                  </a:lnTo>
                  <a:lnTo>
                    <a:pt x="377355" y="1561998"/>
                  </a:lnTo>
                  <a:lnTo>
                    <a:pt x="346773" y="1602371"/>
                  </a:lnTo>
                  <a:lnTo>
                    <a:pt x="316407" y="1650263"/>
                  </a:lnTo>
                  <a:lnTo>
                    <a:pt x="297421" y="1685442"/>
                  </a:lnTo>
                  <a:lnTo>
                    <a:pt x="279488" y="1723631"/>
                  </a:lnTo>
                  <a:lnTo>
                    <a:pt x="265353" y="1758238"/>
                  </a:lnTo>
                  <a:lnTo>
                    <a:pt x="128917" y="1652562"/>
                  </a:lnTo>
                  <a:lnTo>
                    <a:pt x="127977" y="1651774"/>
                  </a:lnTo>
                  <a:lnTo>
                    <a:pt x="122542" y="1649730"/>
                  </a:lnTo>
                  <a:lnTo>
                    <a:pt x="118262" y="1647736"/>
                  </a:lnTo>
                  <a:lnTo>
                    <a:pt x="112344" y="1646237"/>
                  </a:lnTo>
                  <a:lnTo>
                    <a:pt x="110286" y="1646796"/>
                  </a:lnTo>
                  <a:lnTo>
                    <a:pt x="98221" y="1648637"/>
                  </a:lnTo>
                  <a:lnTo>
                    <a:pt x="95770" y="1648625"/>
                  </a:lnTo>
                  <a:lnTo>
                    <a:pt x="93421" y="1650276"/>
                  </a:lnTo>
                  <a:lnTo>
                    <a:pt x="93040" y="1651025"/>
                  </a:lnTo>
                  <a:lnTo>
                    <a:pt x="62230" y="1701088"/>
                  </a:lnTo>
                  <a:lnTo>
                    <a:pt x="60858" y="1702701"/>
                  </a:lnTo>
                  <a:lnTo>
                    <a:pt x="61760" y="1707769"/>
                  </a:lnTo>
                  <a:lnTo>
                    <a:pt x="62357" y="1710486"/>
                  </a:lnTo>
                  <a:lnTo>
                    <a:pt x="69672" y="1747570"/>
                  </a:lnTo>
                  <a:lnTo>
                    <a:pt x="70167" y="1750822"/>
                  </a:lnTo>
                  <a:lnTo>
                    <a:pt x="71399" y="1755851"/>
                  </a:lnTo>
                  <a:lnTo>
                    <a:pt x="72783" y="1756829"/>
                  </a:lnTo>
                  <a:lnTo>
                    <a:pt x="77876" y="1758696"/>
                  </a:lnTo>
                  <a:lnTo>
                    <a:pt x="82689" y="1760524"/>
                  </a:lnTo>
                  <a:lnTo>
                    <a:pt x="135064" y="1782775"/>
                  </a:lnTo>
                  <a:lnTo>
                    <a:pt x="174688" y="1802295"/>
                  </a:lnTo>
                  <a:lnTo>
                    <a:pt x="216357" y="1825866"/>
                  </a:lnTo>
                  <a:lnTo>
                    <a:pt x="258965" y="1854682"/>
                  </a:lnTo>
                  <a:lnTo>
                    <a:pt x="290969" y="1881517"/>
                  </a:lnTo>
                  <a:lnTo>
                    <a:pt x="298665" y="1889213"/>
                  </a:lnTo>
                  <a:lnTo>
                    <a:pt x="302768" y="1888261"/>
                  </a:lnTo>
                  <a:lnTo>
                    <a:pt x="314159" y="1848053"/>
                  </a:lnTo>
                  <a:lnTo>
                    <a:pt x="328345" y="1806511"/>
                  </a:lnTo>
                  <a:lnTo>
                    <a:pt x="343611" y="1767484"/>
                  </a:lnTo>
                  <a:lnTo>
                    <a:pt x="362356" y="1725256"/>
                  </a:lnTo>
                  <a:lnTo>
                    <a:pt x="385013" y="1680629"/>
                  </a:lnTo>
                  <a:lnTo>
                    <a:pt x="412026" y="1634528"/>
                  </a:lnTo>
                  <a:lnTo>
                    <a:pt x="443725" y="1588350"/>
                  </a:lnTo>
                  <a:lnTo>
                    <a:pt x="479945" y="1544231"/>
                  </a:lnTo>
                  <a:lnTo>
                    <a:pt x="506831" y="1516570"/>
                  </a:lnTo>
                  <a:lnTo>
                    <a:pt x="535990" y="1490776"/>
                  </a:lnTo>
                  <a:lnTo>
                    <a:pt x="567461" y="1467370"/>
                  </a:lnTo>
                  <a:lnTo>
                    <a:pt x="601624" y="1446669"/>
                  </a:lnTo>
                  <a:lnTo>
                    <a:pt x="608380" y="1443913"/>
                  </a:lnTo>
                  <a:lnTo>
                    <a:pt x="610095" y="1440256"/>
                  </a:lnTo>
                  <a:lnTo>
                    <a:pt x="610412" y="1439265"/>
                  </a:lnTo>
                  <a:lnTo>
                    <a:pt x="619696" y="1415465"/>
                  </a:lnTo>
                  <a:close/>
                </a:path>
                <a:path w="619759" h="3308350">
                  <a:moveTo>
                    <a:pt x="619696" y="789508"/>
                  </a:moveTo>
                  <a:lnTo>
                    <a:pt x="618121" y="787387"/>
                  </a:lnTo>
                  <a:lnTo>
                    <a:pt x="616153" y="786879"/>
                  </a:lnTo>
                  <a:lnTo>
                    <a:pt x="589661" y="780059"/>
                  </a:lnTo>
                  <a:lnTo>
                    <a:pt x="588975" y="779678"/>
                  </a:lnTo>
                  <a:lnTo>
                    <a:pt x="588124" y="779513"/>
                  </a:lnTo>
                  <a:lnTo>
                    <a:pt x="587146" y="779703"/>
                  </a:lnTo>
                  <a:lnTo>
                    <a:pt x="586689" y="779754"/>
                  </a:lnTo>
                  <a:lnTo>
                    <a:pt x="586270" y="779868"/>
                  </a:lnTo>
                  <a:lnTo>
                    <a:pt x="585901" y="780059"/>
                  </a:lnTo>
                  <a:lnTo>
                    <a:pt x="584187" y="780605"/>
                  </a:lnTo>
                  <a:lnTo>
                    <a:pt x="545185" y="797648"/>
                  </a:lnTo>
                  <a:lnTo>
                    <a:pt x="507403" y="819378"/>
                  </a:lnTo>
                  <a:lnTo>
                    <a:pt x="470154" y="845591"/>
                  </a:lnTo>
                  <a:lnTo>
                    <a:pt x="439712" y="870877"/>
                  </a:lnTo>
                  <a:lnTo>
                    <a:pt x="408559" y="900912"/>
                  </a:lnTo>
                  <a:lnTo>
                    <a:pt x="377355" y="936028"/>
                  </a:lnTo>
                  <a:lnTo>
                    <a:pt x="346773" y="976414"/>
                  </a:lnTo>
                  <a:lnTo>
                    <a:pt x="316407" y="1024305"/>
                  </a:lnTo>
                  <a:lnTo>
                    <a:pt x="297421" y="1059484"/>
                  </a:lnTo>
                  <a:lnTo>
                    <a:pt x="279488" y="1097673"/>
                  </a:lnTo>
                  <a:lnTo>
                    <a:pt x="265353" y="1132281"/>
                  </a:lnTo>
                  <a:lnTo>
                    <a:pt x="128917" y="1026604"/>
                  </a:lnTo>
                  <a:lnTo>
                    <a:pt x="127977" y="1025804"/>
                  </a:lnTo>
                  <a:lnTo>
                    <a:pt x="122542" y="1023772"/>
                  </a:lnTo>
                  <a:lnTo>
                    <a:pt x="118262" y="1021765"/>
                  </a:lnTo>
                  <a:lnTo>
                    <a:pt x="112344" y="1020279"/>
                  </a:lnTo>
                  <a:lnTo>
                    <a:pt x="110286" y="1020838"/>
                  </a:lnTo>
                  <a:lnTo>
                    <a:pt x="98221" y="1022680"/>
                  </a:lnTo>
                  <a:lnTo>
                    <a:pt x="95770" y="1022667"/>
                  </a:lnTo>
                  <a:lnTo>
                    <a:pt x="93421" y="1024318"/>
                  </a:lnTo>
                  <a:lnTo>
                    <a:pt x="93040" y="1025067"/>
                  </a:lnTo>
                  <a:lnTo>
                    <a:pt x="62230" y="1075131"/>
                  </a:lnTo>
                  <a:lnTo>
                    <a:pt x="60858" y="1076744"/>
                  </a:lnTo>
                  <a:lnTo>
                    <a:pt x="61760" y="1081811"/>
                  </a:lnTo>
                  <a:lnTo>
                    <a:pt x="62357" y="1084529"/>
                  </a:lnTo>
                  <a:lnTo>
                    <a:pt x="69672" y="1121600"/>
                  </a:lnTo>
                  <a:lnTo>
                    <a:pt x="70167" y="1124864"/>
                  </a:lnTo>
                  <a:lnTo>
                    <a:pt x="71399" y="1129893"/>
                  </a:lnTo>
                  <a:lnTo>
                    <a:pt x="72783" y="1130858"/>
                  </a:lnTo>
                  <a:lnTo>
                    <a:pt x="77876" y="1132725"/>
                  </a:lnTo>
                  <a:lnTo>
                    <a:pt x="82689" y="1134554"/>
                  </a:lnTo>
                  <a:lnTo>
                    <a:pt x="135064" y="1156817"/>
                  </a:lnTo>
                  <a:lnTo>
                    <a:pt x="174688" y="1176337"/>
                  </a:lnTo>
                  <a:lnTo>
                    <a:pt x="216357" y="1199908"/>
                  </a:lnTo>
                  <a:lnTo>
                    <a:pt x="258965" y="1228725"/>
                  </a:lnTo>
                  <a:lnTo>
                    <a:pt x="290969" y="1255560"/>
                  </a:lnTo>
                  <a:lnTo>
                    <a:pt x="298665" y="1263256"/>
                  </a:lnTo>
                  <a:lnTo>
                    <a:pt x="302768" y="1262303"/>
                  </a:lnTo>
                  <a:lnTo>
                    <a:pt x="314159" y="1222095"/>
                  </a:lnTo>
                  <a:lnTo>
                    <a:pt x="328345" y="1180553"/>
                  </a:lnTo>
                  <a:lnTo>
                    <a:pt x="343611" y="1141526"/>
                  </a:lnTo>
                  <a:lnTo>
                    <a:pt x="362356" y="1099299"/>
                  </a:lnTo>
                  <a:lnTo>
                    <a:pt x="385013" y="1054671"/>
                  </a:lnTo>
                  <a:lnTo>
                    <a:pt x="412026" y="1008557"/>
                  </a:lnTo>
                  <a:lnTo>
                    <a:pt x="443725" y="962380"/>
                  </a:lnTo>
                  <a:lnTo>
                    <a:pt x="479945" y="918273"/>
                  </a:lnTo>
                  <a:lnTo>
                    <a:pt x="506831" y="890612"/>
                  </a:lnTo>
                  <a:lnTo>
                    <a:pt x="535990" y="864806"/>
                  </a:lnTo>
                  <a:lnTo>
                    <a:pt x="567461" y="841400"/>
                  </a:lnTo>
                  <a:lnTo>
                    <a:pt x="601624" y="820699"/>
                  </a:lnTo>
                  <a:lnTo>
                    <a:pt x="608380" y="817943"/>
                  </a:lnTo>
                  <a:lnTo>
                    <a:pt x="610095" y="814298"/>
                  </a:lnTo>
                  <a:lnTo>
                    <a:pt x="610412" y="813308"/>
                  </a:lnTo>
                  <a:lnTo>
                    <a:pt x="619696" y="789508"/>
                  </a:lnTo>
                  <a:close/>
                </a:path>
                <a:path w="619759" h="3308350">
                  <a:moveTo>
                    <a:pt x="619696" y="9994"/>
                  </a:moveTo>
                  <a:lnTo>
                    <a:pt x="618121" y="7861"/>
                  </a:lnTo>
                  <a:lnTo>
                    <a:pt x="616153" y="7366"/>
                  </a:lnTo>
                  <a:lnTo>
                    <a:pt x="589661" y="546"/>
                  </a:lnTo>
                  <a:lnTo>
                    <a:pt x="588975" y="165"/>
                  </a:lnTo>
                  <a:lnTo>
                    <a:pt x="588124" y="0"/>
                  </a:lnTo>
                  <a:lnTo>
                    <a:pt x="587146" y="190"/>
                  </a:lnTo>
                  <a:lnTo>
                    <a:pt x="586689" y="228"/>
                  </a:lnTo>
                  <a:lnTo>
                    <a:pt x="586270" y="355"/>
                  </a:lnTo>
                  <a:lnTo>
                    <a:pt x="585901" y="533"/>
                  </a:lnTo>
                  <a:lnTo>
                    <a:pt x="584187" y="1092"/>
                  </a:lnTo>
                  <a:lnTo>
                    <a:pt x="545185" y="18135"/>
                  </a:lnTo>
                  <a:lnTo>
                    <a:pt x="507403" y="39865"/>
                  </a:lnTo>
                  <a:lnTo>
                    <a:pt x="470154" y="66078"/>
                  </a:lnTo>
                  <a:lnTo>
                    <a:pt x="439712" y="91351"/>
                  </a:lnTo>
                  <a:lnTo>
                    <a:pt x="408559" y="121399"/>
                  </a:lnTo>
                  <a:lnTo>
                    <a:pt x="377355" y="156514"/>
                  </a:lnTo>
                  <a:lnTo>
                    <a:pt x="346773" y="196888"/>
                  </a:lnTo>
                  <a:lnTo>
                    <a:pt x="316407" y="244779"/>
                  </a:lnTo>
                  <a:lnTo>
                    <a:pt x="297421" y="279958"/>
                  </a:lnTo>
                  <a:lnTo>
                    <a:pt x="279488" y="318147"/>
                  </a:lnTo>
                  <a:lnTo>
                    <a:pt x="265353" y="352767"/>
                  </a:lnTo>
                  <a:lnTo>
                    <a:pt x="128917" y="247078"/>
                  </a:lnTo>
                  <a:lnTo>
                    <a:pt x="127977" y="246291"/>
                  </a:lnTo>
                  <a:lnTo>
                    <a:pt x="122542" y="244259"/>
                  </a:lnTo>
                  <a:lnTo>
                    <a:pt x="118262" y="242252"/>
                  </a:lnTo>
                  <a:lnTo>
                    <a:pt x="112344" y="240753"/>
                  </a:lnTo>
                  <a:lnTo>
                    <a:pt x="110286" y="241312"/>
                  </a:lnTo>
                  <a:lnTo>
                    <a:pt x="98221" y="243154"/>
                  </a:lnTo>
                  <a:lnTo>
                    <a:pt x="95770" y="243141"/>
                  </a:lnTo>
                  <a:lnTo>
                    <a:pt x="93421" y="244792"/>
                  </a:lnTo>
                  <a:lnTo>
                    <a:pt x="93040" y="245541"/>
                  </a:lnTo>
                  <a:lnTo>
                    <a:pt x="62230" y="295605"/>
                  </a:lnTo>
                  <a:lnTo>
                    <a:pt x="60858" y="297230"/>
                  </a:lnTo>
                  <a:lnTo>
                    <a:pt x="61760" y="302298"/>
                  </a:lnTo>
                  <a:lnTo>
                    <a:pt x="62357" y="305003"/>
                  </a:lnTo>
                  <a:lnTo>
                    <a:pt x="69672" y="342087"/>
                  </a:lnTo>
                  <a:lnTo>
                    <a:pt x="70167" y="345338"/>
                  </a:lnTo>
                  <a:lnTo>
                    <a:pt x="71399" y="350380"/>
                  </a:lnTo>
                  <a:lnTo>
                    <a:pt x="72783" y="351345"/>
                  </a:lnTo>
                  <a:lnTo>
                    <a:pt x="77876" y="353212"/>
                  </a:lnTo>
                  <a:lnTo>
                    <a:pt x="82689" y="355041"/>
                  </a:lnTo>
                  <a:lnTo>
                    <a:pt x="135064" y="377304"/>
                  </a:lnTo>
                  <a:lnTo>
                    <a:pt x="174688" y="396824"/>
                  </a:lnTo>
                  <a:lnTo>
                    <a:pt x="216357" y="420382"/>
                  </a:lnTo>
                  <a:lnTo>
                    <a:pt x="258965" y="449211"/>
                  </a:lnTo>
                  <a:lnTo>
                    <a:pt x="290969" y="476034"/>
                  </a:lnTo>
                  <a:lnTo>
                    <a:pt x="298665" y="483743"/>
                  </a:lnTo>
                  <a:lnTo>
                    <a:pt x="302768" y="482790"/>
                  </a:lnTo>
                  <a:lnTo>
                    <a:pt x="314159" y="442569"/>
                  </a:lnTo>
                  <a:lnTo>
                    <a:pt x="328345" y="401027"/>
                  </a:lnTo>
                  <a:lnTo>
                    <a:pt x="343611" y="362000"/>
                  </a:lnTo>
                  <a:lnTo>
                    <a:pt x="362356" y="319773"/>
                  </a:lnTo>
                  <a:lnTo>
                    <a:pt x="385013" y="275158"/>
                  </a:lnTo>
                  <a:lnTo>
                    <a:pt x="412026" y="229044"/>
                  </a:lnTo>
                  <a:lnTo>
                    <a:pt x="443725" y="182867"/>
                  </a:lnTo>
                  <a:lnTo>
                    <a:pt x="479945" y="138747"/>
                  </a:lnTo>
                  <a:lnTo>
                    <a:pt x="506831" y="111086"/>
                  </a:lnTo>
                  <a:lnTo>
                    <a:pt x="535990" y="85293"/>
                  </a:lnTo>
                  <a:lnTo>
                    <a:pt x="567461" y="61887"/>
                  </a:lnTo>
                  <a:lnTo>
                    <a:pt x="601624" y="41186"/>
                  </a:lnTo>
                  <a:lnTo>
                    <a:pt x="608380" y="38430"/>
                  </a:lnTo>
                  <a:lnTo>
                    <a:pt x="610095" y="34772"/>
                  </a:lnTo>
                  <a:lnTo>
                    <a:pt x="610412" y="33794"/>
                  </a:lnTo>
                  <a:lnTo>
                    <a:pt x="619696" y="9994"/>
                  </a:lnTo>
                  <a:close/>
                </a:path>
              </a:pathLst>
            </a:custGeom>
            <a:solidFill>
              <a:srgbClr val="1629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71301" y="3388560"/>
              <a:ext cx="1485899" cy="12287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957715" y="2093142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526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17526" y="0"/>
                  </a:lnTo>
                  <a:lnTo>
                    <a:pt x="17526" y="19049"/>
                  </a:lnTo>
                  <a:close/>
                </a:path>
              </a:pathLst>
            </a:custGeom>
            <a:solidFill>
              <a:srgbClr val="40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1801" y="2401889"/>
              <a:ext cx="85725" cy="85724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14957" y="5366991"/>
            <a:ext cx="8629650" cy="4718050"/>
            <a:chOff x="514957" y="5366991"/>
            <a:chExt cx="8629650" cy="4718050"/>
          </a:xfrm>
        </p:grpSpPr>
        <p:sp>
          <p:nvSpPr>
            <p:cNvPr id="16" name="object 16"/>
            <p:cNvSpPr/>
            <p:nvPr/>
          </p:nvSpPr>
          <p:spPr>
            <a:xfrm>
              <a:off x="514946" y="5366994"/>
              <a:ext cx="8629650" cy="4718050"/>
            </a:xfrm>
            <a:custGeom>
              <a:avLst/>
              <a:gdLst/>
              <a:ahLst/>
              <a:cxnLst/>
              <a:rect l="l" t="t" r="r" b="b"/>
              <a:pathLst>
                <a:path w="8629650" h="4718050">
                  <a:moveTo>
                    <a:pt x="66687" y="3919118"/>
                  </a:moveTo>
                  <a:lnTo>
                    <a:pt x="0" y="3919118"/>
                  </a:lnTo>
                  <a:lnTo>
                    <a:pt x="0" y="4119041"/>
                  </a:lnTo>
                  <a:lnTo>
                    <a:pt x="66687" y="4119041"/>
                  </a:lnTo>
                  <a:lnTo>
                    <a:pt x="66687" y="3919118"/>
                  </a:lnTo>
                  <a:close/>
                </a:path>
                <a:path w="8629650" h="4718050">
                  <a:moveTo>
                    <a:pt x="66687" y="3652558"/>
                  </a:moveTo>
                  <a:lnTo>
                    <a:pt x="0" y="3652558"/>
                  </a:lnTo>
                  <a:lnTo>
                    <a:pt x="0" y="3852481"/>
                  </a:lnTo>
                  <a:lnTo>
                    <a:pt x="66687" y="3852481"/>
                  </a:lnTo>
                  <a:lnTo>
                    <a:pt x="66687" y="3652558"/>
                  </a:lnTo>
                  <a:close/>
                </a:path>
                <a:path w="8629650" h="4718050">
                  <a:moveTo>
                    <a:pt x="66687" y="3386010"/>
                  </a:moveTo>
                  <a:lnTo>
                    <a:pt x="0" y="3386010"/>
                  </a:lnTo>
                  <a:lnTo>
                    <a:pt x="0" y="3585921"/>
                  </a:lnTo>
                  <a:lnTo>
                    <a:pt x="66687" y="3585921"/>
                  </a:lnTo>
                  <a:lnTo>
                    <a:pt x="66687" y="3386010"/>
                  </a:lnTo>
                  <a:close/>
                </a:path>
                <a:path w="8629650" h="4718050">
                  <a:moveTo>
                    <a:pt x="66687" y="3119450"/>
                  </a:moveTo>
                  <a:lnTo>
                    <a:pt x="0" y="3119450"/>
                  </a:lnTo>
                  <a:lnTo>
                    <a:pt x="0" y="3319361"/>
                  </a:lnTo>
                  <a:lnTo>
                    <a:pt x="66687" y="3319361"/>
                  </a:lnTo>
                  <a:lnTo>
                    <a:pt x="66687" y="3119450"/>
                  </a:lnTo>
                  <a:close/>
                </a:path>
                <a:path w="8629650" h="4718050">
                  <a:moveTo>
                    <a:pt x="66687" y="2852890"/>
                  </a:moveTo>
                  <a:lnTo>
                    <a:pt x="0" y="2852890"/>
                  </a:lnTo>
                  <a:lnTo>
                    <a:pt x="0" y="3052813"/>
                  </a:lnTo>
                  <a:lnTo>
                    <a:pt x="66687" y="3052813"/>
                  </a:lnTo>
                  <a:lnTo>
                    <a:pt x="66687" y="2852890"/>
                  </a:lnTo>
                  <a:close/>
                </a:path>
                <a:path w="8629650" h="4718050">
                  <a:moveTo>
                    <a:pt x="66687" y="2586329"/>
                  </a:moveTo>
                  <a:lnTo>
                    <a:pt x="0" y="2586329"/>
                  </a:lnTo>
                  <a:lnTo>
                    <a:pt x="0" y="2786253"/>
                  </a:lnTo>
                  <a:lnTo>
                    <a:pt x="66687" y="2786253"/>
                  </a:lnTo>
                  <a:lnTo>
                    <a:pt x="66687" y="2586329"/>
                  </a:lnTo>
                  <a:close/>
                </a:path>
                <a:path w="8629650" h="4718050">
                  <a:moveTo>
                    <a:pt x="66687" y="2319782"/>
                  </a:moveTo>
                  <a:lnTo>
                    <a:pt x="0" y="2319782"/>
                  </a:lnTo>
                  <a:lnTo>
                    <a:pt x="0" y="2519692"/>
                  </a:lnTo>
                  <a:lnTo>
                    <a:pt x="66687" y="2519692"/>
                  </a:lnTo>
                  <a:lnTo>
                    <a:pt x="66687" y="2319782"/>
                  </a:lnTo>
                  <a:close/>
                </a:path>
                <a:path w="8629650" h="4718050">
                  <a:moveTo>
                    <a:pt x="66687" y="2053221"/>
                  </a:moveTo>
                  <a:lnTo>
                    <a:pt x="0" y="2053221"/>
                  </a:lnTo>
                  <a:lnTo>
                    <a:pt x="0" y="2253145"/>
                  </a:lnTo>
                  <a:lnTo>
                    <a:pt x="66687" y="2253145"/>
                  </a:lnTo>
                  <a:lnTo>
                    <a:pt x="66687" y="2053221"/>
                  </a:lnTo>
                  <a:close/>
                </a:path>
                <a:path w="8629650" h="4718050">
                  <a:moveTo>
                    <a:pt x="66687" y="1786661"/>
                  </a:moveTo>
                  <a:lnTo>
                    <a:pt x="0" y="1786661"/>
                  </a:lnTo>
                  <a:lnTo>
                    <a:pt x="0" y="1986584"/>
                  </a:lnTo>
                  <a:lnTo>
                    <a:pt x="66687" y="1986584"/>
                  </a:lnTo>
                  <a:lnTo>
                    <a:pt x="66687" y="1786661"/>
                  </a:lnTo>
                  <a:close/>
                </a:path>
                <a:path w="8629650" h="4718050">
                  <a:moveTo>
                    <a:pt x="66687" y="1520113"/>
                  </a:moveTo>
                  <a:lnTo>
                    <a:pt x="0" y="1520113"/>
                  </a:lnTo>
                  <a:lnTo>
                    <a:pt x="0" y="1720024"/>
                  </a:lnTo>
                  <a:lnTo>
                    <a:pt x="66687" y="1720024"/>
                  </a:lnTo>
                  <a:lnTo>
                    <a:pt x="66687" y="1520113"/>
                  </a:lnTo>
                  <a:close/>
                </a:path>
                <a:path w="8629650" h="4718050">
                  <a:moveTo>
                    <a:pt x="66687" y="1253553"/>
                  </a:moveTo>
                  <a:lnTo>
                    <a:pt x="0" y="1253553"/>
                  </a:lnTo>
                  <a:lnTo>
                    <a:pt x="0" y="1453464"/>
                  </a:lnTo>
                  <a:lnTo>
                    <a:pt x="66687" y="1453464"/>
                  </a:lnTo>
                  <a:lnTo>
                    <a:pt x="66687" y="1253553"/>
                  </a:lnTo>
                  <a:close/>
                </a:path>
                <a:path w="8629650" h="4718050">
                  <a:moveTo>
                    <a:pt x="66687" y="986993"/>
                  </a:moveTo>
                  <a:lnTo>
                    <a:pt x="0" y="986993"/>
                  </a:lnTo>
                  <a:lnTo>
                    <a:pt x="0" y="1186916"/>
                  </a:lnTo>
                  <a:lnTo>
                    <a:pt x="66687" y="1186916"/>
                  </a:lnTo>
                  <a:lnTo>
                    <a:pt x="66687" y="986993"/>
                  </a:lnTo>
                  <a:close/>
                </a:path>
                <a:path w="8629650" h="4718050">
                  <a:moveTo>
                    <a:pt x="66687" y="720432"/>
                  </a:moveTo>
                  <a:lnTo>
                    <a:pt x="0" y="720432"/>
                  </a:lnTo>
                  <a:lnTo>
                    <a:pt x="0" y="920356"/>
                  </a:lnTo>
                  <a:lnTo>
                    <a:pt x="66687" y="920356"/>
                  </a:lnTo>
                  <a:lnTo>
                    <a:pt x="66687" y="720432"/>
                  </a:lnTo>
                  <a:close/>
                </a:path>
                <a:path w="8629650" h="4718050">
                  <a:moveTo>
                    <a:pt x="74231" y="4371403"/>
                  </a:moveTo>
                  <a:lnTo>
                    <a:pt x="70929" y="4353433"/>
                  </a:lnTo>
                  <a:lnTo>
                    <a:pt x="68567" y="4335361"/>
                  </a:lnTo>
                  <a:lnTo>
                    <a:pt x="67157" y="4317187"/>
                  </a:lnTo>
                  <a:lnTo>
                    <a:pt x="66687" y="4298912"/>
                  </a:lnTo>
                  <a:lnTo>
                    <a:pt x="66687" y="4185678"/>
                  </a:lnTo>
                  <a:lnTo>
                    <a:pt x="0" y="4185678"/>
                  </a:lnTo>
                  <a:lnTo>
                    <a:pt x="0" y="4298912"/>
                  </a:lnTo>
                  <a:lnTo>
                    <a:pt x="2679" y="4346168"/>
                  </a:lnTo>
                  <a:lnTo>
                    <a:pt x="9321" y="4385056"/>
                  </a:lnTo>
                  <a:lnTo>
                    <a:pt x="74231" y="4371403"/>
                  </a:lnTo>
                  <a:close/>
                </a:path>
                <a:path w="8629650" h="4718050">
                  <a:moveTo>
                    <a:pt x="125044" y="503872"/>
                  </a:moveTo>
                  <a:lnTo>
                    <a:pt x="69773" y="467385"/>
                  </a:lnTo>
                  <a:lnTo>
                    <a:pt x="64058" y="475462"/>
                  </a:lnTo>
                  <a:lnTo>
                    <a:pt x="41452" y="516394"/>
                  </a:lnTo>
                  <a:lnTo>
                    <a:pt x="23571" y="559523"/>
                  </a:lnTo>
                  <a:lnTo>
                    <a:pt x="10591" y="604443"/>
                  </a:lnTo>
                  <a:lnTo>
                    <a:pt x="2679" y="650735"/>
                  </a:lnTo>
                  <a:lnTo>
                    <a:pt x="2514" y="653681"/>
                  </a:lnTo>
                  <a:lnTo>
                    <a:pt x="68668" y="660717"/>
                  </a:lnTo>
                  <a:lnTo>
                    <a:pt x="75590" y="618934"/>
                  </a:lnTo>
                  <a:lnTo>
                    <a:pt x="87299" y="578866"/>
                  </a:lnTo>
                  <a:lnTo>
                    <a:pt x="103784" y="540512"/>
                  </a:lnTo>
                  <a:lnTo>
                    <a:pt x="125044" y="503872"/>
                  </a:lnTo>
                  <a:close/>
                </a:path>
                <a:path w="8629650" h="4718050">
                  <a:moveTo>
                    <a:pt x="185204" y="4562373"/>
                  </a:moveTo>
                  <a:lnTo>
                    <a:pt x="145072" y="4520450"/>
                  </a:lnTo>
                  <a:lnTo>
                    <a:pt x="105168" y="4459059"/>
                  </a:lnTo>
                  <a:lnTo>
                    <a:pt x="90119" y="4425188"/>
                  </a:lnTo>
                  <a:lnTo>
                    <a:pt x="28346" y="4448899"/>
                  </a:lnTo>
                  <a:lnTo>
                    <a:pt x="64058" y="4521454"/>
                  </a:lnTo>
                  <a:lnTo>
                    <a:pt x="91211" y="4559782"/>
                  </a:lnTo>
                  <a:lnTo>
                    <a:pt x="122758" y="4595088"/>
                  </a:lnTo>
                  <a:lnTo>
                    <a:pt x="141389" y="4611713"/>
                  </a:lnTo>
                  <a:lnTo>
                    <a:pt x="185204" y="4562373"/>
                  </a:lnTo>
                  <a:close/>
                </a:path>
                <a:path w="8629650" h="4718050">
                  <a:moveTo>
                    <a:pt x="298373" y="367093"/>
                  </a:moveTo>
                  <a:lnTo>
                    <a:pt x="275615" y="304736"/>
                  </a:lnTo>
                  <a:lnTo>
                    <a:pt x="237413" y="320548"/>
                  </a:lnTo>
                  <a:lnTo>
                    <a:pt x="196443" y="343141"/>
                  </a:lnTo>
                  <a:lnTo>
                    <a:pt x="158102" y="370293"/>
                  </a:lnTo>
                  <a:lnTo>
                    <a:pt x="122758" y="401815"/>
                  </a:lnTo>
                  <a:lnTo>
                    <a:pt x="110883" y="415112"/>
                  </a:lnTo>
                  <a:lnTo>
                    <a:pt x="159537" y="459765"/>
                  </a:lnTo>
                  <a:lnTo>
                    <a:pt x="162915" y="456082"/>
                  </a:lnTo>
                  <a:lnTo>
                    <a:pt x="166382" y="452475"/>
                  </a:lnTo>
                  <a:lnTo>
                    <a:pt x="169913" y="448945"/>
                  </a:lnTo>
                  <a:lnTo>
                    <a:pt x="198628" y="423151"/>
                  </a:lnTo>
                  <a:lnTo>
                    <a:pt x="229616" y="400913"/>
                  </a:lnTo>
                  <a:lnTo>
                    <a:pt x="262864" y="382231"/>
                  </a:lnTo>
                  <a:lnTo>
                    <a:pt x="298373" y="367093"/>
                  </a:lnTo>
                  <a:close/>
                </a:path>
                <a:path w="8629650" h="4718050">
                  <a:moveTo>
                    <a:pt x="387781" y="4649736"/>
                  </a:moveTo>
                  <a:lnTo>
                    <a:pt x="345871" y="4643526"/>
                  </a:lnTo>
                  <a:lnTo>
                    <a:pt x="305587" y="4632515"/>
                  </a:lnTo>
                  <a:lnTo>
                    <a:pt x="266941" y="4616691"/>
                  </a:lnTo>
                  <a:lnTo>
                    <a:pt x="229920" y="4596079"/>
                  </a:lnTo>
                  <a:lnTo>
                    <a:pt x="194195" y="4652175"/>
                  </a:lnTo>
                  <a:lnTo>
                    <a:pt x="237413" y="4676356"/>
                  </a:lnTo>
                  <a:lnTo>
                    <a:pt x="280568" y="4694225"/>
                  </a:lnTo>
                  <a:lnTo>
                    <a:pt x="325513" y="4707191"/>
                  </a:lnTo>
                  <a:lnTo>
                    <a:pt x="371843" y="4715103"/>
                  </a:lnTo>
                  <a:lnTo>
                    <a:pt x="381889" y="4715675"/>
                  </a:lnTo>
                  <a:lnTo>
                    <a:pt x="387781" y="4649736"/>
                  </a:lnTo>
                  <a:close/>
                </a:path>
                <a:path w="8629650" h="4718050">
                  <a:moveTo>
                    <a:pt x="619175" y="279133"/>
                  </a:moveTo>
                  <a:lnTo>
                    <a:pt x="419138" y="279133"/>
                  </a:lnTo>
                  <a:lnTo>
                    <a:pt x="371843" y="281813"/>
                  </a:lnTo>
                  <a:lnTo>
                    <a:pt x="339940" y="287248"/>
                  </a:lnTo>
                  <a:lnTo>
                    <a:pt x="352450" y="352132"/>
                  </a:lnTo>
                  <a:lnTo>
                    <a:pt x="368998" y="349351"/>
                  </a:lnTo>
                  <a:lnTo>
                    <a:pt x="385635" y="347370"/>
                  </a:lnTo>
                  <a:lnTo>
                    <a:pt x="402348" y="346176"/>
                  </a:lnTo>
                  <a:lnTo>
                    <a:pt x="419138" y="345770"/>
                  </a:lnTo>
                  <a:lnTo>
                    <a:pt x="619175" y="345770"/>
                  </a:lnTo>
                  <a:lnTo>
                    <a:pt x="619175" y="279133"/>
                  </a:lnTo>
                  <a:close/>
                </a:path>
                <a:path w="8629650" h="4718050">
                  <a:moveTo>
                    <a:pt x="648728" y="4651133"/>
                  </a:moveTo>
                  <a:lnTo>
                    <a:pt x="448691" y="4651133"/>
                  </a:lnTo>
                  <a:lnTo>
                    <a:pt x="448691" y="4717770"/>
                  </a:lnTo>
                  <a:lnTo>
                    <a:pt x="648728" y="4717770"/>
                  </a:lnTo>
                  <a:lnTo>
                    <a:pt x="648728" y="4651133"/>
                  </a:lnTo>
                  <a:close/>
                </a:path>
                <a:path w="8629650" h="4718050">
                  <a:moveTo>
                    <a:pt x="915454" y="4651133"/>
                  </a:moveTo>
                  <a:lnTo>
                    <a:pt x="715416" y="4651133"/>
                  </a:lnTo>
                  <a:lnTo>
                    <a:pt x="715416" y="4717770"/>
                  </a:lnTo>
                  <a:lnTo>
                    <a:pt x="915454" y="4717770"/>
                  </a:lnTo>
                  <a:lnTo>
                    <a:pt x="915454" y="4651133"/>
                  </a:lnTo>
                  <a:close/>
                </a:path>
                <a:path w="8629650" h="4718050">
                  <a:moveTo>
                    <a:pt x="1182179" y="4651133"/>
                  </a:moveTo>
                  <a:lnTo>
                    <a:pt x="982141" y="4651133"/>
                  </a:lnTo>
                  <a:lnTo>
                    <a:pt x="982141" y="4717770"/>
                  </a:lnTo>
                  <a:lnTo>
                    <a:pt x="1182179" y="4717770"/>
                  </a:lnTo>
                  <a:lnTo>
                    <a:pt x="1182179" y="4651133"/>
                  </a:lnTo>
                  <a:close/>
                </a:path>
                <a:path w="8629650" h="4718050">
                  <a:moveTo>
                    <a:pt x="1448904" y="4651133"/>
                  </a:moveTo>
                  <a:lnTo>
                    <a:pt x="1248867" y="4651133"/>
                  </a:lnTo>
                  <a:lnTo>
                    <a:pt x="1248867" y="4717770"/>
                  </a:lnTo>
                  <a:lnTo>
                    <a:pt x="1448904" y="4717770"/>
                  </a:lnTo>
                  <a:lnTo>
                    <a:pt x="1448904" y="4651133"/>
                  </a:lnTo>
                  <a:close/>
                </a:path>
                <a:path w="8629650" h="4718050">
                  <a:moveTo>
                    <a:pt x="1715630" y="4651133"/>
                  </a:moveTo>
                  <a:lnTo>
                    <a:pt x="1515579" y="4651133"/>
                  </a:lnTo>
                  <a:lnTo>
                    <a:pt x="1515579" y="4717770"/>
                  </a:lnTo>
                  <a:lnTo>
                    <a:pt x="1715630" y="4717770"/>
                  </a:lnTo>
                  <a:lnTo>
                    <a:pt x="1715630" y="4651133"/>
                  </a:lnTo>
                  <a:close/>
                </a:path>
                <a:path w="8629650" h="4718050">
                  <a:moveTo>
                    <a:pt x="1982355" y="4651133"/>
                  </a:moveTo>
                  <a:lnTo>
                    <a:pt x="1782305" y="4651133"/>
                  </a:lnTo>
                  <a:lnTo>
                    <a:pt x="1782305" y="4717770"/>
                  </a:lnTo>
                  <a:lnTo>
                    <a:pt x="1982355" y="4717770"/>
                  </a:lnTo>
                  <a:lnTo>
                    <a:pt x="1982355" y="4651133"/>
                  </a:lnTo>
                  <a:close/>
                </a:path>
                <a:path w="8629650" h="4718050">
                  <a:moveTo>
                    <a:pt x="2249068" y="4651133"/>
                  </a:moveTo>
                  <a:lnTo>
                    <a:pt x="2049030" y="4651133"/>
                  </a:lnTo>
                  <a:lnTo>
                    <a:pt x="2049030" y="4717770"/>
                  </a:lnTo>
                  <a:lnTo>
                    <a:pt x="2249068" y="4717770"/>
                  </a:lnTo>
                  <a:lnTo>
                    <a:pt x="2249068" y="4651133"/>
                  </a:lnTo>
                  <a:close/>
                </a:path>
                <a:path w="8629650" h="4718050">
                  <a:moveTo>
                    <a:pt x="2515793" y="4651133"/>
                  </a:moveTo>
                  <a:lnTo>
                    <a:pt x="2315756" y="4651133"/>
                  </a:lnTo>
                  <a:lnTo>
                    <a:pt x="2315756" y="4717770"/>
                  </a:lnTo>
                  <a:lnTo>
                    <a:pt x="2515793" y="4717770"/>
                  </a:lnTo>
                  <a:lnTo>
                    <a:pt x="2515793" y="4651133"/>
                  </a:lnTo>
                  <a:close/>
                </a:path>
                <a:path w="8629650" h="4718050">
                  <a:moveTo>
                    <a:pt x="2782519" y="4651133"/>
                  </a:moveTo>
                  <a:lnTo>
                    <a:pt x="2582481" y="4651133"/>
                  </a:lnTo>
                  <a:lnTo>
                    <a:pt x="2582481" y="4717770"/>
                  </a:lnTo>
                  <a:lnTo>
                    <a:pt x="2782519" y="4717770"/>
                  </a:lnTo>
                  <a:lnTo>
                    <a:pt x="2782519" y="4651133"/>
                  </a:lnTo>
                  <a:close/>
                </a:path>
                <a:path w="8629650" h="4718050">
                  <a:moveTo>
                    <a:pt x="3049244" y="4651133"/>
                  </a:moveTo>
                  <a:lnTo>
                    <a:pt x="2849194" y="4651133"/>
                  </a:lnTo>
                  <a:lnTo>
                    <a:pt x="2849194" y="4717770"/>
                  </a:lnTo>
                  <a:lnTo>
                    <a:pt x="3049244" y="4717770"/>
                  </a:lnTo>
                  <a:lnTo>
                    <a:pt x="3049244" y="4651133"/>
                  </a:lnTo>
                  <a:close/>
                </a:path>
                <a:path w="8629650" h="4718050">
                  <a:moveTo>
                    <a:pt x="3315970" y="4651133"/>
                  </a:moveTo>
                  <a:lnTo>
                    <a:pt x="3115919" y="4651133"/>
                  </a:lnTo>
                  <a:lnTo>
                    <a:pt x="3115919" y="4717770"/>
                  </a:lnTo>
                  <a:lnTo>
                    <a:pt x="3315970" y="4717770"/>
                  </a:lnTo>
                  <a:lnTo>
                    <a:pt x="3315970" y="4651133"/>
                  </a:lnTo>
                  <a:close/>
                </a:path>
                <a:path w="8629650" h="4718050">
                  <a:moveTo>
                    <a:pt x="3582682" y="4651133"/>
                  </a:moveTo>
                  <a:lnTo>
                    <a:pt x="3382645" y="4651133"/>
                  </a:lnTo>
                  <a:lnTo>
                    <a:pt x="3382645" y="4717770"/>
                  </a:lnTo>
                  <a:lnTo>
                    <a:pt x="3582682" y="4717770"/>
                  </a:lnTo>
                  <a:lnTo>
                    <a:pt x="3582682" y="4651133"/>
                  </a:lnTo>
                  <a:close/>
                </a:path>
                <a:path w="8629650" h="4718050">
                  <a:moveTo>
                    <a:pt x="3849408" y="4651133"/>
                  </a:moveTo>
                  <a:lnTo>
                    <a:pt x="3649370" y="4651133"/>
                  </a:lnTo>
                  <a:lnTo>
                    <a:pt x="3649370" y="4717770"/>
                  </a:lnTo>
                  <a:lnTo>
                    <a:pt x="3849408" y="4717770"/>
                  </a:lnTo>
                  <a:lnTo>
                    <a:pt x="3849408" y="4651133"/>
                  </a:lnTo>
                  <a:close/>
                </a:path>
                <a:path w="8629650" h="4718050">
                  <a:moveTo>
                    <a:pt x="4116133" y="4651133"/>
                  </a:moveTo>
                  <a:lnTo>
                    <a:pt x="3916095" y="4651133"/>
                  </a:lnTo>
                  <a:lnTo>
                    <a:pt x="3916095" y="4717770"/>
                  </a:lnTo>
                  <a:lnTo>
                    <a:pt x="4116133" y="4717770"/>
                  </a:lnTo>
                  <a:lnTo>
                    <a:pt x="4116133" y="4651133"/>
                  </a:lnTo>
                  <a:close/>
                </a:path>
                <a:path w="8629650" h="4718050">
                  <a:moveTo>
                    <a:pt x="4382859" y="4651133"/>
                  </a:moveTo>
                  <a:lnTo>
                    <a:pt x="4182808" y="4651133"/>
                  </a:lnTo>
                  <a:lnTo>
                    <a:pt x="4182808" y="4717770"/>
                  </a:lnTo>
                  <a:lnTo>
                    <a:pt x="4382859" y="4717770"/>
                  </a:lnTo>
                  <a:lnTo>
                    <a:pt x="4382859" y="4651133"/>
                  </a:lnTo>
                  <a:close/>
                </a:path>
                <a:path w="8629650" h="4718050">
                  <a:moveTo>
                    <a:pt x="4649584" y="4651133"/>
                  </a:moveTo>
                  <a:lnTo>
                    <a:pt x="4449534" y="4651133"/>
                  </a:lnTo>
                  <a:lnTo>
                    <a:pt x="4449534" y="4717770"/>
                  </a:lnTo>
                  <a:lnTo>
                    <a:pt x="4649584" y="4717770"/>
                  </a:lnTo>
                  <a:lnTo>
                    <a:pt x="4649584" y="4651133"/>
                  </a:lnTo>
                  <a:close/>
                </a:path>
                <a:path w="8629650" h="4718050">
                  <a:moveTo>
                    <a:pt x="4916297" y="4651133"/>
                  </a:moveTo>
                  <a:lnTo>
                    <a:pt x="4716259" y="4651133"/>
                  </a:lnTo>
                  <a:lnTo>
                    <a:pt x="4716259" y="4717770"/>
                  </a:lnTo>
                  <a:lnTo>
                    <a:pt x="4916297" y="4717770"/>
                  </a:lnTo>
                  <a:lnTo>
                    <a:pt x="4916297" y="4651133"/>
                  </a:lnTo>
                  <a:close/>
                </a:path>
                <a:path w="8629650" h="4718050">
                  <a:moveTo>
                    <a:pt x="5183022" y="4651133"/>
                  </a:moveTo>
                  <a:lnTo>
                    <a:pt x="4982984" y="4651133"/>
                  </a:lnTo>
                  <a:lnTo>
                    <a:pt x="4982984" y="4717770"/>
                  </a:lnTo>
                  <a:lnTo>
                    <a:pt x="5183022" y="4717770"/>
                  </a:lnTo>
                  <a:lnTo>
                    <a:pt x="5183022" y="4651133"/>
                  </a:lnTo>
                  <a:close/>
                </a:path>
                <a:path w="8629650" h="4718050">
                  <a:moveTo>
                    <a:pt x="5449748" y="4651133"/>
                  </a:moveTo>
                  <a:lnTo>
                    <a:pt x="5249710" y="4651133"/>
                  </a:lnTo>
                  <a:lnTo>
                    <a:pt x="5249710" y="4717770"/>
                  </a:lnTo>
                  <a:lnTo>
                    <a:pt x="5449748" y="4717770"/>
                  </a:lnTo>
                  <a:lnTo>
                    <a:pt x="5449748" y="4651133"/>
                  </a:lnTo>
                  <a:close/>
                </a:path>
                <a:path w="8629650" h="4718050">
                  <a:moveTo>
                    <a:pt x="5716473" y="4651133"/>
                  </a:moveTo>
                  <a:lnTo>
                    <a:pt x="5516423" y="4651133"/>
                  </a:lnTo>
                  <a:lnTo>
                    <a:pt x="5516423" y="4717770"/>
                  </a:lnTo>
                  <a:lnTo>
                    <a:pt x="5716473" y="4717770"/>
                  </a:lnTo>
                  <a:lnTo>
                    <a:pt x="5716473" y="4651133"/>
                  </a:lnTo>
                  <a:close/>
                </a:path>
                <a:path w="8629650" h="4718050">
                  <a:moveTo>
                    <a:pt x="5983198" y="4651133"/>
                  </a:moveTo>
                  <a:lnTo>
                    <a:pt x="5783148" y="4651133"/>
                  </a:lnTo>
                  <a:lnTo>
                    <a:pt x="5783148" y="4717770"/>
                  </a:lnTo>
                  <a:lnTo>
                    <a:pt x="5983198" y="4717770"/>
                  </a:lnTo>
                  <a:lnTo>
                    <a:pt x="5983198" y="4651133"/>
                  </a:lnTo>
                  <a:close/>
                </a:path>
                <a:path w="8629650" h="4718050">
                  <a:moveTo>
                    <a:pt x="5983770" y="320954"/>
                  </a:moveTo>
                  <a:lnTo>
                    <a:pt x="5980290" y="273532"/>
                  </a:lnTo>
                  <a:lnTo>
                    <a:pt x="5970181" y="228257"/>
                  </a:lnTo>
                  <a:lnTo>
                    <a:pt x="5953938" y="185648"/>
                  </a:lnTo>
                  <a:lnTo>
                    <a:pt x="5932068" y="146189"/>
                  </a:lnTo>
                  <a:lnTo>
                    <a:pt x="5905043" y="110388"/>
                  </a:lnTo>
                  <a:lnTo>
                    <a:pt x="5873381" y="78727"/>
                  </a:lnTo>
                  <a:lnTo>
                    <a:pt x="5837580" y="51714"/>
                  </a:lnTo>
                  <a:lnTo>
                    <a:pt x="5798121" y="29832"/>
                  </a:lnTo>
                  <a:lnTo>
                    <a:pt x="5755513" y="13589"/>
                  </a:lnTo>
                  <a:lnTo>
                    <a:pt x="5710250" y="3479"/>
                  </a:lnTo>
                  <a:lnTo>
                    <a:pt x="5662815" y="0"/>
                  </a:lnTo>
                  <a:lnTo>
                    <a:pt x="1043051" y="0"/>
                  </a:lnTo>
                  <a:lnTo>
                    <a:pt x="995616" y="3479"/>
                  </a:lnTo>
                  <a:lnTo>
                    <a:pt x="950353" y="13589"/>
                  </a:lnTo>
                  <a:lnTo>
                    <a:pt x="907745" y="29832"/>
                  </a:lnTo>
                  <a:lnTo>
                    <a:pt x="868286" y="51714"/>
                  </a:lnTo>
                  <a:lnTo>
                    <a:pt x="832485" y="78727"/>
                  </a:lnTo>
                  <a:lnTo>
                    <a:pt x="800823" y="110388"/>
                  </a:lnTo>
                  <a:lnTo>
                    <a:pt x="773798" y="146189"/>
                  </a:lnTo>
                  <a:lnTo>
                    <a:pt x="751928" y="185648"/>
                  </a:lnTo>
                  <a:lnTo>
                    <a:pt x="735685" y="228257"/>
                  </a:lnTo>
                  <a:lnTo>
                    <a:pt x="725576" y="273532"/>
                  </a:lnTo>
                  <a:lnTo>
                    <a:pt x="725157" y="279133"/>
                  </a:lnTo>
                  <a:lnTo>
                    <a:pt x="685850" y="279133"/>
                  </a:lnTo>
                  <a:lnTo>
                    <a:pt x="685850" y="345770"/>
                  </a:lnTo>
                  <a:lnTo>
                    <a:pt x="723912" y="345770"/>
                  </a:lnTo>
                  <a:lnTo>
                    <a:pt x="725576" y="368376"/>
                  </a:lnTo>
                  <a:lnTo>
                    <a:pt x="735685" y="413651"/>
                  </a:lnTo>
                  <a:lnTo>
                    <a:pt x="751928" y="456260"/>
                  </a:lnTo>
                  <a:lnTo>
                    <a:pt x="773798" y="495719"/>
                  </a:lnTo>
                  <a:lnTo>
                    <a:pt x="800823" y="531520"/>
                  </a:lnTo>
                  <a:lnTo>
                    <a:pt x="832485" y="563181"/>
                  </a:lnTo>
                  <a:lnTo>
                    <a:pt x="868286" y="590194"/>
                  </a:lnTo>
                  <a:lnTo>
                    <a:pt x="907745" y="612076"/>
                  </a:lnTo>
                  <a:lnTo>
                    <a:pt x="950353" y="628319"/>
                  </a:lnTo>
                  <a:lnTo>
                    <a:pt x="995616" y="638429"/>
                  </a:lnTo>
                  <a:lnTo>
                    <a:pt x="1043051" y="641908"/>
                  </a:lnTo>
                  <a:lnTo>
                    <a:pt x="5662815" y="641908"/>
                  </a:lnTo>
                  <a:lnTo>
                    <a:pt x="5710250" y="638429"/>
                  </a:lnTo>
                  <a:lnTo>
                    <a:pt x="5755513" y="628319"/>
                  </a:lnTo>
                  <a:lnTo>
                    <a:pt x="5798121" y="612076"/>
                  </a:lnTo>
                  <a:lnTo>
                    <a:pt x="5837580" y="590194"/>
                  </a:lnTo>
                  <a:lnTo>
                    <a:pt x="5873381" y="563181"/>
                  </a:lnTo>
                  <a:lnTo>
                    <a:pt x="5905043" y="531520"/>
                  </a:lnTo>
                  <a:lnTo>
                    <a:pt x="5932068" y="495719"/>
                  </a:lnTo>
                  <a:lnTo>
                    <a:pt x="5953938" y="456260"/>
                  </a:lnTo>
                  <a:lnTo>
                    <a:pt x="5970181" y="413651"/>
                  </a:lnTo>
                  <a:lnTo>
                    <a:pt x="5980290" y="368376"/>
                  </a:lnTo>
                  <a:lnTo>
                    <a:pt x="5983770" y="320954"/>
                  </a:lnTo>
                  <a:close/>
                </a:path>
                <a:path w="8629650" h="4718050">
                  <a:moveTo>
                    <a:pt x="6220358" y="279133"/>
                  </a:moveTo>
                  <a:lnTo>
                    <a:pt x="6020320" y="279133"/>
                  </a:lnTo>
                  <a:lnTo>
                    <a:pt x="6020320" y="345770"/>
                  </a:lnTo>
                  <a:lnTo>
                    <a:pt x="6220358" y="345770"/>
                  </a:lnTo>
                  <a:lnTo>
                    <a:pt x="6220358" y="279133"/>
                  </a:lnTo>
                  <a:close/>
                </a:path>
                <a:path w="8629650" h="4718050">
                  <a:moveTo>
                    <a:pt x="6249911" y="4651133"/>
                  </a:moveTo>
                  <a:lnTo>
                    <a:pt x="6049873" y="4651133"/>
                  </a:lnTo>
                  <a:lnTo>
                    <a:pt x="6049873" y="4717770"/>
                  </a:lnTo>
                  <a:lnTo>
                    <a:pt x="6249911" y="4717770"/>
                  </a:lnTo>
                  <a:lnTo>
                    <a:pt x="6249911" y="4651133"/>
                  </a:lnTo>
                  <a:close/>
                </a:path>
                <a:path w="8629650" h="4718050">
                  <a:moveTo>
                    <a:pt x="6487084" y="279133"/>
                  </a:moveTo>
                  <a:lnTo>
                    <a:pt x="6287033" y="279133"/>
                  </a:lnTo>
                  <a:lnTo>
                    <a:pt x="6287033" y="345770"/>
                  </a:lnTo>
                  <a:lnTo>
                    <a:pt x="6487084" y="345770"/>
                  </a:lnTo>
                  <a:lnTo>
                    <a:pt x="6487084" y="279133"/>
                  </a:lnTo>
                  <a:close/>
                </a:path>
                <a:path w="8629650" h="4718050">
                  <a:moveTo>
                    <a:pt x="6516637" y="4651133"/>
                  </a:moveTo>
                  <a:lnTo>
                    <a:pt x="6316599" y="4651133"/>
                  </a:lnTo>
                  <a:lnTo>
                    <a:pt x="6316599" y="4717770"/>
                  </a:lnTo>
                  <a:lnTo>
                    <a:pt x="6516637" y="4717770"/>
                  </a:lnTo>
                  <a:lnTo>
                    <a:pt x="6516637" y="4651133"/>
                  </a:lnTo>
                  <a:close/>
                </a:path>
                <a:path w="8629650" h="4718050">
                  <a:moveTo>
                    <a:pt x="6753809" y="279133"/>
                  </a:moveTo>
                  <a:lnTo>
                    <a:pt x="6553759" y="279133"/>
                  </a:lnTo>
                  <a:lnTo>
                    <a:pt x="6553759" y="345770"/>
                  </a:lnTo>
                  <a:lnTo>
                    <a:pt x="6753809" y="345770"/>
                  </a:lnTo>
                  <a:lnTo>
                    <a:pt x="6753809" y="279133"/>
                  </a:lnTo>
                  <a:close/>
                </a:path>
                <a:path w="8629650" h="4718050">
                  <a:moveTo>
                    <a:pt x="6783362" y="4651133"/>
                  </a:moveTo>
                  <a:lnTo>
                    <a:pt x="6583324" y="4651133"/>
                  </a:lnTo>
                  <a:lnTo>
                    <a:pt x="6583324" y="4717770"/>
                  </a:lnTo>
                  <a:lnTo>
                    <a:pt x="6783362" y="4717770"/>
                  </a:lnTo>
                  <a:lnTo>
                    <a:pt x="6783362" y="4651133"/>
                  </a:lnTo>
                  <a:close/>
                </a:path>
                <a:path w="8629650" h="4718050">
                  <a:moveTo>
                    <a:pt x="7020522" y="279133"/>
                  </a:moveTo>
                  <a:lnTo>
                    <a:pt x="6820484" y="279133"/>
                  </a:lnTo>
                  <a:lnTo>
                    <a:pt x="6820484" y="345770"/>
                  </a:lnTo>
                  <a:lnTo>
                    <a:pt x="7020522" y="345770"/>
                  </a:lnTo>
                  <a:lnTo>
                    <a:pt x="7020522" y="279133"/>
                  </a:lnTo>
                  <a:close/>
                </a:path>
                <a:path w="8629650" h="4718050">
                  <a:moveTo>
                    <a:pt x="7050087" y="4651133"/>
                  </a:moveTo>
                  <a:lnTo>
                    <a:pt x="6850050" y="4651133"/>
                  </a:lnTo>
                  <a:lnTo>
                    <a:pt x="6850050" y="4717770"/>
                  </a:lnTo>
                  <a:lnTo>
                    <a:pt x="7050087" y="4717770"/>
                  </a:lnTo>
                  <a:lnTo>
                    <a:pt x="7050087" y="4651133"/>
                  </a:lnTo>
                  <a:close/>
                </a:path>
                <a:path w="8629650" h="4718050">
                  <a:moveTo>
                    <a:pt x="7287247" y="279133"/>
                  </a:moveTo>
                  <a:lnTo>
                    <a:pt x="7087209" y="279133"/>
                  </a:lnTo>
                  <a:lnTo>
                    <a:pt x="7087209" y="345770"/>
                  </a:lnTo>
                  <a:lnTo>
                    <a:pt x="7287247" y="345770"/>
                  </a:lnTo>
                  <a:lnTo>
                    <a:pt x="7287247" y="279133"/>
                  </a:lnTo>
                  <a:close/>
                </a:path>
                <a:path w="8629650" h="4718050">
                  <a:moveTo>
                    <a:pt x="7316813" y="4651133"/>
                  </a:moveTo>
                  <a:lnTo>
                    <a:pt x="7116762" y="4651133"/>
                  </a:lnTo>
                  <a:lnTo>
                    <a:pt x="7116762" y="4717770"/>
                  </a:lnTo>
                  <a:lnTo>
                    <a:pt x="7316813" y="4717770"/>
                  </a:lnTo>
                  <a:lnTo>
                    <a:pt x="7316813" y="4651133"/>
                  </a:lnTo>
                  <a:close/>
                </a:path>
                <a:path w="8629650" h="4718050">
                  <a:moveTo>
                    <a:pt x="7553973" y="279133"/>
                  </a:moveTo>
                  <a:lnTo>
                    <a:pt x="7353935" y="279133"/>
                  </a:lnTo>
                  <a:lnTo>
                    <a:pt x="7353935" y="345770"/>
                  </a:lnTo>
                  <a:lnTo>
                    <a:pt x="7553973" y="345770"/>
                  </a:lnTo>
                  <a:lnTo>
                    <a:pt x="7553973" y="279133"/>
                  </a:lnTo>
                  <a:close/>
                </a:path>
                <a:path w="8629650" h="4718050">
                  <a:moveTo>
                    <a:pt x="7583538" y="4651133"/>
                  </a:moveTo>
                  <a:lnTo>
                    <a:pt x="7383488" y="4651133"/>
                  </a:lnTo>
                  <a:lnTo>
                    <a:pt x="7383488" y="4717770"/>
                  </a:lnTo>
                  <a:lnTo>
                    <a:pt x="7583538" y="4717770"/>
                  </a:lnTo>
                  <a:lnTo>
                    <a:pt x="7583538" y="4651133"/>
                  </a:lnTo>
                  <a:close/>
                </a:path>
                <a:path w="8629650" h="4718050">
                  <a:moveTo>
                    <a:pt x="7820698" y="279133"/>
                  </a:moveTo>
                  <a:lnTo>
                    <a:pt x="7620648" y="279133"/>
                  </a:lnTo>
                  <a:lnTo>
                    <a:pt x="7620648" y="345770"/>
                  </a:lnTo>
                  <a:lnTo>
                    <a:pt x="7820698" y="345770"/>
                  </a:lnTo>
                  <a:lnTo>
                    <a:pt x="7820698" y="279133"/>
                  </a:lnTo>
                  <a:close/>
                </a:path>
                <a:path w="8629650" h="4718050">
                  <a:moveTo>
                    <a:pt x="7850251" y="4651133"/>
                  </a:moveTo>
                  <a:lnTo>
                    <a:pt x="7650213" y="4651133"/>
                  </a:lnTo>
                  <a:lnTo>
                    <a:pt x="7650213" y="4717770"/>
                  </a:lnTo>
                  <a:lnTo>
                    <a:pt x="7850251" y="4717770"/>
                  </a:lnTo>
                  <a:lnTo>
                    <a:pt x="7850251" y="4651133"/>
                  </a:lnTo>
                  <a:close/>
                </a:path>
                <a:path w="8629650" h="4718050">
                  <a:moveTo>
                    <a:pt x="8087423" y="279133"/>
                  </a:moveTo>
                  <a:lnTo>
                    <a:pt x="7887373" y="279133"/>
                  </a:lnTo>
                  <a:lnTo>
                    <a:pt x="7887373" y="345770"/>
                  </a:lnTo>
                  <a:lnTo>
                    <a:pt x="8087423" y="345770"/>
                  </a:lnTo>
                  <a:lnTo>
                    <a:pt x="8087423" y="279133"/>
                  </a:lnTo>
                  <a:close/>
                </a:path>
                <a:path w="8629650" h="4718050">
                  <a:moveTo>
                    <a:pt x="8116976" y="4651133"/>
                  </a:moveTo>
                  <a:lnTo>
                    <a:pt x="7916939" y="4651133"/>
                  </a:lnTo>
                  <a:lnTo>
                    <a:pt x="7916939" y="4717770"/>
                  </a:lnTo>
                  <a:lnTo>
                    <a:pt x="8116976" y="4717770"/>
                  </a:lnTo>
                  <a:lnTo>
                    <a:pt x="8116976" y="4651133"/>
                  </a:lnTo>
                  <a:close/>
                </a:path>
                <a:path w="8629650" h="4718050">
                  <a:moveTo>
                    <a:pt x="8351545" y="303707"/>
                  </a:moveTo>
                  <a:lnTo>
                    <a:pt x="8349094" y="302691"/>
                  </a:lnTo>
                  <a:lnTo>
                    <a:pt x="8304149" y="289712"/>
                  </a:lnTo>
                  <a:lnTo>
                    <a:pt x="8257819" y="281813"/>
                  </a:lnTo>
                  <a:lnTo>
                    <a:pt x="8210524" y="279133"/>
                  </a:lnTo>
                  <a:lnTo>
                    <a:pt x="8154098" y="279133"/>
                  </a:lnTo>
                  <a:lnTo>
                    <a:pt x="8154098" y="345770"/>
                  </a:lnTo>
                  <a:lnTo>
                    <a:pt x="8210524" y="345770"/>
                  </a:lnTo>
                  <a:lnTo>
                    <a:pt x="8240852" y="347052"/>
                  </a:lnTo>
                  <a:lnTo>
                    <a:pt x="8270735" y="350913"/>
                  </a:lnTo>
                  <a:lnTo>
                    <a:pt x="8300161" y="357339"/>
                  </a:lnTo>
                  <a:lnTo>
                    <a:pt x="8329155" y="366318"/>
                  </a:lnTo>
                  <a:lnTo>
                    <a:pt x="8351545" y="303707"/>
                  </a:lnTo>
                  <a:close/>
                </a:path>
                <a:path w="8629650" h="4718050">
                  <a:moveTo>
                    <a:pt x="8378838" y="4681906"/>
                  </a:moveTo>
                  <a:lnTo>
                    <a:pt x="8352244" y="4621403"/>
                  </a:lnTo>
                  <a:lnTo>
                    <a:pt x="8317979" y="4634408"/>
                  </a:lnTo>
                  <a:lnTo>
                    <a:pt x="8282940" y="4643704"/>
                  </a:lnTo>
                  <a:lnTo>
                    <a:pt x="8247126" y="4649279"/>
                  </a:lnTo>
                  <a:lnTo>
                    <a:pt x="8210524" y="4651133"/>
                  </a:lnTo>
                  <a:lnTo>
                    <a:pt x="8183664" y="4651133"/>
                  </a:lnTo>
                  <a:lnTo>
                    <a:pt x="8183664" y="4717770"/>
                  </a:lnTo>
                  <a:lnTo>
                    <a:pt x="8210524" y="4717770"/>
                  </a:lnTo>
                  <a:lnTo>
                    <a:pt x="8257819" y="4715103"/>
                  </a:lnTo>
                  <a:lnTo>
                    <a:pt x="8304149" y="4707191"/>
                  </a:lnTo>
                  <a:lnTo>
                    <a:pt x="8349094" y="4694225"/>
                  </a:lnTo>
                  <a:lnTo>
                    <a:pt x="8378838" y="4681906"/>
                  </a:lnTo>
                  <a:close/>
                </a:path>
                <a:path w="8629650" h="4718050">
                  <a:moveTo>
                    <a:pt x="8558327" y="465188"/>
                  </a:moveTo>
                  <a:lnTo>
                    <a:pt x="8506892" y="401815"/>
                  </a:lnTo>
                  <a:lnTo>
                    <a:pt x="8471560" y="370293"/>
                  </a:lnTo>
                  <a:lnTo>
                    <a:pt x="8433206" y="343141"/>
                  </a:lnTo>
                  <a:lnTo>
                    <a:pt x="8412048" y="331470"/>
                  </a:lnTo>
                  <a:lnTo>
                    <a:pt x="8380260" y="389305"/>
                  </a:lnTo>
                  <a:lnTo>
                    <a:pt x="8401723" y="402094"/>
                  </a:lnTo>
                  <a:lnTo>
                    <a:pt x="8422119" y="416293"/>
                  </a:lnTo>
                  <a:lnTo>
                    <a:pt x="8459737" y="448945"/>
                  </a:lnTo>
                  <a:lnTo>
                    <a:pt x="8493430" y="487921"/>
                  </a:lnTo>
                  <a:lnTo>
                    <a:pt x="8503348" y="501980"/>
                  </a:lnTo>
                  <a:lnTo>
                    <a:pt x="8558327" y="465188"/>
                  </a:lnTo>
                  <a:close/>
                </a:path>
                <a:path w="8629650" h="4718050">
                  <a:moveTo>
                    <a:pt x="8573846" y="4506531"/>
                  </a:moveTo>
                  <a:lnTo>
                    <a:pt x="8516480" y="4473753"/>
                  </a:lnTo>
                  <a:lnTo>
                    <a:pt x="8504161" y="4493730"/>
                  </a:lnTo>
                  <a:lnTo>
                    <a:pt x="8490598" y="4512754"/>
                  </a:lnTo>
                  <a:lnTo>
                    <a:pt x="8459737" y="4547971"/>
                  </a:lnTo>
                  <a:lnTo>
                    <a:pt x="8417103" y="4584293"/>
                  </a:lnTo>
                  <a:lnTo>
                    <a:pt x="8401647" y="4594847"/>
                  </a:lnTo>
                  <a:lnTo>
                    <a:pt x="8437664" y="4650613"/>
                  </a:lnTo>
                  <a:lnTo>
                    <a:pt x="8471560" y="4626622"/>
                  </a:lnTo>
                  <a:lnTo>
                    <a:pt x="8506892" y="4595088"/>
                  </a:lnTo>
                  <a:lnTo>
                    <a:pt x="8538439" y="4559782"/>
                  </a:lnTo>
                  <a:lnTo>
                    <a:pt x="8565604" y="4521454"/>
                  </a:lnTo>
                  <a:lnTo>
                    <a:pt x="8573846" y="4506531"/>
                  </a:lnTo>
                  <a:close/>
                </a:path>
                <a:path w="8629650" h="4718050">
                  <a:moveTo>
                    <a:pt x="8629650" y="4249623"/>
                  </a:moveTo>
                  <a:lnTo>
                    <a:pt x="8562975" y="4249623"/>
                  </a:lnTo>
                  <a:lnTo>
                    <a:pt x="8562975" y="4298912"/>
                  </a:lnTo>
                  <a:lnTo>
                    <a:pt x="8561553" y="4330725"/>
                  </a:lnTo>
                  <a:lnTo>
                    <a:pt x="8557311" y="4362018"/>
                  </a:lnTo>
                  <a:lnTo>
                    <a:pt x="8550250" y="4392803"/>
                  </a:lnTo>
                  <a:lnTo>
                    <a:pt x="8540344" y="4423067"/>
                  </a:lnTo>
                  <a:lnTo>
                    <a:pt x="8602345" y="4446409"/>
                  </a:lnTo>
                  <a:lnTo>
                    <a:pt x="8606091" y="4437380"/>
                  </a:lnTo>
                  <a:lnTo>
                    <a:pt x="8619071" y="4392473"/>
                  </a:lnTo>
                  <a:lnTo>
                    <a:pt x="8626983" y="4346168"/>
                  </a:lnTo>
                  <a:lnTo>
                    <a:pt x="8629650" y="4298912"/>
                  </a:lnTo>
                  <a:lnTo>
                    <a:pt x="8629650" y="4249623"/>
                  </a:lnTo>
                  <a:close/>
                </a:path>
                <a:path w="8629650" h="4718050">
                  <a:moveTo>
                    <a:pt x="8629650" y="3983063"/>
                  </a:moveTo>
                  <a:lnTo>
                    <a:pt x="8562975" y="3983063"/>
                  </a:lnTo>
                  <a:lnTo>
                    <a:pt x="8562975" y="4182986"/>
                  </a:lnTo>
                  <a:lnTo>
                    <a:pt x="8629650" y="4182986"/>
                  </a:lnTo>
                  <a:lnTo>
                    <a:pt x="8629650" y="3983063"/>
                  </a:lnTo>
                  <a:close/>
                </a:path>
                <a:path w="8629650" h="4718050">
                  <a:moveTo>
                    <a:pt x="8629650" y="3716515"/>
                  </a:moveTo>
                  <a:lnTo>
                    <a:pt x="8562975" y="3716515"/>
                  </a:lnTo>
                  <a:lnTo>
                    <a:pt x="8562975" y="3916426"/>
                  </a:lnTo>
                  <a:lnTo>
                    <a:pt x="8629650" y="3916426"/>
                  </a:lnTo>
                  <a:lnTo>
                    <a:pt x="8629650" y="3716515"/>
                  </a:lnTo>
                  <a:close/>
                </a:path>
                <a:path w="8629650" h="4718050">
                  <a:moveTo>
                    <a:pt x="8629650" y="3449955"/>
                  </a:moveTo>
                  <a:lnTo>
                    <a:pt x="8562975" y="3449955"/>
                  </a:lnTo>
                  <a:lnTo>
                    <a:pt x="8562975" y="3649865"/>
                  </a:lnTo>
                  <a:lnTo>
                    <a:pt x="8629650" y="3649865"/>
                  </a:lnTo>
                  <a:lnTo>
                    <a:pt x="8629650" y="3449955"/>
                  </a:lnTo>
                  <a:close/>
                </a:path>
                <a:path w="8629650" h="4718050">
                  <a:moveTo>
                    <a:pt x="8629650" y="3183394"/>
                  </a:moveTo>
                  <a:lnTo>
                    <a:pt x="8562975" y="3183394"/>
                  </a:lnTo>
                  <a:lnTo>
                    <a:pt x="8562975" y="3383318"/>
                  </a:lnTo>
                  <a:lnTo>
                    <a:pt x="8629650" y="3383318"/>
                  </a:lnTo>
                  <a:lnTo>
                    <a:pt x="8629650" y="3183394"/>
                  </a:lnTo>
                  <a:close/>
                </a:path>
                <a:path w="8629650" h="4718050">
                  <a:moveTo>
                    <a:pt x="8629650" y="2916834"/>
                  </a:moveTo>
                  <a:lnTo>
                    <a:pt x="8562975" y="2916834"/>
                  </a:lnTo>
                  <a:lnTo>
                    <a:pt x="8562975" y="3116757"/>
                  </a:lnTo>
                  <a:lnTo>
                    <a:pt x="8629650" y="3116757"/>
                  </a:lnTo>
                  <a:lnTo>
                    <a:pt x="8629650" y="2916834"/>
                  </a:lnTo>
                  <a:close/>
                </a:path>
                <a:path w="8629650" h="4718050">
                  <a:moveTo>
                    <a:pt x="8629650" y="2650286"/>
                  </a:moveTo>
                  <a:lnTo>
                    <a:pt x="8562975" y="2650286"/>
                  </a:lnTo>
                  <a:lnTo>
                    <a:pt x="8562975" y="2850197"/>
                  </a:lnTo>
                  <a:lnTo>
                    <a:pt x="8629650" y="2850197"/>
                  </a:lnTo>
                  <a:lnTo>
                    <a:pt x="8629650" y="2650286"/>
                  </a:lnTo>
                  <a:close/>
                </a:path>
                <a:path w="8629650" h="4718050">
                  <a:moveTo>
                    <a:pt x="8629650" y="2383726"/>
                  </a:moveTo>
                  <a:lnTo>
                    <a:pt x="8562975" y="2383726"/>
                  </a:lnTo>
                  <a:lnTo>
                    <a:pt x="8562975" y="2583650"/>
                  </a:lnTo>
                  <a:lnTo>
                    <a:pt x="8629650" y="2583650"/>
                  </a:lnTo>
                  <a:lnTo>
                    <a:pt x="8629650" y="2383726"/>
                  </a:lnTo>
                  <a:close/>
                </a:path>
                <a:path w="8629650" h="4718050">
                  <a:moveTo>
                    <a:pt x="8629650" y="2117166"/>
                  </a:moveTo>
                  <a:lnTo>
                    <a:pt x="8562975" y="2117166"/>
                  </a:lnTo>
                  <a:lnTo>
                    <a:pt x="8562975" y="2317089"/>
                  </a:lnTo>
                  <a:lnTo>
                    <a:pt x="8629650" y="2317089"/>
                  </a:lnTo>
                  <a:lnTo>
                    <a:pt x="8629650" y="2117166"/>
                  </a:lnTo>
                  <a:close/>
                </a:path>
                <a:path w="8629650" h="4718050">
                  <a:moveTo>
                    <a:pt x="8629650" y="1850605"/>
                  </a:moveTo>
                  <a:lnTo>
                    <a:pt x="8562975" y="1850605"/>
                  </a:lnTo>
                  <a:lnTo>
                    <a:pt x="8562975" y="2050529"/>
                  </a:lnTo>
                  <a:lnTo>
                    <a:pt x="8629650" y="2050529"/>
                  </a:lnTo>
                  <a:lnTo>
                    <a:pt x="8629650" y="1850605"/>
                  </a:lnTo>
                  <a:close/>
                </a:path>
                <a:path w="8629650" h="4718050">
                  <a:moveTo>
                    <a:pt x="8629650" y="1584058"/>
                  </a:moveTo>
                  <a:lnTo>
                    <a:pt x="8562975" y="1584058"/>
                  </a:lnTo>
                  <a:lnTo>
                    <a:pt x="8562975" y="1783969"/>
                  </a:lnTo>
                  <a:lnTo>
                    <a:pt x="8629650" y="1783969"/>
                  </a:lnTo>
                  <a:lnTo>
                    <a:pt x="8629650" y="1584058"/>
                  </a:lnTo>
                  <a:close/>
                </a:path>
                <a:path w="8629650" h="4718050">
                  <a:moveTo>
                    <a:pt x="8629650" y="1317498"/>
                  </a:moveTo>
                  <a:lnTo>
                    <a:pt x="8562975" y="1317498"/>
                  </a:lnTo>
                  <a:lnTo>
                    <a:pt x="8562975" y="1517421"/>
                  </a:lnTo>
                  <a:lnTo>
                    <a:pt x="8629650" y="1517421"/>
                  </a:lnTo>
                  <a:lnTo>
                    <a:pt x="8629650" y="1317498"/>
                  </a:lnTo>
                  <a:close/>
                </a:path>
                <a:path w="8629650" h="4718050">
                  <a:moveTo>
                    <a:pt x="8629650" y="1050937"/>
                  </a:moveTo>
                  <a:lnTo>
                    <a:pt x="8562975" y="1050937"/>
                  </a:lnTo>
                  <a:lnTo>
                    <a:pt x="8562975" y="1250861"/>
                  </a:lnTo>
                  <a:lnTo>
                    <a:pt x="8629650" y="1250861"/>
                  </a:lnTo>
                  <a:lnTo>
                    <a:pt x="8629650" y="1050937"/>
                  </a:lnTo>
                  <a:close/>
                </a:path>
                <a:path w="8629650" h="4718050">
                  <a:moveTo>
                    <a:pt x="8629650" y="784390"/>
                  </a:moveTo>
                  <a:lnTo>
                    <a:pt x="8562975" y="784390"/>
                  </a:lnTo>
                  <a:lnTo>
                    <a:pt x="8562975" y="984300"/>
                  </a:lnTo>
                  <a:lnTo>
                    <a:pt x="8629650" y="984300"/>
                  </a:lnTo>
                  <a:lnTo>
                    <a:pt x="8629650" y="784390"/>
                  </a:lnTo>
                  <a:close/>
                </a:path>
                <a:path w="8629650" h="4718050">
                  <a:moveTo>
                    <a:pt x="8629650" y="698004"/>
                  </a:moveTo>
                  <a:lnTo>
                    <a:pt x="8626983" y="650735"/>
                  </a:lnTo>
                  <a:lnTo>
                    <a:pt x="8619071" y="604443"/>
                  </a:lnTo>
                  <a:lnTo>
                    <a:pt x="8606091" y="559523"/>
                  </a:lnTo>
                  <a:lnTo>
                    <a:pt x="8591042" y="523240"/>
                  </a:lnTo>
                  <a:lnTo>
                    <a:pt x="8530768" y="550913"/>
                  </a:lnTo>
                  <a:lnTo>
                    <a:pt x="8544865" y="586371"/>
                  </a:lnTo>
                  <a:lnTo>
                    <a:pt x="8554923" y="622706"/>
                  </a:lnTo>
                  <a:lnTo>
                    <a:pt x="8560956" y="659917"/>
                  </a:lnTo>
                  <a:lnTo>
                    <a:pt x="8562975" y="698004"/>
                  </a:lnTo>
                  <a:lnTo>
                    <a:pt x="8562975" y="717740"/>
                  </a:lnTo>
                  <a:lnTo>
                    <a:pt x="8629650" y="717740"/>
                  </a:lnTo>
                  <a:lnTo>
                    <a:pt x="8629650" y="698004"/>
                  </a:lnTo>
                  <a:close/>
                </a:path>
              </a:pathLst>
            </a:custGeom>
            <a:solidFill>
              <a:srgbClr val="1629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47138" y="6132723"/>
              <a:ext cx="3738245" cy="3599179"/>
            </a:xfrm>
            <a:custGeom>
              <a:avLst/>
              <a:gdLst/>
              <a:ahLst/>
              <a:cxnLst/>
              <a:rect l="l" t="t" r="r" b="b"/>
              <a:pathLst>
                <a:path w="3738245" h="3599179">
                  <a:moveTo>
                    <a:pt x="304807" y="0"/>
                  </a:moveTo>
                  <a:lnTo>
                    <a:pt x="3467092" y="0"/>
                  </a:lnTo>
                  <a:lnTo>
                    <a:pt x="3516534" y="3989"/>
                  </a:lnTo>
                  <a:lnTo>
                    <a:pt x="3563435" y="15541"/>
                  </a:lnTo>
                  <a:lnTo>
                    <a:pt x="3607169" y="34026"/>
                  </a:lnTo>
                  <a:lnTo>
                    <a:pt x="3647108" y="58817"/>
                  </a:lnTo>
                  <a:lnTo>
                    <a:pt x="3682624" y="89286"/>
                  </a:lnTo>
                  <a:lnTo>
                    <a:pt x="3713090" y="124807"/>
                  </a:lnTo>
                  <a:lnTo>
                    <a:pt x="3737878" y="164750"/>
                  </a:lnTo>
                </a:path>
                <a:path w="3738245" h="3599179">
                  <a:moveTo>
                    <a:pt x="66650" y="3599075"/>
                  </a:moveTo>
                  <a:lnTo>
                    <a:pt x="58810" y="3589934"/>
                  </a:lnTo>
                  <a:lnTo>
                    <a:pt x="34022" y="3549990"/>
                  </a:lnTo>
                  <a:lnTo>
                    <a:pt x="15539" y="3506251"/>
                  </a:lnTo>
                  <a:lnTo>
                    <a:pt x="3989" y="3459344"/>
                  </a:lnTo>
                  <a:lnTo>
                    <a:pt x="0" y="3409897"/>
                  </a:lnTo>
                </a:path>
                <a:path w="3738245" h="3599179">
                  <a:moveTo>
                    <a:pt x="0" y="304844"/>
                  </a:moveTo>
                  <a:lnTo>
                    <a:pt x="3989" y="255397"/>
                  </a:lnTo>
                  <a:lnTo>
                    <a:pt x="15539" y="208490"/>
                  </a:lnTo>
                  <a:lnTo>
                    <a:pt x="34022" y="164750"/>
                  </a:lnTo>
                  <a:lnTo>
                    <a:pt x="58810" y="124807"/>
                  </a:lnTo>
                  <a:lnTo>
                    <a:pt x="89276" y="89286"/>
                  </a:lnTo>
                  <a:lnTo>
                    <a:pt x="124792" y="58817"/>
                  </a:lnTo>
                  <a:lnTo>
                    <a:pt x="164730" y="34026"/>
                  </a:lnTo>
                  <a:lnTo>
                    <a:pt x="208464" y="15541"/>
                  </a:lnTo>
                  <a:lnTo>
                    <a:pt x="255366" y="3989"/>
                  </a:lnTo>
                  <a:lnTo>
                    <a:pt x="304807" y="0"/>
                  </a:lnTo>
                </a:path>
              </a:pathLst>
            </a:custGeom>
            <a:ln w="190519">
              <a:solidFill>
                <a:srgbClr val="1629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3747" y="9053413"/>
              <a:ext cx="1866899" cy="6286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3747" y="8016955"/>
              <a:ext cx="1885949" cy="62864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356527" y="7956437"/>
              <a:ext cx="1000125" cy="410209"/>
            </a:xfrm>
            <a:custGeom>
              <a:avLst/>
              <a:gdLst/>
              <a:ahLst/>
              <a:cxnLst/>
              <a:rect l="l" t="t" r="r" b="b"/>
              <a:pathLst>
                <a:path w="1000125" h="410209">
                  <a:moveTo>
                    <a:pt x="931401" y="410155"/>
                  </a:moveTo>
                  <a:lnTo>
                    <a:pt x="68638" y="410155"/>
                  </a:lnTo>
                  <a:lnTo>
                    <a:pt x="41985" y="404761"/>
                  </a:lnTo>
                  <a:lnTo>
                    <a:pt x="20161" y="390073"/>
                  </a:lnTo>
                  <a:lnTo>
                    <a:pt x="5415" y="368335"/>
                  </a:lnTo>
                  <a:lnTo>
                    <a:pt x="0" y="341787"/>
                  </a:lnTo>
                  <a:lnTo>
                    <a:pt x="0" y="68351"/>
                  </a:lnTo>
                  <a:lnTo>
                    <a:pt x="5415" y="41812"/>
                  </a:lnTo>
                  <a:lnTo>
                    <a:pt x="20161" y="20079"/>
                  </a:lnTo>
                  <a:lnTo>
                    <a:pt x="41985" y="5393"/>
                  </a:lnTo>
                  <a:lnTo>
                    <a:pt x="68638" y="0"/>
                  </a:lnTo>
                  <a:lnTo>
                    <a:pt x="931401" y="0"/>
                  </a:lnTo>
                  <a:lnTo>
                    <a:pt x="958053" y="5393"/>
                  </a:lnTo>
                  <a:lnTo>
                    <a:pt x="979878" y="20079"/>
                  </a:lnTo>
                  <a:lnTo>
                    <a:pt x="994624" y="41812"/>
                  </a:lnTo>
                  <a:lnTo>
                    <a:pt x="1000039" y="68351"/>
                  </a:lnTo>
                  <a:lnTo>
                    <a:pt x="1000039" y="341787"/>
                  </a:lnTo>
                  <a:lnTo>
                    <a:pt x="994624" y="368335"/>
                  </a:lnTo>
                  <a:lnTo>
                    <a:pt x="979878" y="390073"/>
                  </a:lnTo>
                  <a:lnTo>
                    <a:pt x="958053" y="404761"/>
                  </a:lnTo>
                  <a:lnTo>
                    <a:pt x="931401" y="410155"/>
                  </a:lnTo>
                  <a:close/>
                </a:path>
              </a:pathLst>
            </a:custGeom>
            <a:solidFill>
              <a:srgbClr val="1D1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78587" y="7978409"/>
              <a:ext cx="956310" cy="366395"/>
            </a:xfrm>
            <a:custGeom>
              <a:avLst/>
              <a:gdLst/>
              <a:ahLst/>
              <a:cxnLst/>
              <a:rect l="l" t="t" r="r" b="b"/>
              <a:pathLst>
                <a:path w="956310" h="366395">
                  <a:moveTo>
                    <a:pt x="909604" y="366210"/>
                  </a:moveTo>
                  <a:lnTo>
                    <a:pt x="46333" y="366210"/>
                  </a:lnTo>
                  <a:lnTo>
                    <a:pt x="28341" y="362567"/>
                  </a:lnTo>
                  <a:lnTo>
                    <a:pt x="13608" y="352649"/>
                  </a:lnTo>
                  <a:lnTo>
                    <a:pt x="3655" y="337974"/>
                  </a:lnTo>
                  <a:lnTo>
                    <a:pt x="0" y="320060"/>
                  </a:lnTo>
                  <a:lnTo>
                    <a:pt x="0" y="46133"/>
                  </a:lnTo>
                  <a:lnTo>
                    <a:pt x="3655" y="28222"/>
                  </a:lnTo>
                  <a:lnTo>
                    <a:pt x="13608" y="13552"/>
                  </a:lnTo>
                  <a:lnTo>
                    <a:pt x="28341" y="3640"/>
                  </a:lnTo>
                  <a:lnTo>
                    <a:pt x="46333" y="0"/>
                  </a:lnTo>
                  <a:lnTo>
                    <a:pt x="909604" y="0"/>
                  </a:lnTo>
                  <a:lnTo>
                    <a:pt x="927586" y="3640"/>
                  </a:lnTo>
                  <a:lnTo>
                    <a:pt x="942314" y="13552"/>
                  </a:lnTo>
                  <a:lnTo>
                    <a:pt x="952265" y="28222"/>
                  </a:lnTo>
                  <a:lnTo>
                    <a:pt x="955920" y="46133"/>
                  </a:lnTo>
                  <a:lnTo>
                    <a:pt x="955920" y="320060"/>
                  </a:lnTo>
                  <a:lnTo>
                    <a:pt x="952265" y="337974"/>
                  </a:lnTo>
                  <a:lnTo>
                    <a:pt x="942314" y="352649"/>
                  </a:lnTo>
                  <a:lnTo>
                    <a:pt x="927586" y="362567"/>
                  </a:lnTo>
                  <a:lnTo>
                    <a:pt x="909604" y="366210"/>
                  </a:lnTo>
                  <a:close/>
                </a:path>
              </a:pathLst>
            </a:custGeom>
            <a:solidFill>
              <a:srgbClr val="1A6E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378587" y="7905157"/>
              <a:ext cx="956310" cy="366395"/>
            </a:xfrm>
            <a:custGeom>
              <a:avLst/>
              <a:gdLst/>
              <a:ahLst/>
              <a:cxnLst/>
              <a:rect l="l" t="t" r="r" b="b"/>
              <a:pathLst>
                <a:path w="956310" h="366395">
                  <a:moveTo>
                    <a:pt x="909604" y="366210"/>
                  </a:moveTo>
                  <a:lnTo>
                    <a:pt x="46333" y="366210"/>
                  </a:lnTo>
                  <a:lnTo>
                    <a:pt x="28341" y="362569"/>
                  </a:lnTo>
                  <a:lnTo>
                    <a:pt x="13608" y="352657"/>
                  </a:lnTo>
                  <a:lnTo>
                    <a:pt x="3655" y="337988"/>
                  </a:lnTo>
                  <a:lnTo>
                    <a:pt x="0" y="320076"/>
                  </a:lnTo>
                  <a:lnTo>
                    <a:pt x="0" y="46150"/>
                  </a:lnTo>
                  <a:lnTo>
                    <a:pt x="3655" y="28229"/>
                  </a:lnTo>
                  <a:lnTo>
                    <a:pt x="13608" y="13555"/>
                  </a:lnTo>
                  <a:lnTo>
                    <a:pt x="28341" y="3640"/>
                  </a:lnTo>
                  <a:lnTo>
                    <a:pt x="46333" y="0"/>
                  </a:lnTo>
                  <a:lnTo>
                    <a:pt x="909604" y="0"/>
                  </a:lnTo>
                  <a:lnTo>
                    <a:pt x="927586" y="3640"/>
                  </a:lnTo>
                  <a:lnTo>
                    <a:pt x="942314" y="13555"/>
                  </a:lnTo>
                  <a:lnTo>
                    <a:pt x="952265" y="28229"/>
                  </a:lnTo>
                  <a:lnTo>
                    <a:pt x="955920" y="46150"/>
                  </a:lnTo>
                  <a:lnTo>
                    <a:pt x="955920" y="320076"/>
                  </a:lnTo>
                  <a:lnTo>
                    <a:pt x="952265" y="337988"/>
                  </a:lnTo>
                  <a:lnTo>
                    <a:pt x="942314" y="352657"/>
                  </a:lnTo>
                  <a:lnTo>
                    <a:pt x="927586" y="362569"/>
                  </a:lnTo>
                  <a:lnTo>
                    <a:pt x="909604" y="366210"/>
                  </a:lnTo>
                  <a:close/>
                </a:path>
              </a:pathLst>
            </a:custGeom>
            <a:solidFill>
              <a:srgbClr val="2AB3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88531" y="8218651"/>
              <a:ext cx="142921" cy="17188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451809" y="7998446"/>
              <a:ext cx="816610" cy="175895"/>
            </a:xfrm>
            <a:custGeom>
              <a:avLst/>
              <a:gdLst/>
              <a:ahLst/>
              <a:cxnLst/>
              <a:rect l="l" t="t" r="r" b="b"/>
              <a:pathLst>
                <a:path w="816610" h="175895">
                  <a:moveTo>
                    <a:pt x="29946" y="2908"/>
                  </a:moveTo>
                  <a:lnTo>
                    <a:pt x="0" y="2908"/>
                  </a:lnTo>
                  <a:lnTo>
                    <a:pt x="0" y="172694"/>
                  </a:lnTo>
                  <a:lnTo>
                    <a:pt x="29946" y="172694"/>
                  </a:lnTo>
                  <a:lnTo>
                    <a:pt x="29946" y="2908"/>
                  </a:lnTo>
                  <a:close/>
                </a:path>
                <a:path w="816610" h="175895">
                  <a:moveTo>
                    <a:pt x="202361" y="2908"/>
                  </a:moveTo>
                  <a:lnTo>
                    <a:pt x="171919" y="2908"/>
                  </a:lnTo>
                  <a:lnTo>
                    <a:pt x="144399" y="69367"/>
                  </a:lnTo>
                  <a:lnTo>
                    <a:pt x="141312" y="77089"/>
                  </a:lnTo>
                  <a:lnTo>
                    <a:pt x="137896" y="85852"/>
                  </a:lnTo>
                  <a:lnTo>
                    <a:pt x="134747" y="94259"/>
                  </a:lnTo>
                  <a:lnTo>
                    <a:pt x="132473" y="100888"/>
                  </a:lnTo>
                  <a:lnTo>
                    <a:pt x="131508" y="100888"/>
                  </a:lnTo>
                  <a:lnTo>
                    <a:pt x="92049" y="2908"/>
                  </a:lnTo>
                  <a:lnTo>
                    <a:pt x="61849" y="2908"/>
                  </a:lnTo>
                  <a:lnTo>
                    <a:pt x="61849" y="172694"/>
                  </a:lnTo>
                  <a:lnTo>
                    <a:pt x="91071" y="172694"/>
                  </a:lnTo>
                  <a:lnTo>
                    <a:pt x="91071" y="119583"/>
                  </a:lnTo>
                  <a:lnTo>
                    <a:pt x="89954" y="90068"/>
                  </a:lnTo>
                  <a:lnTo>
                    <a:pt x="88646" y="61112"/>
                  </a:lnTo>
                  <a:lnTo>
                    <a:pt x="89865" y="60642"/>
                  </a:lnTo>
                  <a:lnTo>
                    <a:pt x="93738" y="71399"/>
                  </a:lnTo>
                  <a:lnTo>
                    <a:pt x="105689" y="105270"/>
                  </a:lnTo>
                  <a:lnTo>
                    <a:pt x="117144" y="135343"/>
                  </a:lnTo>
                  <a:lnTo>
                    <a:pt x="146837" y="135343"/>
                  </a:lnTo>
                  <a:lnTo>
                    <a:pt x="158292" y="105270"/>
                  </a:lnTo>
                  <a:lnTo>
                    <a:pt x="174117" y="60642"/>
                  </a:lnTo>
                  <a:lnTo>
                    <a:pt x="175336" y="61112"/>
                  </a:lnTo>
                  <a:lnTo>
                    <a:pt x="174028" y="90068"/>
                  </a:lnTo>
                  <a:lnTo>
                    <a:pt x="172897" y="119583"/>
                  </a:lnTo>
                  <a:lnTo>
                    <a:pt x="172897" y="172694"/>
                  </a:lnTo>
                  <a:lnTo>
                    <a:pt x="202361" y="172694"/>
                  </a:lnTo>
                  <a:lnTo>
                    <a:pt x="202361" y="2908"/>
                  </a:lnTo>
                  <a:close/>
                </a:path>
                <a:path w="816610" h="175895">
                  <a:moveTo>
                    <a:pt x="336054" y="59410"/>
                  </a:moveTo>
                  <a:lnTo>
                    <a:pt x="332359" y="35547"/>
                  </a:lnTo>
                  <a:lnTo>
                    <a:pt x="329793" y="31280"/>
                  </a:lnTo>
                  <a:lnTo>
                    <a:pt x="321652" y="17792"/>
                  </a:lnTo>
                  <a:lnTo>
                    <a:pt x="305371" y="7277"/>
                  </a:lnTo>
                  <a:lnTo>
                    <a:pt x="305371" y="59410"/>
                  </a:lnTo>
                  <a:lnTo>
                    <a:pt x="303872" y="71691"/>
                  </a:lnTo>
                  <a:lnTo>
                    <a:pt x="299351" y="80492"/>
                  </a:lnTo>
                  <a:lnTo>
                    <a:pt x="291807" y="85788"/>
                  </a:lnTo>
                  <a:lnTo>
                    <a:pt x="281266" y="87553"/>
                  </a:lnTo>
                  <a:lnTo>
                    <a:pt x="264223" y="87553"/>
                  </a:lnTo>
                  <a:lnTo>
                    <a:pt x="264223" y="31280"/>
                  </a:lnTo>
                  <a:lnTo>
                    <a:pt x="281266" y="31280"/>
                  </a:lnTo>
                  <a:lnTo>
                    <a:pt x="291807" y="33045"/>
                  </a:lnTo>
                  <a:lnTo>
                    <a:pt x="299351" y="38341"/>
                  </a:lnTo>
                  <a:lnTo>
                    <a:pt x="303872" y="47142"/>
                  </a:lnTo>
                  <a:lnTo>
                    <a:pt x="305371" y="59410"/>
                  </a:lnTo>
                  <a:lnTo>
                    <a:pt x="305371" y="7277"/>
                  </a:lnTo>
                  <a:lnTo>
                    <a:pt x="304520" y="6718"/>
                  </a:lnTo>
                  <a:lnTo>
                    <a:pt x="281508" y="2908"/>
                  </a:lnTo>
                  <a:lnTo>
                    <a:pt x="234264" y="2908"/>
                  </a:lnTo>
                  <a:lnTo>
                    <a:pt x="234264" y="172694"/>
                  </a:lnTo>
                  <a:lnTo>
                    <a:pt x="264223" y="172694"/>
                  </a:lnTo>
                  <a:lnTo>
                    <a:pt x="264223" y="115697"/>
                  </a:lnTo>
                  <a:lnTo>
                    <a:pt x="281508" y="115697"/>
                  </a:lnTo>
                  <a:lnTo>
                    <a:pt x="304520" y="111912"/>
                  </a:lnTo>
                  <a:lnTo>
                    <a:pt x="321652" y="100926"/>
                  </a:lnTo>
                  <a:lnTo>
                    <a:pt x="329755" y="87553"/>
                  </a:lnTo>
                  <a:lnTo>
                    <a:pt x="332359" y="83248"/>
                  </a:lnTo>
                  <a:lnTo>
                    <a:pt x="336054" y="59410"/>
                  </a:lnTo>
                  <a:close/>
                </a:path>
                <a:path w="816610" h="175895">
                  <a:moveTo>
                    <a:pt x="463181" y="172694"/>
                  </a:moveTo>
                  <a:lnTo>
                    <a:pt x="431673" y="113499"/>
                  </a:lnTo>
                  <a:lnTo>
                    <a:pt x="428840" y="108178"/>
                  </a:lnTo>
                  <a:lnTo>
                    <a:pt x="440321" y="100291"/>
                  </a:lnTo>
                  <a:lnTo>
                    <a:pt x="448716" y="89128"/>
                  </a:lnTo>
                  <a:lnTo>
                    <a:pt x="450164" y="85128"/>
                  </a:lnTo>
                  <a:lnTo>
                    <a:pt x="453872" y="74879"/>
                  </a:lnTo>
                  <a:lnTo>
                    <a:pt x="455625" y="57708"/>
                  </a:lnTo>
                  <a:lnTo>
                    <a:pt x="452094" y="34518"/>
                  </a:lnTo>
                  <a:lnTo>
                    <a:pt x="450164" y="31280"/>
                  </a:lnTo>
                  <a:lnTo>
                    <a:pt x="441833" y="17310"/>
                  </a:lnTo>
                  <a:lnTo>
                    <a:pt x="425323" y="6591"/>
                  </a:lnTo>
                  <a:lnTo>
                    <a:pt x="424942" y="6540"/>
                  </a:lnTo>
                  <a:lnTo>
                    <a:pt x="424942" y="57962"/>
                  </a:lnTo>
                  <a:lnTo>
                    <a:pt x="423494" y="69672"/>
                  </a:lnTo>
                  <a:lnTo>
                    <a:pt x="419252" y="78181"/>
                  </a:lnTo>
                  <a:lnTo>
                    <a:pt x="412305" y="83375"/>
                  </a:lnTo>
                  <a:lnTo>
                    <a:pt x="402780" y="85128"/>
                  </a:lnTo>
                  <a:lnTo>
                    <a:pt x="386232" y="85128"/>
                  </a:lnTo>
                  <a:lnTo>
                    <a:pt x="386232" y="31280"/>
                  </a:lnTo>
                  <a:lnTo>
                    <a:pt x="402780" y="31280"/>
                  </a:lnTo>
                  <a:lnTo>
                    <a:pt x="412305" y="32994"/>
                  </a:lnTo>
                  <a:lnTo>
                    <a:pt x="419252" y="38074"/>
                  </a:lnTo>
                  <a:lnTo>
                    <a:pt x="423494" y="46418"/>
                  </a:lnTo>
                  <a:lnTo>
                    <a:pt x="424942" y="57962"/>
                  </a:lnTo>
                  <a:lnTo>
                    <a:pt x="424942" y="6540"/>
                  </a:lnTo>
                  <a:lnTo>
                    <a:pt x="403021" y="2908"/>
                  </a:lnTo>
                  <a:lnTo>
                    <a:pt x="356285" y="2908"/>
                  </a:lnTo>
                  <a:lnTo>
                    <a:pt x="356285" y="172694"/>
                  </a:lnTo>
                  <a:lnTo>
                    <a:pt x="386232" y="172694"/>
                  </a:lnTo>
                  <a:lnTo>
                    <a:pt x="386232" y="113499"/>
                  </a:lnTo>
                  <a:lnTo>
                    <a:pt x="399859" y="113499"/>
                  </a:lnTo>
                  <a:lnTo>
                    <a:pt x="430301" y="172694"/>
                  </a:lnTo>
                  <a:lnTo>
                    <a:pt x="463181" y="172694"/>
                  </a:lnTo>
                  <a:close/>
                </a:path>
                <a:path w="816610" h="175895">
                  <a:moveTo>
                    <a:pt x="584454" y="57480"/>
                  </a:moveTo>
                  <a:lnTo>
                    <a:pt x="580809" y="33350"/>
                  </a:lnTo>
                  <a:lnTo>
                    <a:pt x="578192" y="28867"/>
                  </a:lnTo>
                  <a:lnTo>
                    <a:pt x="570268" y="15278"/>
                  </a:lnTo>
                  <a:lnTo>
                    <a:pt x="553516" y="3987"/>
                  </a:lnTo>
                  <a:lnTo>
                    <a:pt x="553516" y="57480"/>
                  </a:lnTo>
                  <a:lnTo>
                    <a:pt x="553516" y="118122"/>
                  </a:lnTo>
                  <a:lnTo>
                    <a:pt x="552107" y="130365"/>
                  </a:lnTo>
                  <a:lnTo>
                    <a:pt x="547865" y="139344"/>
                  </a:lnTo>
                  <a:lnTo>
                    <a:pt x="540778" y="144868"/>
                  </a:lnTo>
                  <a:lnTo>
                    <a:pt x="530872" y="146748"/>
                  </a:lnTo>
                  <a:lnTo>
                    <a:pt x="520928" y="144868"/>
                  </a:lnTo>
                  <a:lnTo>
                    <a:pt x="513778" y="139344"/>
                  </a:lnTo>
                  <a:lnTo>
                    <a:pt x="509447" y="130365"/>
                  </a:lnTo>
                  <a:lnTo>
                    <a:pt x="507987" y="118122"/>
                  </a:lnTo>
                  <a:lnTo>
                    <a:pt x="507987" y="57480"/>
                  </a:lnTo>
                  <a:lnTo>
                    <a:pt x="509447" y="45237"/>
                  </a:lnTo>
                  <a:lnTo>
                    <a:pt x="513778" y="36258"/>
                  </a:lnTo>
                  <a:lnTo>
                    <a:pt x="520928" y="30746"/>
                  </a:lnTo>
                  <a:lnTo>
                    <a:pt x="530872" y="28867"/>
                  </a:lnTo>
                  <a:lnTo>
                    <a:pt x="540778" y="30746"/>
                  </a:lnTo>
                  <a:lnTo>
                    <a:pt x="547865" y="36258"/>
                  </a:lnTo>
                  <a:lnTo>
                    <a:pt x="552107" y="45237"/>
                  </a:lnTo>
                  <a:lnTo>
                    <a:pt x="553516" y="57480"/>
                  </a:lnTo>
                  <a:lnTo>
                    <a:pt x="553516" y="3987"/>
                  </a:lnTo>
                  <a:lnTo>
                    <a:pt x="530872" y="0"/>
                  </a:lnTo>
                  <a:lnTo>
                    <a:pt x="508177" y="3924"/>
                  </a:lnTo>
                  <a:lnTo>
                    <a:pt x="491274" y="15278"/>
                  </a:lnTo>
                  <a:lnTo>
                    <a:pt x="480707" y="33350"/>
                  </a:lnTo>
                  <a:lnTo>
                    <a:pt x="477062" y="57480"/>
                  </a:lnTo>
                  <a:lnTo>
                    <a:pt x="477062" y="118122"/>
                  </a:lnTo>
                  <a:lnTo>
                    <a:pt x="480707" y="142252"/>
                  </a:lnTo>
                  <a:lnTo>
                    <a:pt x="491274" y="160324"/>
                  </a:lnTo>
                  <a:lnTo>
                    <a:pt x="508177" y="171678"/>
                  </a:lnTo>
                  <a:lnTo>
                    <a:pt x="530872" y="175615"/>
                  </a:lnTo>
                  <a:lnTo>
                    <a:pt x="553427" y="171678"/>
                  </a:lnTo>
                  <a:lnTo>
                    <a:pt x="570268" y="160324"/>
                  </a:lnTo>
                  <a:lnTo>
                    <a:pt x="578180" y="146748"/>
                  </a:lnTo>
                  <a:lnTo>
                    <a:pt x="580809" y="142252"/>
                  </a:lnTo>
                  <a:lnTo>
                    <a:pt x="584454" y="118122"/>
                  </a:lnTo>
                  <a:lnTo>
                    <a:pt x="584454" y="57480"/>
                  </a:lnTo>
                  <a:close/>
                </a:path>
                <a:path w="816610" h="175895">
                  <a:moveTo>
                    <a:pt x="711085" y="2908"/>
                  </a:moveTo>
                  <a:lnTo>
                    <a:pt x="679907" y="2908"/>
                  </a:lnTo>
                  <a:lnTo>
                    <a:pt x="662127" y="89255"/>
                  </a:lnTo>
                  <a:lnTo>
                    <a:pt x="660095" y="100279"/>
                  </a:lnTo>
                  <a:lnTo>
                    <a:pt x="658063" y="112331"/>
                  </a:lnTo>
                  <a:lnTo>
                    <a:pt x="654342" y="135585"/>
                  </a:lnTo>
                  <a:lnTo>
                    <a:pt x="653376" y="135585"/>
                  </a:lnTo>
                  <a:lnTo>
                    <a:pt x="645807" y="89255"/>
                  </a:lnTo>
                  <a:lnTo>
                    <a:pt x="628053" y="2908"/>
                  </a:lnTo>
                  <a:lnTo>
                    <a:pt x="596874" y="2908"/>
                  </a:lnTo>
                  <a:lnTo>
                    <a:pt x="638022" y="172694"/>
                  </a:lnTo>
                  <a:lnTo>
                    <a:pt x="669925" y="172694"/>
                  </a:lnTo>
                  <a:lnTo>
                    <a:pt x="711085" y="2908"/>
                  </a:lnTo>
                  <a:close/>
                </a:path>
                <a:path w="816610" h="175895">
                  <a:moveTo>
                    <a:pt x="816508" y="145161"/>
                  </a:moveTo>
                  <a:lnTo>
                    <a:pt x="758317" y="145161"/>
                  </a:lnTo>
                  <a:lnTo>
                    <a:pt x="758317" y="100799"/>
                  </a:lnTo>
                  <a:lnTo>
                    <a:pt x="809459" y="100799"/>
                  </a:lnTo>
                  <a:lnTo>
                    <a:pt x="809459" y="72910"/>
                  </a:lnTo>
                  <a:lnTo>
                    <a:pt x="758317" y="72910"/>
                  </a:lnTo>
                  <a:lnTo>
                    <a:pt x="758317" y="31089"/>
                  </a:lnTo>
                  <a:lnTo>
                    <a:pt x="814082" y="31089"/>
                  </a:lnTo>
                  <a:lnTo>
                    <a:pt x="814082" y="3200"/>
                  </a:lnTo>
                  <a:lnTo>
                    <a:pt x="728370" y="3200"/>
                  </a:lnTo>
                  <a:lnTo>
                    <a:pt x="728370" y="31089"/>
                  </a:lnTo>
                  <a:lnTo>
                    <a:pt x="728370" y="72910"/>
                  </a:lnTo>
                  <a:lnTo>
                    <a:pt x="728370" y="100799"/>
                  </a:lnTo>
                  <a:lnTo>
                    <a:pt x="728370" y="145161"/>
                  </a:lnTo>
                  <a:lnTo>
                    <a:pt x="728370" y="173050"/>
                  </a:lnTo>
                  <a:lnTo>
                    <a:pt x="816508" y="173050"/>
                  </a:lnTo>
                  <a:lnTo>
                    <a:pt x="816508" y="145161"/>
                  </a:lnTo>
                  <a:close/>
                </a:path>
              </a:pathLst>
            </a:custGeom>
            <a:solidFill>
              <a:srgbClr val="1A6E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51809" y="8006803"/>
              <a:ext cx="816610" cy="175895"/>
            </a:xfrm>
            <a:custGeom>
              <a:avLst/>
              <a:gdLst/>
              <a:ahLst/>
              <a:cxnLst/>
              <a:rect l="l" t="t" r="r" b="b"/>
              <a:pathLst>
                <a:path w="816610" h="175895">
                  <a:moveTo>
                    <a:pt x="29946" y="2908"/>
                  </a:moveTo>
                  <a:lnTo>
                    <a:pt x="0" y="2908"/>
                  </a:lnTo>
                  <a:lnTo>
                    <a:pt x="0" y="172694"/>
                  </a:lnTo>
                  <a:lnTo>
                    <a:pt x="29946" y="172694"/>
                  </a:lnTo>
                  <a:lnTo>
                    <a:pt x="29946" y="2908"/>
                  </a:lnTo>
                  <a:close/>
                </a:path>
                <a:path w="816610" h="175895">
                  <a:moveTo>
                    <a:pt x="202361" y="2908"/>
                  </a:moveTo>
                  <a:lnTo>
                    <a:pt x="171919" y="2908"/>
                  </a:lnTo>
                  <a:lnTo>
                    <a:pt x="144399" y="69367"/>
                  </a:lnTo>
                  <a:lnTo>
                    <a:pt x="141312" y="77089"/>
                  </a:lnTo>
                  <a:lnTo>
                    <a:pt x="137896" y="85864"/>
                  </a:lnTo>
                  <a:lnTo>
                    <a:pt x="134747" y="94272"/>
                  </a:lnTo>
                  <a:lnTo>
                    <a:pt x="132473" y="100901"/>
                  </a:lnTo>
                  <a:lnTo>
                    <a:pt x="131508" y="100901"/>
                  </a:lnTo>
                  <a:lnTo>
                    <a:pt x="92049" y="2908"/>
                  </a:lnTo>
                  <a:lnTo>
                    <a:pt x="61849" y="2908"/>
                  </a:lnTo>
                  <a:lnTo>
                    <a:pt x="61849" y="172694"/>
                  </a:lnTo>
                  <a:lnTo>
                    <a:pt x="91071" y="172694"/>
                  </a:lnTo>
                  <a:lnTo>
                    <a:pt x="91071" y="119583"/>
                  </a:lnTo>
                  <a:lnTo>
                    <a:pt x="89954" y="90081"/>
                  </a:lnTo>
                  <a:lnTo>
                    <a:pt x="88646" y="61125"/>
                  </a:lnTo>
                  <a:lnTo>
                    <a:pt x="89865" y="60642"/>
                  </a:lnTo>
                  <a:lnTo>
                    <a:pt x="93738" y="71399"/>
                  </a:lnTo>
                  <a:lnTo>
                    <a:pt x="105689" y="105270"/>
                  </a:lnTo>
                  <a:lnTo>
                    <a:pt x="117144" y="135356"/>
                  </a:lnTo>
                  <a:lnTo>
                    <a:pt x="146837" y="135356"/>
                  </a:lnTo>
                  <a:lnTo>
                    <a:pt x="158292" y="105270"/>
                  </a:lnTo>
                  <a:lnTo>
                    <a:pt x="174117" y="60642"/>
                  </a:lnTo>
                  <a:lnTo>
                    <a:pt x="175336" y="61125"/>
                  </a:lnTo>
                  <a:lnTo>
                    <a:pt x="174028" y="90081"/>
                  </a:lnTo>
                  <a:lnTo>
                    <a:pt x="172897" y="119583"/>
                  </a:lnTo>
                  <a:lnTo>
                    <a:pt x="172897" y="172694"/>
                  </a:lnTo>
                  <a:lnTo>
                    <a:pt x="202361" y="172694"/>
                  </a:lnTo>
                  <a:lnTo>
                    <a:pt x="202361" y="2908"/>
                  </a:lnTo>
                  <a:close/>
                </a:path>
                <a:path w="816610" h="175895">
                  <a:moveTo>
                    <a:pt x="336054" y="59423"/>
                  </a:moveTo>
                  <a:lnTo>
                    <a:pt x="332359" y="35547"/>
                  </a:lnTo>
                  <a:lnTo>
                    <a:pt x="329793" y="31292"/>
                  </a:lnTo>
                  <a:lnTo>
                    <a:pt x="321652" y="17805"/>
                  </a:lnTo>
                  <a:lnTo>
                    <a:pt x="305371" y="7289"/>
                  </a:lnTo>
                  <a:lnTo>
                    <a:pt x="305371" y="59423"/>
                  </a:lnTo>
                  <a:lnTo>
                    <a:pt x="303872" y="71704"/>
                  </a:lnTo>
                  <a:lnTo>
                    <a:pt x="299351" y="80505"/>
                  </a:lnTo>
                  <a:lnTo>
                    <a:pt x="291807" y="85801"/>
                  </a:lnTo>
                  <a:lnTo>
                    <a:pt x="281266" y="87566"/>
                  </a:lnTo>
                  <a:lnTo>
                    <a:pt x="264223" y="87566"/>
                  </a:lnTo>
                  <a:lnTo>
                    <a:pt x="264223" y="31292"/>
                  </a:lnTo>
                  <a:lnTo>
                    <a:pt x="281266" y="31292"/>
                  </a:lnTo>
                  <a:lnTo>
                    <a:pt x="291807" y="33058"/>
                  </a:lnTo>
                  <a:lnTo>
                    <a:pt x="299351" y="38354"/>
                  </a:lnTo>
                  <a:lnTo>
                    <a:pt x="303872" y="47142"/>
                  </a:lnTo>
                  <a:lnTo>
                    <a:pt x="305371" y="59423"/>
                  </a:lnTo>
                  <a:lnTo>
                    <a:pt x="305371" y="7289"/>
                  </a:lnTo>
                  <a:lnTo>
                    <a:pt x="304520" y="6731"/>
                  </a:lnTo>
                  <a:lnTo>
                    <a:pt x="281508" y="2908"/>
                  </a:lnTo>
                  <a:lnTo>
                    <a:pt x="234264" y="2908"/>
                  </a:lnTo>
                  <a:lnTo>
                    <a:pt x="234264" y="172694"/>
                  </a:lnTo>
                  <a:lnTo>
                    <a:pt x="264223" y="172694"/>
                  </a:lnTo>
                  <a:lnTo>
                    <a:pt x="264223" y="115697"/>
                  </a:lnTo>
                  <a:lnTo>
                    <a:pt x="281508" y="115697"/>
                  </a:lnTo>
                  <a:lnTo>
                    <a:pt x="304520" y="111925"/>
                  </a:lnTo>
                  <a:lnTo>
                    <a:pt x="321652" y="100926"/>
                  </a:lnTo>
                  <a:lnTo>
                    <a:pt x="329755" y="87566"/>
                  </a:lnTo>
                  <a:lnTo>
                    <a:pt x="332359" y="83261"/>
                  </a:lnTo>
                  <a:lnTo>
                    <a:pt x="336054" y="59423"/>
                  </a:lnTo>
                  <a:close/>
                </a:path>
                <a:path w="816610" h="175895">
                  <a:moveTo>
                    <a:pt x="463181" y="172694"/>
                  </a:moveTo>
                  <a:lnTo>
                    <a:pt x="431673" y="113512"/>
                  </a:lnTo>
                  <a:lnTo>
                    <a:pt x="428840" y="108178"/>
                  </a:lnTo>
                  <a:lnTo>
                    <a:pt x="440321" y="100304"/>
                  </a:lnTo>
                  <a:lnTo>
                    <a:pt x="448716" y="89141"/>
                  </a:lnTo>
                  <a:lnTo>
                    <a:pt x="450164" y="85128"/>
                  </a:lnTo>
                  <a:lnTo>
                    <a:pt x="453872" y="74891"/>
                  </a:lnTo>
                  <a:lnTo>
                    <a:pt x="455625" y="57721"/>
                  </a:lnTo>
                  <a:lnTo>
                    <a:pt x="452094" y="34531"/>
                  </a:lnTo>
                  <a:lnTo>
                    <a:pt x="450164" y="31292"/>
                  </a:lnTo>
                  <a:lnTo>
                    <a:pt x="441833" y="17310"/>
                  </a:lnTo>
                  <a:lnTo>
                    <a:pt x="425323" y="6604"/>
                  </a:lnTo>
                  <a:lnTo>
                    <a:pt x="424942" y="6553"/>
                  </a:lnTo>
                  <a:lnTo>
                    <a:pt x="424942" y="57962"/>
                  </a:lnTo>
                  <a:lnTo>
                    <a:pt x="423494" y="69684"/>
                  </a:lnTo>
                  <a:lnTo>
                    <a:pt x="419252" y="78193"/>
                  </a:lnTo>
                  <a:lnTo>
                    <a:pt x="412305" y="83375"/>
                  </a:lnTo>
                  <a:lnTo>
                    <a:pt x="402780" y="85128"/>
                  </a:lnTo>
                  <a:lnTo>
                    <a:pt x="386232" y="85128"/>
                  </a:lnTo>
                  <a:lnTo>
                    <a:pt x="386232" y="31292"/>
                  </a:lnTo>
                  <a:lnTo>
                    <a:pt x="402780" y="31292"/>
                  </a:lnTo>
                  <a:lnTo>
                    <a:pt x="412305" y="33007"/>
                  </a:lnTo>
                  <a:lnTo>
                    <a:pt x="419252" y="38074"/>
                  </a:lnTo>
                  <a:lnTo>
                    <a:pt x="423494" y="46431"/>
                  </a:lnTo>
                  <a:lnTo>
                    <a:pt x="424942" y="57962"/>
                  </a:lnTo>
                  <a:lnTo>
                    <a:pt x="424942" y="6553"/>
                  </a:lnTo>
                  <a:lnTo>
                    <a:pt x="403021" y="2908"/>
                  </a:lnTo>
                  <a:lnTo>
                    <a:pt x="356285" y="2908"/>
                  </a:lnTo>
                  <a:lnTo>
                    <a:pt x="356285" y="172694"/>
                  </a:lnTo>
                  <a:lnTo>
                    <a:pt x="386232" y="172694"/>
                  </a:lnTo>
                  <a:lnTo>
                    <a:pt x="386232" y="113512"/>
                  </a:lnTo>
                  <a:lnTo>
                    <a:pt x="399859" y="113512"/>
                  </a:lnTo>
                  <a:lnTo>
                    <a:pt x="430301" y="172694"/>
                  </a:lnTo>
                  <a:lnTo>
                    <a:pt x="463181" y="172694"/>
                  </a:lnTo>
                  <a:close/>
                </a:path>
                <a:path w="816610" h="175895">
                  <a:moveTo>
                    <a:pt x="584454" y="57492"/>
                  </a:moveTo>
                  <a:lnTo>
                    <a:pt x="580809" y="33362"/>
                  </a:lnTo>
                  <a:lnTo>
                    <a:pt x="578192" y="28867"/>
                  </a:lnTo>
                  <a:lnTo>
                    <a:pt x="570268" y="15278"/>
                  </a:lnTo>
                  <a:lnTo>
                    <a:pt x="553516" y="4000"/>
                  </a:lnTo>
                  <a:lnTo>
                    <a:pt x="553516" y="57492"/>
                  </a:lnTo>
                  <a:lnTo>
                    <a:pt x="553516" y="118135"/>
                  </a:lnTo>
                  <a:lnTo>
                    <a:pt x="552107" y="130378"/>
                  </a:lnTo>
                  <a:lnTo>
                    <a:pt x="547865" y="139357"/>
                  </a:lnTo>
                  <a:lnTo>
                    <a:pt x="540778" y="144868"/>
                  </a:lnTo>
                  <a:lnTo>
                    <a:pt x="530872" y="146748"/>
                  </a:lnTo>
                  <a:lnTo>
                    <a:pt x="520928" y="144868"/>
                  </a:lnTo>
                  <a:lnTo>
                    <a:pt x="513778" y="139357"/>
                  </a:lnTo>
                  <a:lnTo>
                    <a:pt x="509447" y="130378"/>
                  </a:lnTo>
                  <a:lnTo>
                    <a:pt x="507987" y="118135"/>
                  </a:lnTo>
                  <a:lnTo>
                    <a:pt x="507987" y="57492"/>
                  </a:lnTo>
                  <a:lnTo>
                    <a:pt x="509447" y="45237"/>
                  </a:lnTo>
                  <a:lnTo>
                    <a:pt x="513778" y="36271"/>
                  </a:lnTo>
                  <a:lnTo>
                    <a:pt x="520928" y="30746"/>
                  </a:lnTo>
                  <a:lnTo>
                    <a:pt x="530872" y="28867"/>
                  </a:lnTo>
                  <a:lnTo>
                    <a:pt x="540778" y="30746"/>
                  </a:lnTo>
                  <a:lnTo>
                    <a:pt x="547865" y="36271"/>
                  </a:lnTo>
                  <a:lnTo>
                    <a:pt x="552107" y="45237"/>
                  </a:lnTo>
                  <a:lnTo>
                    <a:pt x="553516" y="57492"/>
                  </a:lnTo>
                  <a:lnTo>
                    <a:pt x="553516" y="4000"/>
                  </a:lnTo>
                  <a:lnTo>
                    <a:pt x="530872" y="0"/>
                  </a:lnTo>
                  <a:lnTo>
                    <a:pt x="508177" y="3937"/>
                  </a:lnTo>
                  <a:lnTo>
                    <a:pt x="491274" y="15278"/>
                  </a:lnTo>
                  <a:lnTo>
                    <a:pt x="480707" y="33362"/>
                  </a:lnTo>
                  <a:lnTo>
                    <a:pt x="477062" y="57492"/>
                  </a:lnTo>
                  <a:lnTo>
                    <a:pt x="477062" y="118135"/>
                  </a:lnTo>
                  <a:lnTo>
                    <a:pt x="480707" y="142252"/>
                  </a:lnTo>
                  <a:lnTo>
                    <a:pt x="491274" y="160337"/>
                  </a:lnTo>
                  <a:lnTo>
                    <a:pt x="508177" y="171691"/>
                  </a:lnTo>
                  <a:lnTo>
                    <a:pt x="530872" y="175615"/>
                  </a:lnTo>
                  <a:lnTo>
                    <a:pt x="553427" y="171691"/>
                  </a:lnTo>
                  <a:lnTo>
                    <a:pt x="570268" y="160337"/>
                  </a:lnTo>
                  <a:lnTo>
                    <a:pt x="578180" y="146748"/>
                  </a:lnTo>
                  <a:lnTo>
                    <a:pt x="580809" y="142252"/>
                  </a:lnTo>
                  <a:lnTo>
                    <a:pt x="584454" y="118135"/>
                  </a:lnTo>
                  <a:lnTo>
                    <a:pt x="584454" y="57492"/>
                  </a:lnTo>
                  <a:close/>
                </a:path>
                <a:path w="816610" h="175895">
                  <a:moveTo>
                    <a:pt x="711085" y="2908"/>
                  </a:moveTo>
                  <a:lnTo>
                    <a:pt x="679907" y="2908"/>
                  </a:lnTo>
                  <a:lnTo>
                    <a:pt x="662127" y="89268"/>
                  </a:lnTo>
                  <a:lnTo>
                    <a:pt x="660095" y="100291"/>
                  </a:lnTo>
                  <a:lnTo>
                    <a:pt x="658063" y="112331"/>
                  </a:lnTo>
                  <a:lnTo>
                    <a:pt x="654342" y="135597"/>
                  </a:lnTo>
                  <a:lnTo>
                    <a:pt x="653376" y="135597"/>
                  </a:lnTo>
                  <a:lnTo>
                    <a:pt x="645807" y="89268"/>
                  </a:lnTo>
                  <a:lnTo>
                    <a:pt x="628053" y="2908"/>
                  </a:lnTo>
                  <a:lnTo>
                    <a:pt x="596874" y="2908"/>
                  </a:lnTo>
                  <a:lnTo>
                    <a:pt x="638022" y="172694"/>
                  </a:lnTo>
                  <a:lnTo>
                    <a:pt x="669925" y="172694"/>
                  </a:lnTo>
                  <a:lnTo>
                    <a:pt x="711085" y="2908"/>
                  </a:lnTo>
                  <a:close/>
                </a:path>
                <a:path w="816610" h="175895">
                  <a:moveTo>
                    <a:pt x="816508" y="144411"/>
                  </a:moveTo>
                  <a:lnTo>
                    <a:pt x="758317" y="144411"/>
                  </a:lnTo>
                  <a:lnTo>
                    <a:pt x="758317" y="100050"/>
                  </a:lnTo>
                  <a:lnTo>
                    <a:pt x="809459" y="100050"/>
                  </a:lnTo>
                  <a:lnTo>
                    <a:pt x="809459" y="73431"/>
                  </a:lnTo>
                  <a:lnTo>
                    <a:pt x="758317" y="73431"/>
                  </a:lnTo>
                  <a:lnTo>
                    <a:pt x="758317" y="31610"/>
                  </a:lnTo>
                  <a:lnTo>
                    <a:pt x="814082" y="31610"/>
                  </a:lnTo>
                  <a:lnTo>
                    <a:pt x="814082" y="2451"/>
                  </a:lnTo>
                  <a:lnTo>
                    <a:pt x="728370" y="2451"/>
                  </a:lnTo>
                  <a:lnTo>
                    <a:pt x="728370" y="31610"/>
                  </a:lnTo>
                  <a:lnTo>
                    <a:pt x="728370" y="73431"/>
                  </a:lnTo>
                  <a:lnTo>
                    <a:pt x="728370" y="100050"/>
                  </a:lnTo>
                  <a:lnTo>
                    <a:pt x="728370" y="144411"/>
                  </a:lnTo>
                  <a:lnTo>
                    <a:pt x="728370" y="172300"/>
                  </a:lnTo>
                  <a:lnTo>
                    <a:pt x="816508" y="172300"/>
                  </a:lnTo>
                  <a:lnTo>
                    <a:pt x="816508" y="1444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7415" y="6498000"/>
              <a:ext cx="1073798" cy="72056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15507" y="6662615"/>
              <a:ext cx="1729122" cy="55245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727575" y="6285115"/>
              <a:ext cx="642620" cy="3334385"/>
            </a:xfrm>
            <a:custGeom>
              <a:avLst/>
              <a:gdLst/>
              <a:ahLst/>
              <a:cxnLst/>
              <a:rect l="l" t="t" r="r" b="b"/>
              <a:pathLst>
                <a:path w="642620" h="3334384">
                  <a:moveTo>
                    <a:pt x="548386" y="3061208"/>
                  </a:moveTo>
                  <a:lnTo>
                    <a:pt x="542975" y="3006953"/>
                  </a:lnTo>
                  <a:lnTo>
                    <a:pt x="526834" y="2955061"/>
                  </a:lnTo>
                  <a:lnTo>
                    <a:pt x="504113" y="2912554"/>
                  </a:lnTo>
                  <a:lnTo>
                    <a:pt x="494931" y="2899397"/>
                  </a:lnTo>
                  <a:lnTo>
                    <a:pt x="486714" y="2908287"/>
                  </a:lnTo>
                  <a:lnTo>
                    <a:pt x="478624" y="2917444"/>
                  </a:lnTo>
                  <a:lnTo>
                    <a:pt x="470662" y="2926842"/>
                  </a:lnTo>
                  <a:lnTo>
                    <a:pt x="462559" y="2936849"/>
                  </a:lnTo>
                  <a:lnTo>
                    <a:pt x="461975" y="2937599"/>
                  </a:lnTo>
                  <a:lnTo>
                    <a:pt x="477824" y="2965450"/>
                  </a:lnTo>
                  <a:lnTo>
                    <a:pt x="489597" y="2995574"/>
                  </a:lnTo>
                  <a:lnTo>
                    <a:pt x="496938" y="3027616"/>
                  </a:lnTo>
                  <a:lnTo>
                    <a:pt x="499465" y="3061208"/>
                  </a:lnTo>
                  <a:lnTo>
                    <a:pt x="494880" y="3106293"/>
                  </a:lnTo>
                  <a:lnTo>
                    <a:pt x="481736" y="3148317"/>
                  </a:lnTo>
                  <a:lnTo>
                    <a:pt x="460933" y="3186366"/>
                  </a:lnTo>
                  <a:lnTo>
                    <a:pt x="433412" y="3219539"/>
                  </a:lnTo>
                  <a:lnTo>
                    <a:pt x="400062" y="3246907"/>
                  </a:lnTo>
                  <a:lnTo>
                    <a:pt x="361797" y="3267583"/>
                  </a:lnTo>
                  <a:lnTo>
                    <a:pt x="319532" y="3280664"/>
                  </a:lnTo>
                  <a:lnTo>
                    <a:pt x="274193" y="3285223"/>
                  </a:lnTo>
                  <a:lnTo>
                    <a:pt x="228854" y="3280664"/>
                  </a:lnTo>
                  <a:lnTo>
                    <a:pt x="186588" y="3267583"/>
                  </a:lnTo>
                  <a:lnTo>
                    <a:pt x="148323" y="3246907"/>
                  </a:lnTo>
                  <a:lnTo>
                    <a:pt x="114973" y="3219539"/>
                  </a:lnTo>
                  <a:lnTo>
                    <a:pt x="87439" y="3186366"/>
                  </a:lnTo>
                  <a:lnTo>
                    <a:pt x="66649" y="3148317"/>
                  </a:lnTo>
                  <a:lnTo>
                    <a:pt x="53505" y="3106293"/>
                  </a:lnTo>
                  <a:lnTo>
                    <a:pt x="48920" y="3061208"/>
                  </a:lnTo>
                  <a:lnTo>
                    <a:pt x="53505" y="3016123"/>
                  </a:lnTo>
                  <a:lnTo>
                    <a:pt x="66649" y="2974098"/>
                  </a:lnTo>
                  <a:lnTo>
                    <a:pt x="87439" y="2936049"/>
                  </a:lnTo>
                  <a:lnTo>
                    <a:pt x="114973" y="2902877"/>
                  </a:lnTo>
                  <a:lnTo>
                    <a:pt x="148323" y="2875508"/>
                  </a:lnTo>
                  <a:lnTo>
                    <a:pt x="186588" y="2854833"/>
                  </a:lnTo>
                  <a:lnTo>
                    <a:pt x="228854" y="2841752"/>
                  </a:lnTo>
                  <a:lnTo>
                    <a:pt x="274193" y="2837192"/>
                  </a:lnTo>
                  <a:lnTo>
                    <a:pt x="309016" y="2839872"/>
                  </a:lnTo>
                  <a:lnTo>
                    <a:pt x="342176" y="2847619"/>
                  </a:lnTo>
                  <a:lnTo>
                    <a:pt x="373265" y="2860040"/>
                  </a:lnTo>
                  <a:lnTo>
                    <a:pt x="401866" y="2876740"/>
                  </a:lnTo>
                  <a:lnTo>
                    <a:pt x="407149" y="2871317"/>
                  </a:lnTo>
                  <a:lnTo>
                    <a:pt x="437883" y="2842425"/>
                  </a:lnTo>
                  <a:lnTo>
                    <a:pt x="424434" y="2833065"/>
                  </a:lnTo>
                  <a:lnTo>
                    <a:pt x="380923" y="2809989"/>
                  </a:lnTo>
                  <a:lnTo>
                    <a:pt x="328752" y="2793936"/>
                  </a:lnTo>
                  <a:lnTo>
                    <a:pt x="274193" y="2788551"/>
                  </a:lnTo>
                  <a:lnTo>
                    <a:pt x="246659" y="2789898"/>
                  </a:lnTo>
                  <a:lnTo>
                    <a:pt x="193192" y="2800642"/>
                  </a:lnTo>
                  <a:lnTo>
                    <a:pt x="143598" y="2821394"/>
                  </a:lnTo>
                  <a:lnTo>
                    <a:pt x="99949" y="2850654"/>
                  </a:lnTo>
                  <a:lnTo>
                    <a:pt x="62445" y="2887942"/>
                  </a:lnTo>
                  <a:lnTo>
                    <a:pt x="33020" y="2931350"/>
                  </a:lnTo>
                  <a:lnTo>
                    <a:pt x="12153" y="2980664"/>
                  </a:lnTo>
                  <a:lnTo>
                    <a:pt x="1358" y="3033826"/>
                  </a:lnTo>
                  <a:lnTo>
                    <a:pt x="0" y="3061208"/>
                  </a:lnTo>
                  <a:lnTo>
                    <a:pt x="1358" y="3088589"/>
                  </a:lnTo>
                  <a:lnTo>
                    <a:pt x="12153" y="3141751"/>
                  </a:lnTo>
                  <a:lnTo>
                    <a:pt x="33020" y="3191065"/>
                  </a:lnTo>
                  <a:lnTo>
                    <a:pt x="62445" y="3234474"/>
                  </a:lnTo>
                  <a:lnTo>
                    <a:pt x="99949" y="3271761"/>
                  </a:lnTo>
                  <a:lnTo>
                    <a:pt x="143598" y="3301022"/>
                  </a:lnTo>
                  <a:lnTo>
                    <a:pt x="193192" y="3321774"/>
                  </a:lnTo>
                  <a:lnTo>
                    <a:pt x="246659" y="3332518"/>
                  </a:lnTo>
                  <a:lnTo>
                    <a:pt x="274193" y="3333864"/>
                  </a:lnTo>
                  <a:lnTo>
                    <a:pt x="301726" y="3332518"/>
                  </a:lnTo>
                  <a:lnTo>
                    <a:pt x="355180" y="3321774"/>
                  </a:lnTo>
                  <a:lnTo>
                    <a:pt x="404787" y="3301022"/>
                  </a:lnTo>
                  <a:lnTo>
                    <a:pt x="448437" y="3271761"/>
                  </a:lnTo>
                  <a:lnTo>
                    <a:pt x="485940" y="3234474"/>
                  </a:lnTo>
                  <a:lnTo>
                    <a:pt x="515366" y="3191065"/>
                  </a:lnTo>
                  <a:lnTo>
                    <a:pt x="536232" y="3141751"/>
                  </a:lnTo>
                  <a:lnTo>
                    <a:pt x="547027" y="3088589"/>
                  </a:lnTo>
                  <a:lnTo>
                    <a:pt x="548386" y="3061208"/>
                  </a:lnTo>
                  <a:close/>
                </a:path>
                <a:path w="642620" h="3334384">
                  <a:moveTo>
                    <a:pt x="571182" y="2235568"/>
                  </a:moveTo>
                  <a:lnTo>
                    <a:pt x="565772" y="2181314"/>
                  </a:lnTo>
                  <a:lnTo>
                    <a:pt x="549630" y="2129434"/>
                  </a:lnTo>
                  <a:lnTo>
                    <a:pt x="526910" y="2086927"/>
                  </a:lnTo>
                  <a:lnTo>
                    <a:pt x="517728" y="2073770"/>
                  </a:lnTo>
                  <a:lnTo>
                    <a:pt x="509511" y="2082660"/>
                  </a:lnTo>
                  <a:lnTo>
                    <a:pt x="501421" y="2091817"/>
                  </a:lnTo>
                  <a:lnTo>
                    <a:pt x="493471" y="2101215"/>
                  </a:lnTo>
                  <a:lnTo>
                    <a:pt x="485355" y="2111222"/>
                  </a:lnTo>
                  <a:lnTo>
                    <a:pt x="484784" y="2111959"/>
                  </a:lnTo>
                  <a:lnTo>
                    <a:pt x="500621" y="2139810"/>
                  </a:lnTo>
                  <a:lnTo>
                    <a:pt x="512406" y="2169947"/>
                  </a:lnTo>
                  <a:lnTo>
                    <a:pt x="519734" y="2201989"/>
                  </a:lnTo>
                  <a:lnTo>
                    <a:pt x="522262" y="2235568"/>
                  </a:lnTo>
                  <a:lnTo>
                    <a:pt x="517677" y="2280666"/>
                  </a:lnTo>
                  <a:lnTo>
                    <a:pt x="504532" y="2322690"/>
                  </a:lnTo>
                  <a:lnTo>
                    <a:pt x="483743" y="2360739"/>
                  </a:lnTo>
                  <a:lnTo>
                    <a:pt x="456209" y="2393899"/>
                  </a:lnTo>
                  <a:lnTo>
                    <a:pt x="422859" y="2421280"/>
                  </a:lnTo>
                  <a:lnTo>
                    <a:pt x="384594" y="2441956"/>
                  </a:lnTo>
                  <a:lnTo>
                    <a:pt x="342328" y="2455024"/>
                  </a:lnTo>
                  <a:lnTo>
                    <a:pt x="296989" y="2459583"/>
                  </a:lnTo>
                  <a:lnTo>
                    <a:pt x="251650" y="2455024"/>
                  </a:lnTo>
                  <a:lnTo>
                    <a:pt x="209384" y="2441956"/>
                  </a:lnTo>
                  <a:lnTo>
                    <a:pt x="171119" y="2421280"/>
                  </a:lnTo>
                  <a:lnTo>
                    <a:pt x="137769" y="2393899"/>
                  </a:lnTo>
                  <a:lnTo>
                    <a:pt x="110236" y="2360739"/>
                  </a:lnTo>
                  <a:lnTo>
                    <a:pt x="89446" y="2322690"/>
                  </a:lnTo>
                  <a:lnTo>
                    <a:pt x="76301" y="2280666"/>
                  </a:lnTo>
                  <a:lnTo>
                    <a:pt x="71716" y="2235568"/>
                  </a:lnTo>
                  <a:lnTo>
                    <a:pt x="76301" y="2190483"/>
                  </a:lnTo>
                  <a:lnTo>
                    <a:pt x="89446" y="2148459"/>
                  </a:lnTo>
                  <a:lnTo>
                    <a:pt x="110236" y="2110409"/>
                  </a:lnTo>
                  <a:lnTo>
                    <a:pt x="137769" y="2077250"/>
                  </a:lnTo>
                  <a:lnTo>
                    <a:pt x="171119" y="2049868"/>
                  </a:lnTo>
                  <a:lnTo>
                    <a:pt x="209384" y="2029193"/>
                  </a:lnTo>
                  <a:lnTo>
                    <a:pt x="251650" y="2016125"/>
                  </a:lnTo>
                  <a:lnTo>
                    <a:pt x="296989" y="2011565"/>
                  </a:lnTo>
                  <a:lnTo>
                    <a:pt x="331812" y="2014232"/>
                  </a:lnTo>
                  <a:lnTo>
                    <a:pt x="364972" y="2021992"/>
                  </a:lnTo>
                  <a:lnTo>
                    <a:pt x="396062" y="2034413"/>
                  </a:lnTo>
                  <a:lnTo>
                    <a:pt x="424662" y="2051100"/>
                  </a:lnTo>
                  <a:lnTo>
                    <a:pt x="429958" y="2045690"/>
                  </a:lnTo>
                  <a:lnTo>
                    <a:pt x="460679" y="2016785"/>
                  </a:lnTo>
                  <a:lnTo>
                    <a:pt x="447230" y="2007425"/>
                  </a:lnTo>
                  <a:lnTo>
                    <a:pt x="403733" y="1984349"/>
                  </a:lnTo>
                  <a:lnTo>
                    <a:pt x="351548" y="1968296"/>
                  </a:lnTo>
                  <a:lnTo>
                    <a:pt x="296989" y="1962912"/>
                  </a:lnTo>
                  <a:lnTo>
                    <a:pt x="269455" y="1964270"/>
                  </a:lnTo>
                  <a:lnTo>
                    <a:pt x="216001" y="1975002"/>
                  </a:lnTo>
                  <a:lnTo>
                    <a:pt x="166395" y="1995754"/>
                  </a:lnTo>
                  <a:lnTo>
                    <a:pt x="122745" y="2025015"/>
                  </a:lnTo>
                  <a:lnTo>
                    <a:pt x="85242" y="2062314"/>
                  </a:lnTo>
                  <a:lnTo>
                    <a:pt x="55816" y="2105710"/>
                  </a:lnTo>
                  <a:lnTo>
                    <a:pt x="34950" y="2155037"/>
                  </a:lnTo>
                  <a:lnTo>
                    <a:pt x="24155" y="2208199"/>
                  </a:lnTo>
                  <a:lnTo>
                    <a:pt x="22796" y="2235568"/>
                  </a:lnTo>
                  <a:lnTo>
                    <a:pt x="24155" y="2262949"/>
                  </a:lnTo>
                  <a:lnTo>
                    <a:pt x="34950" y="2316111"/>
                  </a:lnTo>
                  <a:lnTo>
                    <a:pt x="55816" y="2365425"/>
                  </a:lnTo>
                  <a:lnTo>
                    <a:pt x="85242" y="2408834"/>
                  </a:lnTo>
                  <a:lnTo>
                    <a:pt x="122745" y="2446134"/>
                  </a:lnTo>
                  <a:lnTo>
                    <a:pt x="166395" y="2475395"/>
                  </a:lnTo>
                  <a:lnTo>
                    <a:pt x="216001" y="2496147"/>
                  </a:lnTo>
                  <a:lnTo>
                    <a:pt x="269455" y="2506891"/>
                  </a:lnTo>
                  <a:lnTo>
                    <a:pt x="296989" y="2508237"/>
                  </a:lnTo>
                  <a:lnTo>
                    <a:pt x="324523" y="2506891"/>
                  </a:lnTo>
                  <a:lnTo>
                    <a:pt x="377990" y="2496147"/>
                  </a:lnTo>
                  <a:lnTo>
                    <a:pt x="427583" y="2475395"/>
                  </a:lnTo>
                  <a:lnTo>
                    <a:pt x="471233" y="2446134"/>
                  </a:lnTo>
                  <a:lnTo>
                    <a:pt x="508736" y="2408834"/>
                  </a:lnTo>
                  <a:lnTo>
                    <a:pt x="538162" y="2365425"/>
                  </a:lnTo>
                  <a:lnTo>
                    <a:pt x="559028" y="2316111"/>
                  </a:lnTo>
                  <a:lnTo>
                    <a:pt x="569836" y="2262949"/>
                  </a:lnTo>
                  <a:lnTo>
                    <a:pt x="571182" y="2235568"/>
                  </a:lnTo>
                  <a:close/>
                </a:path>
                <a:path w="642620" h="3334384">
                  <a:moveTo>
                    <a:pt x="571182" y="1437652"/>
                  </a:moveTo>
                  <a:lnTo>
                    <a:pt x="565772" y="1383398"/>
                  </a:lnTo>
                  <a:lnTo>
                    <a:pt x="549630" y="1331518"/>
                  </a:lnTo>
                  <a:lnTo>
                    <a:pt x="526910" y="1289011"/>
                  </a:lnTo>
                  <a:lnTo>
                    <a:pt x="517728" y="1275842"/>
                  </a:lnTo>
                  <a:lnTo>
                    <a:pt x="509511" y="1284744"/>
                  </a:lnTo>
                  <a:lnTo>
                    <a:pt x="501421" y="1293888"/>
                  </a:lnTo>
                  <a:lnTo>
                    <a:pt x="493471" y="1303299"/>
                  </a:lnTo>
                  <a:lnTo>
                    <a:pt x="485355" y="1313307"/>
                  </a:lnTo>
                  <a:lnTo>
                    <a:pt x="484784" y="1314043"/>
                  </a:lnTo>
                  <a:lnTo>
                    <a:pt x="500621" y="1341894"/>
                  </a:lnTo>
                  <a:lnTo>
                    <a:pt x="512406" y="1372019"/>
                  </a:lnTo>
                  <a:lnTo>
                    <a:pt x="519734" y="1404061"/>
                  </a:lnTo>
                  <a:lnTo>
                    <a:pt x="522262" y="1437652"/>
                  </a:lnTo>
                  <a:lnTo>
                    <a:pt x="517677" y="1482750"/>
                  </a:lnTo>
                  <a:lnTo>
                    <a:pt x="504532" y="1524774"/>
                  </a:lnTo>
                  <a:lnTo>
                    <a:pt x="483743" y="1562811"/>
                  </a:lnTo>
                  <a:lnTo>
                    <a:pt x="456209" y="1595983"/>
                  </a:lnTo>
                  <a:lnTo>
                    <a:pt x="422859" y="1623352"/>
                  </a:lnTo>
                  <a:lnTo>
                    <a:pt x="384594" y="1644040"/>
                  </a:lnTo>
                  <a:lnTo>
                    <a:pt x="342328" y="1657108"/>
                  </a:lnTo>
                  <a:lnTo>
                    <a:pt x="296989" y="1661668"/>
                  </a:lnTo>
                  <a:lnTo>
                    <a:pt x="251650" y="1657108"/>
                  </a:lnTo>
                  <a:lnTo>
                    <a:pt x="209384" y="1644040"/>
                  </a:lnTo>
                  <a:lnTo>
                    <a:pt x="171119" y="1623352"/>
                  </a:lnTo>
                  <a:lnTo>
                    <a:pt x="137769" y="1595983"/>
                  </a:lnTo>
                  <a:lnTo>
                    <a:pt x="110236" y="1562811"/>
                  </a:lnTo>
                  <a:lnTo>
                    <a:pt x="89446" y="1524774"/>
                  </a:lnTo>
                  <a:lnTo>
                    <a:pt x="76301" y="1482750"/>
                  </a:lnTo>
                  <a:lnTo>
                    <a:pt x="71716" y="1437652"/>
                  </a:lnTo>
                  <a:lnTo>
                    <a:pt x="76301" y="1392567"/>
                  </a:lnTo>
                  <a:lnTo>
                    <a:pt x="89446" y="1350543"/>
                  </a:lnTo>
                  <a:lnTo>
                    <a:pt x="110236" y="1312494"/>
                  </a:lnTo>
                  <a:lnTo>
                    <a:pt x="137769" y="1279334"/>
                  </a:lnTo>
                  <a:lnTo>
                    <a:pt x="171119" y="1251953"/>
                  </a:lnTo>
                  <a:lnTo>
                    <a:pt x="209384" y="1231277"/>
                  </a:lnTo>
                  <a:lnTo>
                    <a:pt x="251650" y="1218209"/>
                  </a:lnTo>
                  <a:lnTo>
                    <a:pt x="296989" y="1213650"/>
                  </a:lnTo>
                  <a:lnTo>
                    <a:pt x="331812" y="1216317"/>
                  </a:lnTo>
                  <a:lnTo>
                    <a:pt x="364972" y="1224064"/>
                  </a:lnTo>
                  <a:lnTo>
                    <a:pt x="396062" y="1236497"/>
                  </a:lnTo>
                  <a:lnTo>
                    <a:pt x="424662" y="1253185"/>
                  </a:lnTo>
                  <a:lnTo>
                    <a:pt x="429958" y="1247762"/>
                  </a:lnTo>
                  <a:lnTo>
                    <a:pt x="460679" y="1218869"/>
                  </a:lnTo>
                  <a:lnTo>
                    <a:pt x="447230" y="1209509"/>
                  </a:lnTo>
                  <a:lnTo>
                    <a:pt x="403733" y="1186434"/>
                  </a:lnTo>
                  <a:lnTo>
                    <a:pt x="351548" y="1170381"/>
                  </a:lnTo>
                  <a:lnTo>
                    <a:pt x="296989" y="1164996"/>
                  </a:lnTo>
                  <a:lnTo>
                    <a:pt x="269455" y="1166342"/>
                  </a:lnTo>
                  <a:lnTo>
                    <a:pt x="216001" y="1177086"/>
                  </a:lnTo>
                  <a:lnTo>
                    <a:pt x="166395" y="1197838"/>
                  </a:lnTo>
                  <a:lnTo>
                    <a:pt x="122745" y="1227099"/>
                  </a:lnTo>
                  <a:lnTo>
                    <a:pt x="85242" y="1264386"/>
                  </a:lnTo>
                  <a:lnTo>
                    <a:pt x="55816" y="1307795"/>
                  </a:lnTo>
                  <a:lnTo>
                    <a:pt x="34950" y="1357109"/>
                  </a:lnTo>
                  <a:lnTo>
                    <a:pt x="24155" y="1410271"/>
                  </a:lnTo>
                  <a:lnTo>
                    <a:pt x="22796" y="1437652"/>
                  </a:lnTo>
                  <a:lnTo>
                    <a:pt x="24155" y="1465033"/>
                  </a:lnTo>
                  <a:lnTo>
                    <a:pt x="34950" y="1518196"/>
                  </a:lnTo>
                  <a:lnTo>
                    <a:pt x="55816" y="1567510"/>
                  </a:lnTo>
                  <a:lnTo>
                    <a:pt x="85242" y="1610918"/>
                  </a:lnTo>
                  <a:lnTo>
                    <a:pt x="122745" y="1648218"/>
                  </a:lnTo>
                  <a:lnTo>
                    <a:pt x="166395" y="1677479"/>
                  </a:lnTo>
                  <a:lnTo>
                    <a:pt x="216001" y="1698231"/>
                  </a:lnTo>
                  <a:lnTo>
                    <a:pt x="269455" y="1708962"/>
                  </a:lnTo>
                  <a:lnTo>
                    <a:pt x="296989" y="1710321"/>
                  </a:lnTo>
                  <a:lnTo>
                    <a:pt x="324523" y="1708962"/>
                  </a:lnTo>
                  <a:lnTo>
                    <a:pt x="377990" y="1698231"/>
                  </a:lnTo>
                  <a:lnTo>
                    <a:pt x="427583" y="1677479"/>
                  </a:lnTo>
                  <a:lnTo>
                    <a:pt x="471233" y="1648218"/>
                  </a:lnTo>
                  <a:lnTo>
                    <a:pt x="508736" y="1610918"/>
                  </a:lnTo>
                  <a:lnTo>
                    <a:pt x="538162" y="1567510"/>
                  </a:lnTo>
                  <a:lnTo>
                    <a:pt x="559028" y="1518196"/>
                  </a:lnTo>
                  <a:lnTo>
                    <a:pt x="569836" y="1465033"/>
                  </a:lnTo>
                  <a:lnTo>
                    <a:pt x="571182" y="1437652"/>
                  </a:lnTo>
                  <a:close/>
                </a:path>
                <a:path w="642620" h="3334384">
                  <a:moveTo>
                    <a:pt x="571182" y="298754"/>
                  </a:moveTo>
                  <a:lnTo>
                    <a:pt x="565772" y="244500"/>
                  </a:lnTo>
                  <a:lnTo>
                    <a:pt x="549630" y="192620"/>
                  </a:lnTo>
                  <a:lnTo>
                    <a:pt x="526910" y="150101"/>
                  </a:lnTo>
                  <a:lnTo>
                    <a:pt x="517728" y="136944"/>
                  </a:lnTo>
                  <a:lnTo>
                    <a:pt x="509511" y="145834"/>
                  </a:lnTo>
                  <a:lnTo>
                    <a:pt x="501421" y="154990"/>
                  </a:lnTo>
                  <a:lnTo>
                    <a:pt x="493471" y="164388"/>
                  </a:lnTo>
                  <a:lnTo>
                    <a:pt x="485355" y="174396"/>
                  </a:lnTo>
                  <a:lnTo>
                    <a:pt x="484784" y="175145"/>
                  </a:lnTo>
                  <a:lnTo>
                    <a:pt x="500621" y="202996"/>
                  </a:lnTo>
                  <a:lnTo>
                    <a:pt x="512406" y="233121"/>
                  </a:lnTo>
                  <a:lnTo>
                    <a:pt x="519734" y="265163"/>
                  </a:lnTo>
                  <a:lnTo>
                    <a:pt x="522262" y="298754"/>
                  </a:lnTo>
                  <a:lnTo>
                    <a:pt x="517677" y="343839"/>
                  </a:lnTo>
                  <a:lnTo>
                    <a:pt x="504532" y="385864"/>
                  </a:lnTo>
                  <a:lnTo>
                    <a:pt x="483743" y="423913"/>
                  </a:lnTo>
                  <a:lnTo>
                    <a:pt x="456209" y="457085"/>
                  </a:lnTo>
                  <a:lnTo>
                    <a:pt x="422859" y="484454"/>
                  </a:lnTo>
                  <a:lnTo>
                    <a:pt x="384594" y="505129"/>
                  </a:lnTo>
                  <a:lnTo>
                    <a:pt x="342328" y="518210"/>
                  </a:lnTo>
                  <a:lnTo>
                    <a:pt x="296989" y="522770"/>
                  </a:lnTo>
                  <a:lnTo>
                    <a:pt x="251650" y="518210"/>
                  </a:lnTo>
                  <a:lnTo>
                    <a:pt x="209384" y="505129"/>
                  </a:lnTo>
                  <a:lnTo>
                    <a:pt x="171119" y="484454"/>
                  </a:lnTo>
                  <a:lnTo>
                    <a:pt x="137769" y="457085"/>
                  </a:lnTo>
                  <a:lnTo>
                    <a:pt x="110236" y="423913"/>
                  </a:lnTo>
                  <a:lnTo>
                    <a:pt x="89446" y="385864"/>
                  </a:lnTo>
                  <a:lnTo>
                    <a:pt x="76301" y="343839"/>
                  </a:lnTo>
                  <a:lnTo>
                    <a:pt x="71716" y="298754"/>
                  </a:lnTo>
                  <a:lnTo>
                    <a:pt x="76301" y="253669"/>
                  </a:lnTo>
                  <a:lnTo>
                    <a:pt x="89446" y="211645"/>
                  </a:lnTo>
                  <a:lnTo>
                    <a:pt x="110236" y="173596"/>
                  </a:lnTo>
                  <a:lnTo>
                    <a:pt x="137769" y="140423"/>
                  </a:lnTo>
                  <a:lnTo>
                    <a:pt x="171119" y="113055"/>
                  </a:lnTo>
                  <a:lnTo>
                    <a:pt x="209384" y="92379"/>
                  </a:lnTo>
                  <a:lnTo>
                    <a:pt x="251650" y="79298"/>
                  </a:lnTo>
                  <a:lnTo>
                    <a:pt x="296989" y="74739"/>
                  </a:lnTo>
                  <a:lnTo>
                    <a:pt x="331812" y="77419"/>
                  </a:lnTo>
                  <a:lnTo>
                    <a:pt x="364972" y="85166"/>
                  </a:lnTo>
                  <a:lnTo>
                    <a:pt x="396062" y="97586"/>
                  </a:lnTo>
                  <a:lnTo>
                    <a:pt x="424662" y="114287"/>
                  </a:lnTo>
                  <a:lnTo>
                    <a:pt x="429958" y="108864"/>
                  </a:lnTo>
                  <a:lnTo>
                    <a:pt x="460679" y="79971"/>
                  </a:lnTo>
                  <a:lnTo>
                    <a:pt x="447230" y="70612"/>
                  </a:lnTo>
                  <a:lnTo>
                    <a:pt x="403733" y="47536"/>
                  </a:lnTo>
                  <a:lnTo>
                    <a:pt x="351548" y="31483"/>
                  </a:lnTo>
                  <a:lnTo>
                    <a:pt x="296989" y="26098"/>
                  </a:lnTo>
                  <a:lnTo>
                    <a:pt x="269455" y="27444"/>
                  </a:lnTo>
                  <a:lnTo>
                    <a:pt x="216001" y="38188"/>
                  </a:lnTo>
                  <a:lnTo>
                    <a:pt x="166395" y="58940"/>
                  </a:lnTo>
                  <a:lnTo>
                    <a:pt x="122745" y="88201"/>
                  </a:lnTo>
                  <a:lnTo>
                    <a:pt x="85242" y="125488"/>
                  </a:lnTo>
                  <a:lnTo>
                    <a:pt x="55816" y="168897"/>
                  </a:lnTo>
                  <a:lnTo>
                    <a:pt x="34950" y="218211"/>
                  </a:lnTo>
                  <a:lnTo>
                    <a:pt x="24155" y="271373"/>
                  </a:lnTo>
                  <a:lnTo>
                    <a:pt x="22796" y="298754"/>
                  </a:lnTo>
                  <a:lnTo>
                    <a:pt x="24155" y="326136"/>
                  </a:lnTo>
                  <a:lnTo>
                    <a:pt x="34950" y="379298"/>
                  </a:lnTo>
                  <a:lnTo>
                    <a:pt x="55816" y="428612"/>
                  </a:lnTo>
                  <a:lnTo>
                    <a:pt x="85242" y="472020"/>
                  </a:lnTo>
                  <a:lnTo>
                    <a:pt x="122745" y="509308"/>
                  </a:lnTo>
                  <a:lnTo>
                    <a:pt x="166395" y="538568"/>
                  </a:lnTo>
                  <a:lnTo>
                    <a:pt x="216001" y="559333"/>
                  </a:lnTo>
                  <a:lnTo>
                    <a:pt x="269455" y="570064"/>
                  </a:lnTo>
                  <a:lnTo>
                    <a:pt x="296989" y="571411"/>
                  </a:lnTo>
                  <a:lnTo>
                    <a:pt x="324523" y="570064"/>
                  </a:lnTo>
                  <a:lnTo>
                    <a:pt x="377990" y="559333"/>
                  </a:lnTo>
                  <a:lnTo>
                    <a:pt x="427583" y="538568"/>
                  </a:lnTo>
                  <a:lnTo>
                    <a:pt x="471233" y="509308"/>
                  </a:lnTo>
                  <a:lnTo>
                    <a:pt x="508736" y="472020"/>
                  </a:lnTo>
                  <a:lnTo>
                    <a:pt x="538162" y="428612"/>
                  </a:lnTo>
                  <a:lnTo>
                    <a:pt x="559028" y="379298"/>
                  </a:lnTo>
                  <a:lnTo>
                    <a:pt x="569836" y="326136"/>
                  </a:lnTo>
                  <a:lnTo>
                    <a:pt x="571182" y="298754"/>
                  </a:lnTo>
                  <a:close/>
                </a:path>
                <a:path w="642620" h="3334384">
                  <a:moveTo>
                    <a:pt x="619683" y="2772448"/>
                  </a:moveTo>
                  <a:lnTo>
                    <a:pt x="618121" y="2770327"/>
                  </a:lnTo>
                  <a:lnTo>
                    <a:pt x="616153" y="2769819"/>
                  </a:lnTo>
                  <a:lnTo>
                    <a:pt x="589661" y="2762999"/>
                  </a:lnTo>
                  <a:lnTo>
                    <a:pt x="588975" y="2762618"/>
                  </a:lnTo>
                  <a:lnTo>
                    <a:pt x="588124" y="2762453"/>
                  </a:lnTo>
                  <a:lnTo>
                    <a:pt x="587146" y="2762643"/>
                  </a:lnTo>
                  <a:lnTo>
                    <a:pt x="586689" y="2762694"/>
                  </a:lnTo>
                  <a:lnTo>
                    <a:pt x="586270" y="2762808"/>
                  </a:lnTo>
                  <a:lnTo>
                    <a:pt x="585901" y="2762999"/>
                  </a:lnTo>
                  <a:lnTo>
                    <a:pt x="584187" y="2763545"/>
                  </a:lnTo>
                  <a:lnTo>
                    <a:pt x="545185" y="2780588"/>
                  </a:lnTo>
                  <a:lnTo>
                    <a:pt x="507403" y="2802318"/>
                  </a:lnTo>
                  <a:lnTo>
                    <a:pt x="470154" y="2828531"/>
                  </a:lnTo>
                  <a:lnTo>
                    <a:pt x="439712" y="2853817"/>
                  </a:lnTo>
                  <a:lnTo>
                    <a:pt x="408559" y="2883852"/>
                  </a:lnTo>
                  <a:lnTo>
                    <a:pt x="377355" y="2918968"/>
                  </a:lnTo>
                  <a:lnTo>
                    <a:pt x="346773" y="2959354"/>
                  </a:lnTo>
                  <a:lnTo>
                    <a:pt x="316407" y="3007245"/>
                  </a:lnTo>
                  <a:lnTo>
                    <a:pt x="297421" y="3042424"/>
                  </a:lnTo>
                  <a:lnTo>
                    <a:pt x="279488" y="3080613"/>
                  </a:lnTo>
                  <a:lnTo>
                    <a:pt x="265353" y="3115221"/>
                  </a:lnTo>
                  <a:lnTo>
                    <a:pt x="128905" y="3009544"/>
                  </a:lnTo>
                  <a:lnTo>
                    <a:pt x="127977" y="3008744"/>
                  </a:lnTo>
                  <a:lnTo>
                    <a:pt x="122542" y="3006712"/>
                  </a:lnTo>
                  <a:lnTo>
                    <a:pt x="118262" y="3004705"/>
                  </a:lnTo>
                  <a:lnTo>
                    <a:pt x="112344" y="3003219"/>
                  </a:lnTo>
                  <a:lnTo>
                    <a:pt x="110286" y="3003778"/>
                  </a:lnTo>
                  <a:lnTo>
                    <a:pt x="98221" y="3005620"/>
                  </a:lnTo>
                  <a:lnTo>
                    <a:pt x="95770" y="3005607"/>
                  </a:lnTo>
                  <a:lnTo>
                    <a:pt x="93421" y="3007258"/>
                  </a:lnTo>
                  <a:lnTo>
                    <a:pt x="93027" y="3008007"/>
                  </a:lnTo>
                  <a:lnTo>
                    <a:pt x="62230" y="3058071"/>
                  </a:lnTo>
                  <a:lnTo>
                    <a:pt x="60858" y="3059684"/>
                  </a:lnTo>
                  <a:lnTo>
                    <a:pt x="61760" y="3064751"/>
                  </a:lnTo>
                  <a:lnTo>
                    <a:pt x="62357" y="3067469"/>
                  </a:lnTo>
                  <a:lnTo>
                    <a:pt x="69672" y="3104540"/>
                  </a:lnTo>
                  <a:lnTo>
                    <a:pt x="70167" y="3107804"/>
                  </a:lnTo>
                  <a:lnTo>
                    <a:pt x="71399" y="3112833"/>
                  </a:lnTo>
                  <a:lnTo>
                    <a:pt x="72783" y="3113798"/>
                  </a:lnTo>
                  <a:lnTo>
                    <a:pt x="77876" y="3115665"/>
                  </a:lnTo>
                  <a:lnTo>
                    <a:pt x="82689" y="3117494"/>
                  </a:lnTo>
                  <a:lnTo>
                    <a:pt x="135064" y="3139757"/>
                  </a:lnTo>
                  <a:lnTo>
                    <a:pt x="174688" y="3159277"/>
                  </a:lnTo>
                  <a:lnTo>
                    <a:pt x="216357" y="3182848"/>
                  </a:lnTo>
                  <a:lnTo>
                    <a:pt x="258965" y="3211665"/>
                  </a:lnTo>
                  <a:lnTo>
                    <a:pt x="290969" y="3238500"/>
                  </a:lnTo>
                  <a:lnTo>
                    <a:pt x="298665" y="3246196"/>
                  </a:lnTo>
                  <a:lnTo>
                    <a:pt x="302755" y="3245243"/>
                  </a:lnTo>
                  <a:lnTo>
                    <a:pt x="314159" y="3205035"/>
                  </a:lnTo>
                  <a:lnTo>
                    <a:pt x="328345" y="3163493"/>
                  </a:lnTo>
                  <a:lnTo>
                    <a:pt x="343611" y="3124466"/>
                  </a:lnTo>
                  <a:lnTo>
                    <a:pt x="362356" y="3082239"/>
                  </a:lnTo>
                  <a:lnTo>
                    <a:pt x="385000" y="3037611"/>
                  </a:lnTo>
                  <a:lnTo>
                    <a:pt x="412013" y="2991510"/>
                  </a:lnTo>
                  <a:lnTo>
                    <a:pt x="443725" y="2945320"/>
                  </a:lnTo>
                  <a:lnTo>
                    <a:pt x="479945" y="2901213"/>
                  </a:lnTo>
                  <a:lnTo>
                    <a:pt x="506831" y="2873552"/>
                  </a:lnTo>
                  <a:lnTo>
                    <a:pt x="535978" y="2847759"/>
                  </a:lnTo>
                  <a:lnTo>
                    <a:pt x="567461" y="2824340"/>
                  </a:lnTo>
                  <a:lnTo>
                    <a:pt x="601624" y="2803639"/>
                  </a:lnTo>
                  <a:lnTo>
                    <a:pt x="608380" y="2800883"/>
                  </a:lnTo>
                  <a:lnTo>
                    <a:pt x="610095" y="2797238"/>
                  </a:lnTo>
                  <a:lnTo>
                    <a:pt x="610400" y="2796248"/>
                  </a:lnTo>
                  <a:lnTo>
                    <a:pt x="619683" y="2772448"/>
                  </a:lnTo>
                  <a:close/>
                </a:path>
                <a:path w="642620" h="3334384">
                  <a:moveTo>
                    <a:pt x="642493" y="1946821"/>
                  </a:moveTo>
                  <a:lnTo>
                    <a:pt x="640918" y="1944687"/>
                  </a:lnTo>
                  <a:lnTo>
                    <a:pt x="638949" y="1944192"/>
                  </a:lnTo>
                  <a:lnTo>
                    <a:pt x="612457" y="1937372"/>
                  </a:lnTo>
                  <a:lnTo>
                    <a:pt x="611771" y="1936991"/>
                  </a:lnTo>
                  <a:lnTo>
                    <a:pt x="610920" y="1936826"/>
                  </a:lnTo>
                  <a:lnTo>
                    <a:pt x="609942" y="1937016"/>
                  </a:lnTo>
                  <a:lnTo>
                    <a:pt x="609485" y="1937054"/>
                  </a:lnTo>
                  <a:lnTo>
                    <a:pt x="609066" y="1937181"/>
                  </a:lnTo>
                  <a:lnTo>
                    <a:pt x="608698" y="1937359"/>
                  </a:lnTo>
                  <a:lnTo>
                    <a:pt x="606983" y="1937918"/>
                  </a:lnTo>
                  <a:lnTo>
                    <a:pt x="567982" y="1954961"/>
                  </a:lnTo>
                  <a:lnTo>
                    <a:pt x="530199" y="1976691"/>
                  </a:lnTo>
                  <a:lnTo>
                    <a:pt x="492950" y="2002904"/>
                  </a:lnTo>
                  <a:lnTo>
                    <a:pt x="462508" y="2028177"/>
                  </a:lnTo>
                  <a:lnTo>
                    <a:pt x="431355" y="2058225"/>
                  </a:lnTo>
                  <a:lnTo>
                    <a:pt x="400151" y="2093341"/>
                  </a:lnTo>
                  <a:lnTo>
                    <a:pt x="369570" y="2133714"/>
                  </a:lnTo>
                  <a:lnTo>
                    <a:pt x="339204" y="2181606"/>
                  </a:lnTo>
                  <a:lnTo>
                    <a:pt x="320217" y="2216797"/>
                  </a:lnTo>
                  <a:lnTo>
                    <a:pt x="302285" y="2254974"/>
                  </a:lnTo>
                  <a:lnTo>
                    <a:pt x="288150" y="2289594"/>
                  </a:lnTo>
                  <a:lnTo>
                    <a:pt x="151714" y="2183904"/>
                  </a:lnTo>
                  <a:lnTo>
                    <a:pt x="150774" y="2183117"/>
                  </a:lnTo>
                  <a:lnTo>
                    <a:pt x="145338" y="2181085"/>
                  </a:lnTo>
                  <a:lnTo>
                    <a:pt x="141058" y="2179078"/>
                  </a:lnTo>
                  <a:lnTo>
                    <a:pt x="135140" y="2177580"/>
                  </a:lnTo>
                  <a:lnTo>
                    <a:pt x="133083" y="2178139"/>
                  </a:lnTo>
                  <a:lnTo>
                    <a:pt x="121018" y="2179980"/>
                  </a:lnTo>
                  <a:lnTo>
                    <a:pt x="118567" y="2179967"/>
                  </a:lnTo>
                  <a:lnTo>
                    <a:pt x="116217" y="2181618"/>
                  </a:lnTo>
                  <a:lnTo>
                    <a:pt x="115836" y="2182368"/>
                  </a:lnTo>
                  <a:lnTo>
                    <a:pt x="85026" y="2232431"/>
                  </a:lnTo>
                  <a:lnTo>
                    <a:pt x="83654" y="2234057"/>
                  </a:lnTo>
                  <a:lnTo>
                    <a:pt x="84556" y="2239124"/>
                  </a:lnTo>
                  <a:lnTo>
                    <a:pt x="85153" y="2241829"/>
                  </a:lnTo>
                  <a:lnTo>
                    <a:pt x="92468" y="2278913"/>
                  </a:lnTo>
                  <a:lnTo>
                    <a:pt x="92964" y="2282164"/>
                  </a:lnTo>
                  <a:lnTo>
                    <a:pt x="94195" y="2287206"/>
                  </a:lnTo>
                  <a:lnTo>
                    <a:pt x="95580" y="2288171"/>
                  </a:lnTo>
                  <a:lnTo>
                    <a:pt x="100672" y="2290038"/>
                  </a:lnTo>
                  <a:lnTo>
                    <a:pt x="105486" y="2291867"/>
                  </a:lnTo>
                  <a:lnTo>
                    <a:pt x="157861" y="2314130"/>
                  </a:lnTo>
                  <a:lnTo>
                    <a:pt x="197485" y="2333650"/>
                  </a:lnTo>
                  <a:lnTo>
                    <a:pt x="239153" y="2357209"/>
                  </a:lnTo>
                  <a:lnTo>
                    <a:pt x="281762" y="2386038"/>
                  </a:lnTo>
                  <a:lnTo>
                    <a:pt x="313766" y="2412860"/>
                  </a:lnTo>
                  <a:lnTo>
                    <a:pt x="321462" y="2420569"/>
                  </a:lnTo>
                  <a:lnTo>
                    <a:pt x="325564" y="2419616"/>
                  </a:lnTo>
                  <a:lnTo>
                    <a:pt x="336956" y="2379395"/>
                  </a:lnTo>
                  <a:lnTo>
                    <a:pt x="351142" y="2337854"/>
                  </a:lnTo>
                  <a:lnTo>
                    <a:pt x="366407" y="2298827"/>
                  </a:lnTo>
                  <a:lnTo>
                    <a:pt x="385152" y="2256599"/>
                  </a:lnTo>
                  <a:lnTo>
                    <a:pt x="407809" y="2211984"/>
                  </a:lnTo>
                  <a:lnTo>
                    <a:pt x="434822" y="2165870"/>
                  </a:lnTo>
                  <a:lnTo>
                    <a:pt x="466521" y="2119693"/>
                  </a:lnTo>
                  <a:lnTo>
                    <a:pt x="502742" y="2075573"/>
                  </a:lnTo>
                  <a:lnTo>
                    <a:pt x="529628" y="2047925"/>
                  </a:lnTo>
                  <a:lnTo>
                    <a:pt x="558787" y="2022119"/>
                  </a:lnTo>
                  <a:lnTo>
                    <a:pt x="590257" y="1998713"/>
                  </a:lnTo>
                  <a:lnTo>
                    <a:pt x="624420" y="1978012"/>
                  </a:lnTo>
                  <a:lnTo>
                    <a:pt x="631177" y="1975256"/>
                  </a:lnTo>
                  <a:lnTo>
                    <a:pt x="632891" y="1971598"/>
                  </a:lnTo>
                  <a:lnTo>
                    <a:pt x="633209" y="1970620"/>
                  </a:lnTo>
                  <a:lnTo>
                    <a:pt x="642493" y="1946821"/>
                  </a:lnTo>
                  <a:close/>
                </a:path>
                <a:path w="642620" h="3334384">
                  <a:moveTo>
                    <a:pt x="642493" y="1148892"/>
                  </a:moveTo>
                  <a:lnTo>
                    <a:pt x="640918" y="1146771"/>
                  </a:lnTo>
                  <a:lnTo>
                    <a:pt x="638949" y="1146263"/>
                  </a:lnTo>
                  <a:lnTo>
                    <a:pt x="612457" y="1139444"/>
                  </a:lnTo>
                  <a:lnTo>
                    <a:pt x="611771" y="1139063"/>
                  </a:lnTo>
                  <a:lnTo>
                    <a:pt x="610920" y="1138910"/>
                  </a:lnTo>
                  <a:lnTo>
                    <a:pt x="609942" y="1139088"/>
                  </a:lnTo>
                  <a:lnTo>
                    <a:pt x="609485" y="1139139"/>
                  </a:lnTo>
                  <a:lnTo>
                    <a:pt x="609066" y="1139266"/>
                  </a:lnTo>
                  <a:lnTo>
                    <a:pt x="608698" y="1139444"/>
                  </a:lnTo>
                  <a:lnTo>
                    <a:pt x="606983" y="1139990"/>
                  </a:lnTo>
                  <a:lnTo>
                    <a:pt x="605294" y="1140612"/>
                  </a:lnTo>
                  <a:lnTo>
                    <a:pt x="597839" y="1143355"/>
                  </a:lnTo>
                  <a:lnTo>
                    <a:pt x="592175" y="1145679"/>
                  </a:lnTo>
                  <a:lnTo>
                    <a:pt x="553808" y="1164628"/>
                  </a:lnTo>
                  <a:lnTo>
                    <a:pt x="520649" y="1185037"/>
                  </a:lnTo>
                  <a:lnTo>
                    <a:pt x="482574" y="1213180"/>
                  </a:lnTo>
                  <a:lnTo>
                    <a:pt x="452818" y="1239126"/>
                  </a:lnTo>
                  <a:lnTo>
                    <a:pt x="421081" y="1271270"/>
                  </a:lnTo>
                  <a:lnTo>
                    <a:pt x="389585" y="1308633"/>
                  </a:lnTo>
                  <a:lnTo>
                    <a:pt x="358978" y="1351508"/>
                  </a:lnTo>
                  <a:lnTo>
                    <a:pt x="330022" y="1400124"/>
                  </a:lnTo>
                  <a:lnTo>
                    <a:pt x="310984" y="1437855"/>
                  </a:lnTo>
                  <a:lnTo>
                    <a:pt x="294132" y="1476451"/>
                  </a:lnTo>
                  <a:lnTo>
                    <a:pt x="288150" y="1491665"/>
                  </a:lnTo>
                  <a:lnTo>
                    <a:pt x="151714" y="1385989"/>
                  </a:lnTo>
                  <a:lnTo>
                    <a:pt x="150774" y="1385201"/>
                  </a:lnTo>
                  <a:lnTo>
                    <a:pt x="145338" y="1383157"/>
                  </a:lnTo>
                  <a:lnTo>
                    <a:pt x="141058" y="1381163"/>
                  </a:lnTo>
                  <a:lnTo>
                    <a:pt x="135140" y="1379664"/>
                  </a:lnTo>
                  <a:lnTo>
                    <a:pt x="133083" y="1380223"/>
                  </a:lnTo>
                  <a:lnTo>
                    <a:pt x="121018" y="1382064"/>
                  </a:lnTo>
                  <a:lnTo>
                    <a:pt x="118567" y="1382052"/>
                  </a:lnTo>
                  <a:lnTo>
                    <a:pt x="116217" y="1383703"/>
                  </a:lnTo>
                  <a:lnTo>
                    <a:pt x="115836" y="1384452"/>
                  </a:lnTo>
                  <a:lnTo>
                    <a:pt x="85026" y="1434515"/>
                  </a:lnTo>
                  <a:lnTo>
                    <a:pt x="83654" y="1436128"/>
                  </a:lnTo>
                  <a:lnTo>
                    <a:pt x="84556" y="1441196"/>
                  </a:lnTo>
                  <a:lnTo>
                    <a:pt x="85153" y="1443913"/>
                  </a:lnTo>
                  <a:lnTo>
                    <a:pt x="92468" y="1480997"/>
                  </a:lnTo>
                  <a:lnTo>
                    <a:pt x="92964" y="1484249"/>
                  </a:lnTo>
                  <a:lnTo>
                    <a:pt x="94195" y="1489278"/>
                  </a:lnTo>
                  <a:lnTo>
                    <a:pt x="95580" y="1490256"/>
                  </a:lnTo>
                  <a:lnTo>
                    <a:pt x="100672" y="1492123"/>
                  </a:lnTo>
                  <a:lnTo>
                    <a:pt x="105486" y="1493951"/>
                  </a:lnTo>
                  <a:lnTo>
                    <a:pt x="157861" y="1516202"/>
                  </a:lnTo>
                  <a:lnTo>
                    <a:pt x="197485" y="1535722"/>
                  </a:lnTo>
                  <a:lnTo>
                    <a:pt x="239153" y="1559293"/>
                  </a:lnTo>
                  <a:lnTo>
                    <a:pt x="281762" y="1588109"/>
                  </a:lnTo>
                  <a:lnTo>
                    <a:pt x="313766" y="1614944"/>
                  </a:lnTo>
                  <a:lnTo>
                    <a:pt x="321462" y="1622640"/>
                  </a:lnTo>
                  <a:lnTo>
                    <a:pt x="325564" y="1621688"/>
                  </a:lnTo>
                  <a:lnTo>
                    <a:pt x="336956" y="1581480"/>
                  </a:lnTo>
                  <a:lnTo>
                    <a:pt x="351142" y="1539938"/>
                  </a:lnTo>
                  <a:lnTo>
                    <a:pt x="366407" y="1500911"/>
                  </a:lnTo>
                  <a:lnTo>
                    <a:pt x="385152" y="1458683"/>
                  </a:lnTo>
                  <a:lnTo>
                    <a:pt x="407809" y="1414056"/>
                  </a:lnTo>
                  <a:lnTo>
                    <a:pt x="434822" y="1367955"/>
                  </a:lnTo>
                  <a:lnTo>
                    <a:pt x="466521" y="1321777"/>
                  </a:lnTo>
                  <a:lnTo>
                    <a:pt x="502742" y="1277658"/>
                  </a:lnTo>
                  <a:lnTo>
                    <a:pt x="529628" y="1249997"/>
                  </a:lnTo>
                  <a:lnTo>
                    <a:pt x="558787" y="1224203"/>
                  </a:lnTo>
                  <a:lnTo>
                    <a:pt x="590257" y="1200797"/>
                  </a:lnTo>
                  <a:lnTo>
                    <a:pt x="624420" y="1180096"/>
                  </a:lnTo>
                  <a:lnTo>
                    <a:pt x="631177" y="1177340"/>
                  </a:lnTo>
                  <a:lnTo>
                    <a:pt x="632891" y="1173683"/>
                  </a:lnTo>
                  <a:lnTo>
                    <a:pt x="633209" y="1172692"/>
                  </a:lnTo>
                  <a:lnTo>
                    <a:pt x="642493" y="1148892"/>
                  </a:lnTo>
                  <a:close/>
                </a:path>
                <a:path w="642620" h="3334384">
                  <a:moveTo>
                    <a:pt x="642493" y="9994"/>
                  </a:moveTo>
                  <a:lnTo>
                    <a:pt x="640918" y="7874"/>
                  </a:lnTo>
                  <a:lnTo>
                    <a:pt x="638949" y="7366"/>
                  </a:lnTo>
                  <a:lnTo>
                    <a:pt x="612457" y="546"/>
                  </a:lnTo>
                  <a:lnTo>
                    <a:pt x="611771" y="165"/>
                  </a:lnTo>
                  <a:lnTo>
                    <a:pt x="610920" y="0"/>
                  </a:lnTo>
                  <a:lnTo>
                    <a:pt x="609942" y="190"/>
                  </a:lnTo>
                  <a:lnTo>
                    <a:pt x="609485" y="241"/>
                  </a:lnTo>
                  <a:lnTo>
                    <a:pt x="609066" y="355"/>
                  </a:lnTo>
                  <a:lnTo>
                    <a:pt x="608698" y="546"/>
                  </a:lnTo>
                  <a:lnTo>
                    <a:pt x="606983" y="1092"/>
                  </a:lnTo>
                  <a:lnTo>
                    <a:pt x="567982" y="18135"/>
                  </a:lnTo>
                  <a:lnTo>
                    <a:pt x="530199" y="39878"/>
                  </a:lnTo>
                  <a:lnTo>
                    <a:pt x="492950" y="66090"/>
                  </a:lnTo>
                  <a:lnTo>
                    <a:pt x="462508" y="91363"/>
                  </a:lnTo>
                  <a:lnTo>
                    <a:pt x="431355" y="121399"/>
                  </a:lnTo>
                  <a:lnTo>
                    <a:pt x="400151" y="156514"/>
                  </a:lnTo>
                  <a:lnTo>
                    <a:pt x="369570" y="196900"/>
                  </a:lnTo>
                  <a:lnTo>
                    <a:pt x="339204" y="244792"/>
                  </a:lnTo>
                  <a:lnTo>
                    <a:pt x="320217" y="279971"/>
                  </a:lnTo>
                  <a:lnTo>
                    <a:pt x="302285" y="318160"/>
                  </a:lnTo>
                  <a:lnTo>
                    <a:pt x="288150" y="352767"/>
                  </a:lnTo>
                  <a:lnTo>
                    <a:pt x="151714" y="247091"/>
                  </a:lnTo>
                  <a:lnTo>
                    <a:pt x="150774" y="246291"/>
                  </a:lnTo>
                  <a:lnTo>
                    <a:pt x="145338" y="244259"/>
                  </a:lnTo>
                  <a:lnTo>
                    <a:pt x="141058" y="242252"/>
                  </a:lnTo>
                  <a:lnTo>
                    <a:pt x="135140" y="240766"/>
                  </a:lnTo>
                  <a:lnTo>
                    <a:pt x="133083" y="241325"/>
                  </a:lnTo>
                  <a:lnTo>
                    <a:pt x="121018" y="243166"/>
                  </a:lnTo>
                  <a:lnTo>
                    <a:pt x="118567" y="243154"/>
                  </a:lnTo>
                  <a:lnTo>
                    <a:pt x="116217" y="244805"/>
                  </a:lnTo>
                  <a:lnTo>
                    <a:pt x="115836" y="245554"/>
                  </a:lnTo>
                  <a:lnTo>
                    <a:pt x="85026" y="295617"/>
                  </a:lnTo>
                  <a:lnTo>
                    <a:pt x="83654" y="297230"/>
                  </a:lnTo>
                  <a:lnTo>
                    <a:pt x="84556" y="302298"/>
                  </a:lnTo>
                  <a:lnTo>
                    <a:pt x="85153" y="305015"/>
                  </a:lnTo>
                  <a:lnTo>
                    <a:pt x="92468" y="342087"/>
                  </a:lnTo>
                  <a:lnTo>
                    <a:pt x="92964" y="345351"/>
                  </a:lnTo>
                  <a:lnTo>
                    <a:pt x="94195" y="350380"/>
                  </a:lnTo>
                  <a:lnTo>
                    <a:pt x="95580" y="351358"/>
                  </a:lnTo>
                  <a:lnTo>
                    <a:pt x="100672" y="353225"/>
                  </a:lnTo>
                  <a:lnTo>
                    <a:pt x="105486" y="355041"/>
                  </a:lnTo>
                  <a:lnTo>
                    <a:pt x="108724" y="356298"/>
                  </a:lnTo>
                  <a:lnTo>
                    <a:pt x="110350" y="356946"/>
                  </a:lnTo>
                  <a:lnTo>
                    <a:pt x="117208" y="359676"/>
                  </a:lnTo>
                  <a:lnTo>
                    <a:pt x="157861" y="377304"/>
                  </a:lnTo>
                  <a:lnTo>
                    <a:pt x="197485" y="396824"/>
                  </a:lnTo>
                  <a:lnTo>
                    <a:pt x="239153" y="420395"/>
                  </a:lnTo>
                  <a:lnTo>
                    <a:pt x="281762" y="449211"/>
                  </a:lnTo>
                  <a:lnTo>
                    <a:pt x="313766" y="476046"/>
                  </a:lnTo>
                  <a:lnTo>
                    <a:pt x="321462" y="483743"/>
                  </a:lnTo>
                  <a:lnTo>
                    <a:pt x="325564" y="482790"/>
                  </a:lnTo>
                  <a:lnTo>
                    <a:pt x="336956" y="442582"/>
                  </a:lnTo>
                  <a:lnTo>
                    <a:pt x="351142" y="401040"/>
                  </a:lnTo>
                  <a:lnTo>
                    <a:pt x="366407" y="362013"/>
                  </a:lnTo>
                  <a:lnTo>
                    <a:pt x="385152" y="319786"/>
                  </a:lnTo>
                  <a:lnTo>
                    <a:pt x="407809" y="275158"/>
                  </a:lnTo>
                  <a:lnTo>
                    <a:pt x="434822" y="229057"/>
                  </a:lnTo>
                  <a:lnTo>
                    <a:pt x="466521" y="182880"/>
                  </a:lnTo>
                  <a:lnTo>
                    <a:pt x="502742" y="138760"/>
                  </a:lnTo>
                  <a:lnTo>
                    <a:pt x="529628" y="111099"/>
                  </a:lnTo>
                  <a:lnTo>
                    <a:pt x="558787" y="85305"/>
                  </a:lnTo>
                  <a:lnTo>
                    <a:pt x="590257" y="61899"/>
                  </a:lnTo>
                  <a:lnTo>
                    <a:pt x="624420" y="41186"/>
                  </a:lnTo>
                  <a:lnTo>
                    <a:pt x="631177" y="38442"/>
                  </a:lnTo>
                  <a:lnTo>
                    <a:pt x="632891" y="34785"/>
                  </a:lnTo>
                  <a:lnTo>
                    <a:pt x="633209" y="33794"/>
                  </a:lnTo>
                  <a:lnTo>
                    <a:pt x="642493" y="9994"/>
                  </a:lnTo>
                  <a:close/>
                </a:path>
              </a:pathLst>
            </a:custGeom>
            <a:solidFill>
              <a:srgbClr val="1629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9694809" y="5366991"/>
            <a:ext cx="8334375" cy="4718050"/>
            <a:chOff x="9694809" y="5366991"/>
            <a:chExt cx="8334375" cy="4718050"/>
          </a:xfrm>
        </p:grpSpPr>
        <p:sp>
          <p:nvSpPr>
            <p:cNvPr id="30" name="object 30"/>
            <p:cNvSpPr/>
            <p:nvPr/>
          </p:nvSpPr>
          <p:spPr>
            <a:xfrm>
              <a:off x="9694799" y="5366994"/>
              <a:ext cx="8334375" cy="4718050"/>
            </a:xfrm>
            <a:custGeom>
              <a:avLst/>
              <a:gdLst/>
              <a:ahLst/>
              <a:cxnLst/>
              <a:rect l="l" t="t" r="r" b="b"/>
              <a:pathLst>
                <a:path w="8334375" h="4718050">
                  <a:moveTo>
                    <a:pt x="66675" y="3865410"/>
                  </a:moveTo>
                  <a:lnTo>
                    <a:pt x="0" y="3865410"/>
                  </a:lnTo>
                  <a:lnTo>
                    <a:pt x="0" y="4065333"/>
                  </a:lnTo>
                  <a:lnTo>
                    <a:pt x="66675" y="4065333"/>
                  </a:lnTo>
                  <a:lnTo>
                    <a:pt x="66675" y="3865410"/>
                  </a:lnTo>
                  <a:close/>
                </a:path>
                <a:path w="8334375" h="4718050">
                  <a:moveTo>
                    <a:pt x="66675" y="3598862"/>
                  </a:moveTo>
                  <a:lnTo>
                    <a:pt x="0" y="3598862"/>
                  </a:lnTo>
                  <a:lnTo>
                    <a:pt x="0" y="3798773"/>
                  </a:lnTo>
                  <a:lnTo>
                    <a:pt x="66675" y="3798773"/>
                  </a:lnTo>
                  <a:lnTo>
                    <a:pt x="66675" y="3598862"/>
                  </a:lnTo>
                  <a:close/>
                </a:path>
                <a:path w="8334375" h="4718050">
                  <a:moveTo>
                    <a:pt x="66675" y="3332302"/>
                  </a:moveTo>
                  <a:lnTo>
                    <a:pt x="0" y="3332302"/>
                  </a:lnTo>
                  <a:lnTo>
                    <a:pt x="0" y="3532225"/>
                  </a:lnTo>
                  <a:lnTo>
                    <a:pt x="66675" y="3532225"/>
                  </a:lnTo>
                  <a:lnTo>
                    <a:pt x="66675" y="3332302"/>
                  </a:lnTo>
                  <a:close/>
                </a:path>
                <a:path w="8334375" h="4718050">
                  <a:moveTo>
                    <a:pt x="66675" y="3065742"/>
                  </a:moveTo>
                  <a:lnTo>
                    <a:pt x="0" y="3065742"/>
                  </a:lnTo>
                  <a:lnTo>
                    <a:pt x="0" y="3265665"/>
                  </a:lnTo>
                  <a:lnTo>
                    <a:pt x="66675" y="3265665"/>
                  </a:lnTo>
                  <a:lnTo>
                    <a:pt x="66675" y="3065742"/>
                  </a:lnTo>
                  <a:close/>
                </a:path>
                <a:path w="8334375" h="4718050">
                  <a:moveTo>
                    <a:pt x="66675" y="2799194"/>
                  </a:moveTo>
                  <a:lnTo>
                    <a:pt x="0" y="2799194"/>
                  </a:lnTo>
                  <a:lnTo>
                    <a:pt x="0" y="2999105"/>
                  </a:lnTo>
                  <a:lnTo>
                    <a:pt x="66675" y="2999105"/>
                  </a:lnTo>
                  <a:lnTo>
                    <a:pt x="66675" y="2799194"/>
                  </a:lnTo>
                  <a:close/>
                </a:path>
                <a:path w="8334375" h="4718050">
                  <a:moveTo>
                    <a:pt x="66675" y="2532634"/>
                  </a:moveTo>
                  <a:lnTo>
                    <a:pt x="0" y="2532634"/>
                  </a:lnTo>
                  <a:lnTo>
                    <a:pt x="0" y="2732544"/>
                  </a:lnTo>
                  <a:lnTo>
                    <a:pt x="66675" y="2732544"/>
                  </a:lnTo>
                  <a:lnTo>
                    <a:pt x="66675" y="2532634"/>
                  </a:lnTo>
                  <a:close/>
                </a:path>
                <a:path w="8334375" h="4718050">
                  <a:moveTo>
                    <a:pt x="66675" y="2266073"/>
                  </a:moveTo>
                  <a:lnTo>
                    <a:pt x="0" y="2266073"/>
                  </a:lnTo>
                  <a:lnTo>
                    <a:pt x="0" y="2465997"/>
                  </a:lnTo>
                  <a:lnTo>
                    <a:pt x="66675" y="2465997"/>
                  </a:lnTo>
                  <a:lnTo>
                    <a:pt x="66675" y="2266073"/>
                  </a:lnTo>
                  <a:close/>
                </a:path>
                <a:path w="8334375" h="4718050">
                  <a:moveTo>
                    <a:pt x="66675" y="1999513"/>
                  </a:moveTo>
                  <a:lnTo>
                    <a:pt x="0" y="1999513"/>
                  </a:lnTo>
                  <a:lnTo>
                    <a:pt x="0" y="2199436"/>
                  </a:lnTo>
                  <a:lnTo>
                    <a:pt x="66675" y="2199436"/>
                  </a:lnTo>
                  <a:lnTo>
                    <a:pt x="66675" y="1999513"/>
                  </a:lnTo>
                  <a:close/>
                </a:path>
                <a:path w="8334375" h="4718050">
                  <a:moveTo>
                    <a:pt x="66675" y="1732965"/>
                  </a:moveTo>
                  <a:lnTo>
                    <a:pt x="0" y="1732965"/>
                  </a:lnTo>
                  <a:lnTo>
                    <a:pt x="0" y="1932876"/>
                  </a:lnTo>
                  <a:lnTo>
                    <a:pt x="66675" y="1932876"/>
                  </a:lnTo>
                  <a:lnTo>
                    <a:pt x="66675" y="1732965"/>
                  </a:lnTo>
                  <a:close/>
                </a:path>
                <a:path w="8334375" h="4718050">
                  <a:moveTo>
                    <a:pt x="66675" y="1466405"/>
                  </a:moveTo>
                  <a:lnTo>
                    <a:pt x="0" y="1466405"/>
                  </a:lnTo>
                  <a:lnTo>
                    <a:pt x="0" y="1666316"/>
                  </a:lnTo>
                  <a:lnTo>
                    <a:pt x="66675" y="1666316"/>
                  </a:lnTo>
                  <a:lnTo>
                    <a:pt x="66675" y="1466405"/>
                  </a:lnTo>
                  <a:close/>
                </a:path>
                <a:path w="8334375" h="4718050">
                  <a:moveTo>
                    <a:pt x="66675" y="1199845"/>
                  </a:moveTo>
                  <a:lnTo>
                    <a:pt x="0" y="1199845"/>
                  </a:lnTo>
                  <a:lnTo>
                    <a:pt x="0" y="1399768"/>
                  </a:lnTo>
                  <a:lnTo>
                    <a:pt x="66675" y="1399768"/>
                  </a:lnTo>
                  <a:lnTo>
                    <a:pt x="66675" y="1199845"/>
                  </a:lnTo>
                  <a:close/>
                </a:path>
                <a:path w="8334375" h="4718050">
                  <a:moveTo>
                    <a:pt x="66675" y="933284"/>
                  </a:moveTo>
                  <a:lnTo>
                    <a:pt x="0" y="933284"/>
                  </a:lnTo>
                  <a:lnTo>
                    <a:pt x="0" y="1133208"/>
                  </a:lnTo>
                  <a:lnTo>
                    <a:pt x="66675" y="1133208"/>
                  </a:lnTo>
                  <a:lnTo>
                    <a:pt x="66675" y="933284"/>
                  </a:lnTo>
                  <a:close/>
                </a:path>
                <a:path w="8334375" h="4718050">
                  <a:moveTo>
                    <a:pt x="67665" y="671563"/>
                  </a:moveTo>
                  <a:lnTo>
                    <a:pt x="1778" y="666610"/>
                  </a:lnTo>
                  <a:lnTo>
                    <a:pt x="0" y="698004"/>
                  </a:lnTo>
                  <a:lnTo>
                    <a:pt x="0" y="866648"/>
                  </a:lnTo>
                  <a:lnTo>
                    <a:pt x="66675" y="866648"/>
                  </a:lnTo>
                  <a:lnTo>
                    <a:pt x="66738" y="691388"/>
                  </a:lnTo>
                  <a:lnTo>
                    <a:pt x="66916" y="684771"/>
                  </a:lnTo>
                  <a:lnTo>
                    <a:pt x="67233" y="678167"/>
                  </a:lnTo>
                  <a:lnTo>
                    <a:pt x="67665" y="671563"/>
                  </a:lnTo>
                  <a:close/>
                </a:path>
                <a:path w="8334375" h="4718050">
                  <a:moveTo>
                    <a:pt x="67779" y="4326788"/>
                  </a:moveTo>
                  <a:lnTo>
                    <a:pt x="67297" y="4319829"/>
                  </a:lnTo>
                  <a:lnTo>
                    <a:pt x="66941" y="4312856"/>
                  </a:lnTo>
                  <a:lnTo>
                    <a:pt x="66738" y="4305884"/>
                  </a:lnTo>
                  <a:lnTo>
                    <a:pt x="66675" y="4131970"/>
                  </a:lnTo>
                  <a:lnTo>
                    <a:pt x="0" y="4131970"/>
                  </a:lnTo>
                  <a:lnTo>
                    <a:pt x="0" y="4298912"/>
                  </a:lnTo>
                  <a:lnTo>
                    <a:pt x="1879" y="4332008"/>
                  </a:lnTo>
                  <a:lnTo>
                    <a:pt x="67779" y="4326788"/>
                  </a:lnTo>
                  <a:close/>
                </a:path>
                <a:path w="8334375" h="4718050">
                  <a:moveTo>
                    <a:pt x="152234" y="467918"/>
                  </a:moveTo>
                  <a:lnTo>
                    <a:pt x="102222" y="424789"/>
                  </a:lnTo>
                  <a:lnTo>
                    <a:pt x="91198" y="437121"/>
                  </a:lnTo>
                  <a:lnTo>
                    <a:pt x="64046" y="475449"/>
                  </a:lnTo>
                  <a:lnTo>
                    <a:pt x="41440" y="516394"/>
                  </a:lnTo>
                  <a:lnTo>
                    <a:pt x="23571" y="559523"/>
                  </a:lnTo>
                  <a:lnTo>
                    <a:pt x="11633" y="600837"/>
                  </a:lnTo>
                  <a:lnTo>
                    <a:pt x="76288" y="616254"/>
                  </a:lnTo>
                  <a:lnTo>
                    <a:pt x="88506" y="575703"/>
                  </a:lnTo>
                  <a:lnTo>
                    <a:pt x="105232" y="537464"/>
                  </a:lnTo>
                  <a:lnTo>
                    <a:pt x="126479" y="501535"/>
                  </a:lnTo>
                  <a:lnTo>
                    <a:pt x="152234" y="467918"/>
                  </a:lnTo>
                  <a:close/>
                </a:path>
                <a:path w="8334375" h="4718050">
                  <a:moveTo>
                    <a:pt x="153174" y="4530077"/>
                  </a:moveTo>
                  <a:lnTo>
                    <a:pt x="127279" y="4496574"/>
                  </a:lnTo>
                  <a:lnTo>
                    <a:pt x="105892" y="4460735"/>
                  </a:lnTo>
                  <a:lnTo>
                    <a:pt x="89001" y="4422559"/>
                  </a:lnTo>
                  <a:lnTo>
                    <a:pt x="76631" y="4382059"/>
                  </a:lnTo>
                  <a:lnTo>
                    <a:pt x="12103" y="4397718"/>
                  </a:lnTo>
                  <a:lnTo>
                    <a:pt x="23571" y="4437392"/>
                  </a:lnTo>
                  <a:lnTo>
                    <a:pt x="41440" y="4480522"/>
                  </a:lnTo>
                  <a:lnTo>
                    <a:pt x="64046" y="4521454"/>
                  </a:lnTo>
                  <a:lnTo>
                    <a:pt x="91198" y="4559782"/>
                  </a:lnTo>
                  <a:lnTo>
                    <a:pt x="103365" y="4573397"/>
                  </a:lnTo>
                  <a:lnTo>
                    <a:pt x="153174" y="4530077"/>
                  </a:lnTo>
                  <a:close/>
                </a:path>
                <a:path w="8334375" h="4718050">
                  <a:moveTo>
                    <a:pt x="343115" y="4642866"/>
                  </a:moveTo>
                  <a:lnTo>
                    <a:pt x="302336" y="4631347"/>
                  </a:lnTo>
                  <a:lnTo>
                    <a:pt x="263804" y="4615281"/>
                  </a:lnTo>
                  <a:lnTo>
                    <a:pt x="227507" y="4594657"/>
                  </a:lnTo>
                  <a:lnTo>
                    <a:pt x="193433" y="4569485"/>
                  </a:lnTo>
                  <a:lnTo>
                    <a:pt x="151028" y="4620349"/>
                  </a:lnTo>
                  <a:lnTo>
                    <a:pt x="196405" y="4653775"/>
                  </a:lnTo>
                  <a:lnTo>
                    <a:pt x="237363" y="4676356"/>
                  </a:lnTo>
                  <a:lnTo>
                    <a:pt x="280504" y="4694225"/>
                  </a:lnTo>
                  <a:lnTo>
                    <a:pt x="325450" y="4707204"/>
                  </a:lnTo>
                  <a:lnTo>
                    <a:pt x="328790" y="4707763"/>
                  </a:lnTo>
                  <a:lnTo>
                    <a:pt x="343115" y="4642866"/>
                  </a:lnTo>
                  <a:close/>
                </a:path>
                <a:path w="8334375" h="4718050">
                  <a:moveTo>
                    <a:pt x="594868" y="4651146"/>
                  </a:moveTo>
                  <a:lnTo>
                    <a:pt x="412216" y="4651146"/>
                  </a:lnTo>
                  <a:lnTo>
                    <a:pt x="405396" y="4650943"/>
                  </a:lnTo>
                  <a:lnTo>
                    <a:pt x="398576" y="4650549"/>
                  </a:lnTo>
                  <a:lnTo>
                    <a:pt x="394754" y="4716411"/>
                  </a:lnTo>
                  <a:lnTo>
                    <a:pt x="419049" y="4717783"/>
                  </a:lnTo>
                  <a:lnTo>
                    <a:pt x="594868" y="4717783"/>
                  </a:lnTo>
                  <a:lnTo>
                    <a:pt x="594868" y="4651146"/>
                  </a:lnTo>
                  <a:close/>
                </a:path>
                <a:path w="8334375" h="4718050">
                  <a:moveTo>
                    <a:pt x="861529" y="4651146"/>
                  </a:moveTo>
                  <a:lnTo>
                    <a:pt x="661530" y="4651146"/>
                  </a:lnTo>
                  <a:lnTo>
                    <a:pt x="661530" y="4717783"/>
                  </a:lnTo>
                  <a:lnTo>
                    <a:pt x="861529" y="4717783"/>
                  </a:lnTo>
                  <a:lnTo>
                    <a:pt x="861529" y="4651146"/>
                  </a:lnTo>
                  <a:close/>
                </a:path>
                <a:path w="8334375" h="4718050">
                  <a:moveTo>
                    <a:pt x="1128204" y="4651146"/>
                  </a:moveTo>
                  <a:lnTo>
                    <a:pt x="928204" y="4651146"/>
                  </a:lnTo>
                  <a:lnTo>
                    <a:pt x="928204" y="4717783"/>
                  </a:lnTo>
                  <a:lnTo>
                    <a:pt x="1128204" y="4717783"/>
                  </a:lnTo>
                  <a:lnTo>
                    <a:pt x="1128204" y="4651146"/>
                  </a:lnTo>
                  <a:close/>
                </a:path>
                <a:path w="8334375" h="4718050">
                  <a:moveTo>
                    <a:pt x="1394866" y="4651146"/>
                  </a:moveTo>
                  <a:lnTo>
                    <a:pt x="1194866" y="4651146"/>
                  </a:lnTo>
                  <a:lnTo>
                    <a:pt x="1194866" y="4717783"/>
                  </a:lnTo>
                  <a:lnTo>
                    <a:pt x="1394866" y="4717783"/>
                  </a:lnTo>
                  <a:lnTo>
                    <a:pt x="1394866" y="4651146"/>
                  </a:lnTo>
                  <a:close/>
                </a:path>
                <a:path w="8334375" h="4718050">
                  <a:moveTo>
                    <a:pt x="1661541" y="4651146"/>
                  </a:moveTo>
                  <a:lnTo>
                    <a:pt x="1461541" y="4651146"/>
                  </a:lnTo>
                  <a:lnTo>
                    <a:pt x="1461541" y="4717783"/>
                  </a:lnTo>
                  <a:lnTo>
                    <a:pt x="1661541" y="4717783"/>
                  </a:lnTo>
                  <a:lnTo>
                    <a:pt x="1661541" y="4651146"/>
                  </a:lnTo>
                  <a:close/>
                </a:path>
                <a:path w="8334375" h="4718050">
                  <a:moveTo>
                    <a:pt x="1928202" y="4651146"/>
                  </a:moveTo>
                  <a:lnTo>
                    <a:pt x="1728203" y="4651146"/>
                  </a:lnTo>
                  <a:lnTo>
                    <a:pt x="1728203" y="4717783"/>
                  </a:lnTo>
                  <a:lnTo>
                    <a:pt x="1928202" y="4717783"/>
                  </a:lnTo>
                  <a:lnTo>
                    <a:pt x="1928202" y="4651146"/>
                  </a:lnTo>
                  <a:close/>
                </a:path>
                <a:path w="8334375" h="4718050">
                  <a:moveTo>
                    <a:pt x="2194864" y="4651146"/>
                  </a:moveTo>
                  <a:lnTo>
                    <a:pt x="1994865" y="4651146"/>
                  </a:lnTo>
                  <a:lnTo>
                    <a:pt x="1994865" y="4717783"/>
                  </a:lnTo>
                  <a:lnTo>
                    <a:pt x="2194864" y="4717783"/>
                  </a:lnTo>
                  <a:lnTo>
                    <a:pt x="2194864" y="4651146"/>
                  </a:lnTo>
                  <a:close/>
                </a:path>
                <a:path w="8334375" h="4718050">
                  <a:moveTo>
                    <a:pt x="2461539" y="4651146"/>
                  </a:moveTo>
                  <a:lnTo>
                    <a:pt x="2261539" y="4651146"/>
                  </a:lnTo>
                  <a:lnTo>
                    <a:pt x="2261539" y="4717783"/>
                  </a:lnTo>
                  <a:lnTo>
                    <a:pt x="2461539" y="4717783"/>
                  </a:lnTo>
                  <a:lnTo>
                    <a:pt x="2461539" y="4651146"/>
                  </a:lnTo>
                  <a:close/>
                </a:path>
                <a:path w="8334375" h="4718050">
                  <a:moveTo>
                    <a:pt x="2728201" y="4651146"/>
                  </a:moveTo>
                  <a:lnTo>
                    <a:pt x="2528201" y="4651146"/>
                  </a:lnTo>
                  <a:lnTo>
                    <a:pt x="2528201" y="4717783"/>
                  </a:lnTo>
                  <a:lnTo>
                    <a:pt x="2728201" y="4717783"/>
                  </a:lnTo>
                  <a:lnTo>
                    <a:pt x="2728201" y="4651146"/>
                  </a:lnTo>
                  <a:close/>
                </a:path>
                <a:path w="8334375" h="4718050">
                  <a:moveTo>
                    <a:pt x="2994863" y="4651146"/>
                  </a:moveTo>
                  <a:lnTo>
                    <a:pt x="2794863" y="4651146"/>
                  </a:lnTo>
                  <a:lnTo>
                    <a:pt x="2794863" y="4717783"/>
                  </a:lnTo>
                  <a:lnTo>
                    <a:pt x="2994863" y="4717783"/>
                  </a:lnTo>
                  <a:lnTo>
                    <a:pt x="2994863" y="4651146"/>
                  </a:lnTo>
                  <a:close/>
                </a:path>
                <a:path w="8334375" h="4718050">
                  <a:moveTo>
                    <a:pt x="3261537" y="4651146"/>
                  </a:moveTo>
                  <a:lnTo>
                    <a:pt x="3061538" y="4651146"/>
                  </a:lnTo>
                  <a:lnTo>
                    <a:pt x="3061538" y="4717783"/>
                  </a:lnTo>
                  <a:lnTo>
                    <a:pt x="3261537" y="4717783"/>
                  </a:lnTo>
                  <a:lnTo>
                    <a:pt x="3261537" y="4651146"/>
                  </a:lnTo>
                  <a:close/>
                </a:path>
                <a:path w="8334375" h="4718050">
                  <a:moveTo>
                    <a:pt x="3528199" y="4651146"/>
                  </a:moveTo>
                  <a:lnTo>
                    <a:pt x="3328200" y="4651146"/>
                  </a:lnTo>
                  <a:lnTo>
                    <a:pt x="3328200" y="4717783"/>
                  </a:lnTo>
                  <a:lnTo>
                    <a:pt x="3528199" y="4717783"/>
                  </a:lnTo>
                  <a:lnTo>
                    <a:pt x="3528199" y="4651146"/>
                  </a:lnTo>
                  <a:close/>
                </a:path>
                <a:path w="8334375" h="4718050">
                  <a:moveTo>
                    <a:pt x="3794874" y="4651146"/>
                  </a:moveTo>
                  <a:lnTo>
                    <a:pt x="3594874" y="4651146"/>
                  </a:lnTo>
                  <a:lnTo>
                    <a:pt x="3594874" y="4717783"/>
                  </a:lnTo>
                  <a:lnTo>
                    <a:pt x="3794874" y="4717783"/>
                  </a:lnTo>
                  <a:lnTo>
                    <a:pt x="3794874" y="4651146"/>
                  </a:lnTo>
                  <a:close/>
                </a:path>
                <a:path w="8334375" h="4718050">
                  <a:moveTo>
                    <a:pt x="4061536" y="4651146"/>
                  </a:moveTo>
                  <a:lnTo>
                    <a:pt x="3861536" y="4651146"/>
                  </a:lnTo>
                  <a:lnTo>
                    <a:pt x="3861536" y="4717783"/>
                  </a:lnTo>
                  <a:lnTo>
                    <a:pt x="4061536" y="4717783"/>
                  </a:lnTo>
                  <a:lnTo>
                    <a:pt x="4061536" y="4651146"/>
                  </a:lnTo>
                  <a:close/>
                </a:path>
                <a:path w="8334375" h="4718050">
                  <a:moveTo>
                    <a:pt x="4328198" y="4651146"/>
                  </a:moveTo>
                  <a:lnTo>
                    <a:pt x="4128198" y="4651146"/>
                  </a:lnTo>
                  <a:lnTo>
                    <a:pt x="4128198" y="4717783"/>
                  </a:lnTo>
                  <a:lnTo>
                    <a:pt x="4328198" y="4717783"/>
                  </a:lnTo>
                  <a:lnTo>
                    <a:pt x="4328198" y="4651146"/>
                  </a:lnTo>
                  <a:close/>
                </a:path>
                <a:path w="8334375" h="4718050">
                  <a:moveTo>
                    <a:pt x="4594872" y="4651146"/>
                  </a:moveTo>
                  <a:lnTo>
                    <a:pt x="4394873" y="4651146"/>
                  </a:lnTo>
                  <a:lnTo>
                    <a:pt x="4394873" y="4717783"/>
                  </a:lnTo>
                  <a:lnTo>
                    <a:pt x="4594872" y="4717783"/>
                  </a:lnTo>
                  <a:lnTo>
                    <a:pt x="4594872" y="4651146"/>
                  </a:lnTo>
                  <a:close/>
                </a:path>
                <a:path w="8334375" h="4718050">
                  <a:moveTo>
                    <a:pt x="4861534" y="4651146"/>
                  </a:moveTo>
                  <a:lnTo>
                    <a:pt x="4661535" y="4651146"/>
                  </a:lnTo>
                  <a:lnTo>
                    <a:pt x="4661535" y="4717783"/>
                  </a:lnTo>
                  <a:lnTo>
                    <a:pt x="4861534" y="4717783"/>
                  </a:lnTo>
                  <a:lnTo>
                    <a:pt x="4861534" y="4651146"/>
                  </a:lnTo>
                  <a:close/>
                </a:path>
                <a:path w="8334375" h="4718050">
                  <a:moveTo>
                    <a:pt x="5128196" y="4651146"/>
                  </a:moveTo>
                  <a:lnTo>
                    <a:pt x="4928197" y="4651146"/>
                  </a:lnTo>
                  <a:lnTo>
                    <a:pt x="4928197" y="4717783"/>
                  </a:lnTo>
                  <a:lnTo>
                    <a:pt x="5128196" y="4717783"/>
                  </a:lnTo>
                  <a:lnTo>
                    <a:pt x="5128196" y="4651146"/>
                  </a:lnTo>
                  <a:close/>
                </a:path>
                <a:path w="8334375" h="4718050">
                  <a:moveTo>
                    <a:pt x="5394871" y="4651146"/>
                  </a:moveTo>
                  <a:lnTo>
                    <a:pt x="5194871" y="4651146"/>
                  </a:lnTo>
                  <a:lnTo>
                    <a:pt x="5194871" y="4717783"/>
                  </a:lnTo>
                  <a:lnTo>
                    <a:pt x="5394871" y="4717783"/>
                  </a:lnTo>
                  <a:lnTo>
                    <a:pt x="5394871" y="4651146"/>
                  </a:lnTo>
                  <a:close/>
                </a:path>
                <a:path w="8334375" h="4718050">
                  <a:moveTo>
                    <a:pt x="5661533" y="4651146"/>
                  </a:moveTo>
                  <a:lnTo>
                    <a:pt x="5461533" y="4651146"/>
                  </a:lnTo>
                  <a:lnTo>
                    <a:pt x="5461533" y="4717783"/>
                  </a:lnTo>
                  <a:lnTo>
                    <a:pt x="5661533" y="4717783"/>
                  </a:lnTo>
                  <a:lnTo>
                    <a:pt x="5661533" y="4651146"/>
                  </a:lnTo>
                  <a:close/>
                </a:path>
                <a:path w="8334375" h="4718050">
                  <a:moveTo>
                    <a:pt x="5928207" y="4651146"/>
                  </a:moveTo>
                  <a:lnTo>
                    <a:pt x="5728208" y="4651146"/>
                  </a:lnTo>
                  <a:lnTo>
                    <a:pt x="5728208" y="4717783"/>
                  </a:lnTo>
                  <a:lnTo>
                    <a:pt x="5928207" y="4717783"/>
                  </a:lnTo>
                  <a:lnTo>
                    <a:pt x="5928207" y="4651146"/>
                  </a:lnTo>
                  <a:close/>
                </a:path>
                <a:path w="8334375" h="4718050">
                  <a:moveTo>
                    <a:pt x="6194869" y="4651146"/>
                  </a:moveTo>
                  <a:lnTo>
                    <a:pt x="5994870" y="4651146"/>
                  </a:lnTo>
                  <a:lnTo>
                    <a:pt x="5994870" y="4717783"/>
                  </a:lnTo>
                  <a:lnTo>
                    <a:pt x="6194869" y="4717783"/>
                  </a:lnTo>
                  <a:lnTo>
                    <a:pt x="6194869" y="4651146"/>
                  </a:lnTo>
                  <a:close/>
                </a:path>
                <a:path w="8334375" h="4718050">
                  <a:moveTo>
                    <a:pt x="6461531" y="4651146"/>
                  </a:moveTo>
                  <a:lnTo>
                    <a:pt x="6261532" y="4651146"/>
                  </a:lnTo>
                  <a:lnTo>
                    <a:pt x="6261532" y="4717783"/>
                  </a:lnTo>
                  <a:lnTo>
                    <a:pt x="6461531" y="4717783"/>
                  </a:lnTo>
                  <a:lnTo>
                    <a:pt x="6461531" y="4651146"/>
                  </a:lnTo>
                  <a:close/>
                </a:path>
                <a:path w="8334375" h="4718050">
                  <a:moveTo>
                    <a:pt x="6728206" y="4651146"/>
                  </a:moveTo>
                  <a:lnTo>
                    <a:pt x="6528206" y="4651146"/>
                  </a:lnTo>
                  <a:lnTo>
                    <a:pt x="6528206" y="4717783"/>
                  </a:lnTo>
                  <a:lnTo>
                    <a:pt x="6728206" y="4717783"/>
                  </a:lnTo>
                  <a:lnTo>
                    <a:pt x="6728206" y="4651146"/>
                  </a:lnTo>
                  <a:close/>
                </a:path>
                <a:path w="8334375" h="4718050">
                  <a:moveTo>
                    <a:pt x="6994868" y="4651146"/>
                  </a:moveTo>
                  <a:lnTo>
                    <a:pt x="6794868" y="4651146"/>
                  </a:lnTo>
                  <a:lnTo>
                    <a:pt x="6794868" y="4717783"/>
                  </a:lnTo>
                  <a:lnTo>
                    <a:pt x="6994868" y="4717783"/>
                  </a:lnTo>
                  <a:lnTo>
                    <a:pt x="6994868" y="4651146"/>
                  </a:lnTo>
                  <a:close/>
                </a:path>
                <a:path w="8334375" h="4718050">
                  <a:moveTo>
                    <a:pt x="7261530" y="4651146"/>
                  </a:moveTo>
                  <a:lnTo>
                    <a:pt x="7061530" y="4651146"/>
                  </a:lnTo>
                  <a:lnTo>
                    <a:pt x="7061530" y="4717783"/>
                  </a:lnTo>
                  <a:lnTo>
                    <a:pt x="7261530" y="4717783"/>
                  </a:lnTo>
                  <a:lnTo>
                    <a:pt x="7261530" y="4651146"/>
                  </a:lnTo>
                  <a:close/>
                </a:path>
                <a:path w="8334375" h="4718050">
                  <a:moveTo>
                    <a:pt x="7528204" y="4651146"/>
                  </a:moveTo>
                  <a:lnTo>
                    <a:pt x="7328205" y="4651146"/>
                  </a:lnTo>
                  <a:lnTo>
                    <a:pt x="7328205" y="4717783"/>
                  </a:lnTo>
                  <a:lnTo>
                    <a:pt x="7528204" y="4717783"/>
                  </a:lnTo>
                  <a:lnTo>
                    <a:pt x="7528204" y="4651146"/>
                  </a:lnTo>
                  <a:close/>
                </a:path>
                <a:path w="8334375" h="4718050">
                  <a:moveTo>
                    <a:pt x="7794866" y="4651146"/>
                  </a:moveTo>
                  <a:lnTo>
                    <a:pt x="7594867" y="4651146"/>
                  </a:lnTo>
                  <a:lnTo>
                    <a:pt x="7594867" y="4717783"/>
                  </a:lnTo>
                  <a:lnTo>
                    <a:pt x="7794866" y="4717783"/>
                  </a:lnTo>
                  <a:lnTo>
                    <a:pt x="7794866" y="4651146"/>
                  </a:lnTo>
                  <a:close/>
                </a:path>
                <a:path w="8334375" h="4718050">
                  <a:moveTo>
                    <a:pt x="8058734" y="4692180"/>
                  </a:moveTo>
                  <a:lnTo>
                    <a:pt x="8035988" y="4629823"/>
                  </a:lnTo>
                  <a:lnTo>
                    <a:pt x="8006512" y="4639145"/>
                  </a:lnTo>
                  <a:lnTo>
                    <a:pt x="7976565" y="4645812"/>
                  </a:lnTo>
                  <a:lnTo>
                    <a:pt x="7946149" y="4649813"/>
                  </a:lnTo>
                  <a:lnTo>
                    <a:pt x="7915249" y="4651146"/>
                  </a:lnTo>
                  <a:lnTo>
                    <a:pt x="7861541" y="4651146"/>
                  </a:lnTo>
                  <a:lnTo>
                    <a:pt x="7861541" y="4717783"/>
                  </a:lnTo>
                  <a:lnTo>
                    <a:pt x="7915249" y="4717783"/>
                  </a:lnTo>
                  <a:lnTo>
                    <a:pt x="7962532" y="4715103"/>
                  </a:lnTo>
                  <a:lnTo>
                    <a:pt x="8008848" y="4707204"/>
                  </a:lnTo>
                  <a:lnTo>
                    <a:pt x="8053794" y="4694225"/>
                  </a:lnTo>
                  <a:lnTo>
                    <a:pt x="8058734" y="4692180"/>
                  </a:lnTo>
                  <a:close/>
                </a:path>
                <a:path w="8334375" h="4718050">
                  <a:moveTo>
                    <a:pt x="8081048" y="313969"/>
                  </a:moveTo>
                  <a:lnTo>
                    <a:pt x="8074990" y="311467"/>
                  </a:lnTo>
                  <a:lnTo>
                    <a:pt x="8074990" y="279438"/>
                  </a:lnTo>
                  <a:lnTo>
                    <a:pt x="8074558" y="273532"/>
                  </a:lnTo>
                  <a:lnTo>
                    <a:pt x="8064449" y="228257"/>
                  </a:lnTo>
                  <a:lnTo>
                    <a:pt x="8048206" y="185648"/>
                  </a:lnTo>
                  <a:lnTo>
                    <a:pt x="8026324" y="146189"/>
                  </a:lnTo>
                  <a:lnTo>
                    <a:pt x="7999311" y="110388"/>
                  </a:lnTo>
                  <a:lnTo>
                    <a:pt x="7967650" y="78727"/>
                  </a:lnTo>
                  <a:lnTo>
                    <a:pt x="7931848" y="51714"/>
                  </a:lnTo>
                  <a:lnTo>
                    <a:pt x="7892389" y="29832"/>
                  </a:lnTo>
                  <a:lnTo>
                    <a:pt x="7849781" y="13589"/>
                  </a:lnTo>
                  <a:lnTo>
                    <a:pt x="7804505" y="3479"/>
                  </a:lnTo>
                  <a:lnTo>
                    <a:pt x="7757084" y="0"/>
                  </a:lnTo>
                  <a:lnTo>
                    <a:pt x="616394" y="0"/>
                  </a:lnTo>
                  <a:lnTo>
                    <a:pt x="568960" y="3479"/>
                  </a:lnTo>
                  <a:lnTo>
                    <a:pt x="523697" y="13589"/>
                  </a:lnTo>
                  <a:lnTo>
                    <a:pt x="481088" y="29832"/>
                  </a:lnTo>
                  <a:lnTo>
                    <a:pt x="441629" y="51714"/>
                  </a:lnTo>
                  <a:lnTo>
                    <a:pt x="405828" y="78727"/>
                  </a:lnTo>
                  <a:lnTo>
                    <a:pt x="374167" y="110388"/>
                  </a:lnTo>
                  <a:lnTo>
                    <a:pt x="347154" y="146189"/>
                  </a:lnTo>
                  <a:lnTo>
                    <a:pt x="325272" y="185648"/>
                  </a:lnTo>
                  <a:lnTo>
                    <a:pt x="309029" y="228257"/>
                  </a:lnTo>
                  <a:lnTo>
                    <a:pt x="298919" y="273532"/>
                  </a:lnTo>
                  <a:lnTo>
                    <a:pt x="297129" y="297891"/>
                  </a:lnTo>
                  <a:lnTo>
                    <a:pt x="280504" y="302679"/>
                  </a:lnTo>
                  <a:lnTo>
                    <a:pt x="237363" y="320548"/>
                  </a:lnTo>
                  <a:lnTo>
                    <a:pt x="196405" y="343141"/>
                  </a:lnTo>
                  <a:lnTo>
                    <a:pt x="158064" y="370281"/>
                  </a:lnTo>
                  <a:lnTo>
                    <a:pt x="149745" y="377710"/>
                  </a:lnTo>
                  <a:lnTo>
                    <a:pt x="192328" y="428358"/>
                  </a:lnTo>
                  <a:lnTo>
                    <a:pt x="226288" y="403034"/>
                  </a:lnTo>
                  <a:lnTo>
                    <a:pt x="262509" y="382270"/>
                  </a:lnTo>
                  <a:lnTo>
                    <a:pt x="298805" y="366953"/>
                  </a:lnTo>
                  <a:lnTo>
                    <a:pt x="298919" y="368376"/>
                  </a:lnTo>
                  <a:lnTo>
                    <a:pt x="309029" y="413651"/>
                  </a:lnTo>
                  <a:lnTo>
                    <a:pt x="325272" y="456260"/>
                  </a:lnTo>
                  <a:lnTo>
                    <a:pt x="347154" y="495719"/>
                  </a:lnTo>
                  <a:lnTo>
                    <a:pt x="374167" y="531520"/>
                  </a:lnTo>
                  <a:lnTo>
                    <a:pt x="405828" y="563181"/>
                  </a:lnTo>
                  <a:lnTo>
                    <a:pt x="441629" y="590194"/>
                  </a:lnTo>
                  <a:lnTo>
                    <a:pt x="481088" y="612076"/>
                  </a:lnTo>
                  <a:lnTo>
                    <a:pt x="523697" y="628319"/>
                  </a:lnTo>
                  <a:lnTo>
                    <a:pt x="568960" y="638429"/>
                  </a:lnTo>
                  <a:lnTo>
                    <a:pt x="616394" y="641908"/>
                  </a:lnTo>
                  <a:lnTo>
                    <a:pt x="7757084" y="641908"/>
                  </a:lnTo>
                  <a:lnTo>
                    <a:pt x="7804505" y="638429"/>
                  </a:lnTo>
                  <a:lnTo>
                    <a:pt x="7849781" y="628319"/>
                  </a:lnTo>
                  <a:lnTo>
                    <a:pt x="7892389" y="612076"/>
                  </a:lnTo>
                  <a:lnTo>
                    <a:pt x="7931848" y="590194"/>
                  </a:lnTo>
                  <a:lnTo>
                    <a:pt x="7967650" y="563181"/>
                  </a:lnTo>
                  <a:lnTo>
                    <a:pt x="7999311" y="531520"/>
                  </a:lnTo>
                  <a:lnTo>
                    <a:pt x="8026324" y="495719"/>
                  </a:lnTo>
                  <a:lnTo>
                    <a:pt x="8048206" y="456260"/>
                  </a:lnTo>
                  <a:lnTo>
                    <a:pt x="8064449" y="413651"/>
                  </a:lnTo>
                  <a:lnTo>
                    <a:pt x="8074558" y="368376"/>
                  </a:lnTo>
                  <a:lnTo>
                    <a:pt x="8074990" y="362470"/>
                  </a:lnTo>
                  <a:lnTo>
                    <a:pt x="8074990" y="328002"/>
                  </a:lnTo>
                  <a:lnTo>
                    <a:pt x="8081048" y="313969"/>
                  </a:lnTo>
                  <a:close/>
                </a:path>
                <a:path w="8334375" h="4718050">
                  <a:moveTo>
                    <a:pt x="8264538" y="4529531"/>
                  </a:moveTo>
                  <a:lnTo>
                    <a:pt x="8209280" y="4493044"/>
                  </a:lnTo>
                  <a:lnTo>
                    <a:pt x="8199107" y="4507623"/>
                  </a:lnTo>
                  <a:lnTo>
                    <a:pt x="8188249" y="4521644"/>
                  </a:lnTo>
                  <a:lnTo>
                    <a:pt x="8146580" y="4564634"/>
                  </a:lnTo>
                  <a:lnTo>
                    <a:pt x="8107832" y="4593895"/>
                  </a:lnTo>
                  <a:lnTo>
                    <a:pt x="8086928" y="4606506"/>
                  </a:lnTo>
                  <a:lnTo>
                    <a:pt x="8119097" y="4664138"/>
                  </a:lnTo>
                  <a:lnTo>
                    <a:pt x="8137893" y="4653775"/>
                  </a:lnTo>
                  <a:lnTo>
                    <a:pt x="8176234" y="4626622"/>
                  </a:lnTo>
                  <a:lnTo>
                    <a:pt x="8211566" y="4595101"/>
                  </a:lnTo>
                  <a:lnTo>
                    <a:pt x="8243100" y="4559782"/>
                  </a:lnTo>
                  <a:lnTo>
                    <a:pt x="8264538" y="4529531"/>
                  </a:lnTo>
                  <a:close/>
                </a:path>
                <a:path w="8334375" h="4718050">
                  <a:moveTo>
                    <a:pt x="8277199" y="488022"/>
                  </a:moveTo>
                  <a:lnTo>
                    <a:pt x="8243100" y="437121"/>
                  </a:lnTo>
                  <a:lnTo>
                    <a:pt x="8211566" y="401815"/>
                  </a:lnTo>
                  <a:lnTo>
                    <a:pt x="8176234" y="370281"/>
                  </a:lnTo>
                  <a:lnTo>
                    <a:pt x="8140154" y="344741"/>
                  </a:lnTo>
                  <a:lnTo>
                    <a:pt x="8104441" y="400837"/>
                  </a:lnTo>
                  <a:lnTo>
                    <a:pt x="8120418" y="411619"/>
                  </a:lnTo>
                  <a:lnTo>
                    <a:pt x="8135747" y="423240"/>
                  </a:lnTo>
                  <a:lnTo>
                    <a:pt x="8164423" y="448932"/>
                  </a:lnTo>
                  <a:lnTo>
                    <a:pt x="8194586" y="483260"/>
                  </a:lnTo>
                  <a:lnTo>
                    <a:pt x="8220024" y="521195"/>
                  </a:lnTo>
                  <a:lnTo>
                    <a:pt x="8277199" y="488022"/>
                  </a:lnTo>
                  <a:close/>
                </a:path>
                <a:path w="8334375" h="4718050">
                  <a:moveTo>
                    <a:pt x="8334299" y="4276483"/>
                  </a:moveTo>
                  <a:lnTo>
                    <a:pt x="8267624" y="4276483"/>
                  </a:lnTo>
                  <a:lnTo>
                    <a:pt x="8267624" y="4298912"/>
                  </a:lnTo>
                  <a:lnTo>
                    <a:pt x="8265681" y="4336427"/>
                  </a:lnTo>
                  <a:lnTo>
                    <a:pt x="8259813" y="4373105"/>
                  </a:lnTo>
                  <a:lnTo>
                    <a:pt x="8250047" y="4408944"/>
                  </a:lnTo>
                  <a:lnTo>
                    <a:pt x="8236369" y="4443933"/>
                  </a:lnTo>
                  <a:lnTo>
                    <a:pt x="8296732" y="4471187"/>
                  </a:lnTo>
                  <a:lnTo>
                    <a:pt x="8310727" y="4437392"/>
                  </a:lnTo>
                  <a:lnTo>
                    <a:pt x="8323707" y="4392473"/>
                  </a:lnTo>
                  <a:lnTo>
                    <a:pt x="8331619" y="4346168"/>
                  </a:lnTo>
                  <a:lnTo>
                    <a:pt x="8334299" y="4298912"/>
                  </a:lnTo>
                  <a:lnTo>
                    <a:pt x="8334299" y="4276483"/>
                  </a:lnTo>
                  <a:close/>
                </a:path>
                <a:path w="8334375" h="4718050">
                  <a:moveTo>
                    <a:pt x="8334299" y="4009923"/>
                  </a:moveTo>
                  <a:lnTo>
                    <a:pt x="8267624" y="4009923"/>
                  </a:lnTo>
                  <a:lnTo>
                    <a:pt x="8267624" y="4209834"/>
                  </a:lnTo>
                  <a:lnTo>
                    <a:pt x="8334299" y="4209834"/>
                  </a:lnTo>
                  <a:lnTo>
                    <a:pt x="8334299" y="4009923"/>
                  </a:lnTo>
                  <a:close/>
                </a:path>
                <a:path w="8334375" h="4718050">
                  <a:moveTo>
                    <a:pt x="8334299" y="3743363"/>
                  </a:moveTo>
                  <a:lnTo>
                    <a:pt x="8267624" y="3743363"/>
                  </a:lnTo>
                  <a:lnTo>
                    <a:pt x="8267624" y="3943286"/>
                  </a:lnTo>
                  <a:lnTo>
                    <a:pt x="8334299" y="3943286"/>
                  </a:lnTo>
                  <a:lnTo>
                    <a:pt x="8334299" y="3743363"/>
                  </a:lnTo>
                  <a:close/>
                </a:path>
                <a:path w="8334375" h="4718050">
                  <a:moveTo>
                    <a:pt x="8334299" y="3476802"/>
                  </a:moveTo>
                  <a:lnTo>
                    <a:pt x="8267624" y="3476802"/>
                  </a:lnTo>
                  <a:lnTo>
                    <a:pt x="8267624" y="3676726"/>
                  </a:lnTo>
                  <a:lnTo>
                    <a:pt x="8334299" y="3676726"/>
                  </a:lnTo>
                  <a:lnTo>
                    <a:pt x="8334299" y="3476802"/>
                  </a:lnTo>
                  <a:close/>
                </a:path>
                <a:path w="8334375" h="4718050">
                  <a:moveTo>
                    <a:pt x="8334299" y="3210255"/>
                  </a:moveTo>
                  <a:lnTo>
                    <a:pt x="8267624" y="3210255"/>
                  </a:lnTo>
                  <a:lnTo>
                    <a:pt x="8267624" y="3410166"/>
                  </a:lnTo>
                  <a:lnTo>
                    <a:pt x="8334299" y="3410166"/>
                  </a:lnTo>
                  <a:lnTo>
                    <a:pt x="8334299" y="3210255"/>
                  </a:lnTo>
                  <a:close/>
                </a:path>
                <a:path w="8334375" h="4718050">
                  <a:moveTo>
                    <a:pt x="8334299" y="2943695"/>
                  </a:moveTo>
                  <a:lnTo>
                    <a:pt x="8267624" y="2943695"/>
                  </a:lnTo>
                  <a:lnTo>
                    <a:pt x="8267624" y="3143605"/>
                  </a:lnTo>
                  <a:lnTo>
                    <a:pt x="8334299" y="3143605"/>
                  </a:lnTo>
                  <a:lnTo>
                    <a:pt x="8334299" y="2943695"/>
                  </a:lnTo>
                  <a:close/>
                </a:path>
                <a:path w="8334375" h="4718050">
                  <a:moveTo>
                    <a:pt x="8334299" y="2677134"/>
                  </a:moveTo>
                  <a:lnTo>
                    <a:pt x="8267624" y="2677134"/>
                  </a:lnTo>
                  <a:lnTo>
                    <a:pt x="8267624" y="2877058"/>
                  </a:lnTo>
                  <a:lnTo>
                    <a:pt x="8334299" y="2877058"/>
                  </a:lnTo>
                  <a:lnTo>
                    <a:pt x="8334299" y="2677134"/>
                  </a:lnTo>
                  <a:close/>
                </a:path>
                <a:path w="8334375" h="4718050">
                  <a:moveTo>
                    <a:pt x="8334299" y="2410574"/>
                  </a:moveTo>
                  <a:lnTo>
                    <a:pt x="8267624" y="2410574"/>
                  </a:lnTo>
                  <a:lnTo>
                    <a:pt x="8267624" y="2610497"/>
                  </a:lnTo>
                  <a:lnTo>
                    <a:pt x="8334299" y="2610497"/>
                  </a:lnTo>
                  <a:lnTo>
                    <a:pt x="8334299" y="2410574"/>
                  </a:lnTo>
                  <a:close/>
                </a:path>
                <a:path w="8334375" h="4718050">
                  <a:moveTo>
                    <a:pt x="8334299" y="2144026"/>
                  </a:moveTo>
                  <a:lnTo>
                    <a:pt x="8267624" y="2144026"/>
                  </a:lnTo>
                  <a:lnTo>
                    <a:pt x="8267624" y="2343937"/>
                  </a:lnTo>
                  <a:lnTo>
                    <a:pt x="8334299" y="2343937"/>
                  </a:lnTo>
                  <a:lnTo>
                    <a:pt x="8334299" y="2144026"/>
                  </a:lnTo>
                  <a:close/>
                </a:path>
                <a:path w="8334375" h="4718050">
                  <a:moveTo>
                    <a:pt x="8334299" y="1877466"/>
                  </a:moveTo>
                  <a:lnTo>
                    <a:pt x="8267624" y="1877466"/>
                  </a:lnTo>
                  <a:lnTo>
                    <a:pt x="8267624" y="2077377"/>
                  </a:lnTo>
                  <a:lnTo>
                    <a:pt x="8334299" y="2077377"/>
                  </a:lnTo>
                  <a:lnTo>
                    <a:pt x="8334299" y="1877466"/>
                  </a:lnTo>
                  <a:close/>
                </a:path>
                <a:path w="8334375" h="4718050">
                  <a:moveTo>
                    <a:pt x="8334299" y="1610906"/>
                  </a:moveTo>
                  <a:lnTo>
                    <a:pt x="8267624" y="1610906"/>
                  </a:lnTo>
                  <a:lnTo>
                    <a:pt x="8267624" y="1810829"/>
                  </a:lnTo>
                  <a:lnTo>
                    <a:pt x="8334299" y="1810829"/>
                  </a:lnTo>
                  <a:lnTo>
                    <a:pt x="8334299" y="1610906"/>
                  </a:lnTo>
                  <a:close/>
                </a:path>
                <a:path w="8334375" h="4718050">
                  <a:moveTo>
                    <a:pt x="8334299" y="1344345"/>
                  </a:moveTo>
                  <a:lnTo>
                    <a:pt x="8267624" y="1344345"/>
                  </a:lnTo>
                  <a:lnTo>
                    <a:pt x="8267624" y="1544269"/>
                  </a:lnTo>
                  <a:lnTo>
                    <a:pt x="8334299" y="1544269"/>
                  </a:lnTo>
                  <a:lnTo>
                    <a:pt x="8334299" y="1344345"/>
                  </a:lnTo>
                  <a:close/>
                </a:path>
                <a:path w="8334375" h="4718050">
                  <a:moveTo>
                    <a:pt x="8334299" y="1077798"/>
                  </a:moveTo>
                  <a:lnTo>
                    <a:pt x="8267624" y="1077798"/>
                  </a:lnTo>
                  <a:lnTo>
                    <a:pt x="8267624" y="1277708"/>
                  </a:lnTo>
                  <a:lnTo>
                    <a:pt x="8334299" y="1277708"/>
                  </a:lnTo>
                  <a:lnTo>
                    <a:pt x="8334299" y="1077798"/>
                  </a:lnTo>
                  <a:close/>
                </a:path>
                <a:path w="8334375" h="4718050">
                  <a:moveTo>
                    <a:pt x="8334299" y="811237"/>
                  </a:moveTo>
                  <a:lnTo>
                    <a:pt x="8267624" y="811237"/>
                  </a:lnTo>
                  <a:lnTo>
                    <a:pt x="8267624" y="1011161"/>
                  </a:lnTo>
                  <a:lnTo>
                    <a:pt x="8334299" y="1011161"/>
                  </a:lnTo>
                  <a:lnTo>
                    <a:pt x="8334299" y="811237"/>
                  </a:lnTo>
                  <a:close/>
                </a:path>
                <a:path w="8334375" h="4718050">
                  <a:moveTo>
                    <a:pt x="8334299" y="698004"/>
                  </a:moveTo>
                  <a:lnTo>
                    <a:pt x="8331619" y="650735"/>
                  </a:lnTo>
                  <a:lnTo>
                    <a:pt x="8323707" y="604443"/>
                  </a:lnTo>
                  <a:lnTo>
                    <a:pt x="8310727" y="559523"/>
                  </a:lnTo>
                  <a:lnTo>
                    <a:pt x="8305965" y="548017"/>
                  </a:lnTo>
                  <a:lnTo>
                    <a:pt x="8244205" y="571728"/>
                  </a:lnTo>
                  <a:lnTo>
                    <a:pt x="8254454" y="602475"/>
                  </a:lnTo>
                  <a:lnTo>
                    <a:pt x="8261769" y="633780"/>
                  </a:lnTo>
                  <a:lnTo>
                    <a:pt x="8266163" y="665619"/>
                  </a:lnTo>
                  <a:lnTo>
                    <a:pt x="8267624" y="698004"/>
                  </a:lnTo>
                  <a:lnTo>
                    <a:pt x="8267624" y="744601"/>
                  </a:lnTo>
                  <a:lnTo>
                    <a:pt x="8334299" y="744601"/>
                  </a:lnTo>
                  <a:lnTo>
                    <a:pt x="8334299" y="698004"/>
                  </a:lnTo>
                  <a:close/>
                </a:path>
              </a:pathLst>
            </a:custGeom>
            <a:solidFill>
              <a:srgbClr val="1629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014344" y="6189877"/>
              <a:ext cx="3073400" cy="3680460"/>
            </a:xfrm>
            <a:custGeom>
              <a:avLst/>
              <a:gdLst/>
              <a:ahLst/>
              <a:cxnLst/>
              <a:rect l="l" t="t" r="r" b="b"/>
              <a:pathLst>
                <a:path w="3073400" h="3680459">
                  <a:moveTo>
                    <a:pt x="3042945" y="3370669"/>
                  </a:moveTo>
                  <a:lnTo>
                    <a:pt x="3038119" y="3322675"/>
                  </a:lnTo>
                  <a:lnTo>
                    <a:pt x="3024238" y="3277984"/>
                  </a:lnTo>
                  <a:lnTo>
                    <a:pt x="3002280" y="3237534"/>
                  </a:lnTo>
                  <a:lnTo>
                    <a:pt x="2973209" y="3202292"/>
                  </a:lnTo>
                  <a:lnTo>
                    <a:pt x="2937967" y="3173209"/>
                  </a:lnTo>
                  <a:lnTo>
                    <a:pt x="2897517" y="3151251"/>
                  </a:lnTo>
                  <a:lnTo>
                    <a:pt x="2852813" y="3137382"/>
                  </a:lnTo>
                  <a:lnTo>
                    <a:pt x="2804820" y="3132544"/>
                  </a:lnTo>
                  <a:lnTo>
                    <a:pt x="253187" y="3132544"/>
                  </a:lnTo>
                  <a:lnTo>
                    <a:pt x="205193" y="3137382"/>
                  </a:lnTo>
                  <a:lnTo>
                    <a:pt x="160489" y="3151251"/>
                  </a:lnTo>
                  <a:lnTo>
                    <a:pt x="120040" y="3173209"/>
                  </a:lnTo>
                  <a:lnTo>
                    <a:pt x="84797" y="3202292"/>
                  </a:lnTo>
                  <a:lnTo>
                    <a:pt x="55727" y="3237534"/>
                  </a:lnTo>
                  <a:lnTo>
                    <a:pt x="33769" y="3277984"/>
                  </a:lnTo>
                  <a:lnTo>
                    <a:pt x="19888" y="3322675"/>
                  </a:lnTo>
                  <a:lnTo>
                    <a:pt x="15062" y="3370669"/>
                  </a:lnTo>
                  <a:lnTo>
                    <a:pt x="15062" y="3442043"/>
                  </a:lnTo>
                  <a:lnTo>
                    <a:pt x="19888" y="3490036"/>
                  </a:lnTo>
                  <a:lnTo>
                    <a:pt x="33769" y="3534740"/>
                  </a:lnTo>
                  <a:lnTo>
                    <a:pt x="55727" y="3575189"/>
                  </a:lnTo>
                  <a:lnTo>
                    <a:pt x="84797" y="3610432"/>
                  </a:lnTo>
                  <a:lnTo>
                    <a:pt x="120040" y="3639502"/>
                  </a:lnTo>
                  <a:lnTo>
                    <a:pt x="160489" y="3661460"/>
                  </a:lnTo>
                  <a:lnTo>
                    <a:pt x="205193" y="3675329"/>
                  </a:lnTo>
                  <a:lnTo>
                    <a:pt x="253187" y="3680168"/>
                  </a:lnTo>
                  <a:lnTo>
                    <a:pt x="2804820" y="3680168"/>
                  </a:lnTo>
                  <a:lnTo>
                    <a:pt x="2852813" y="3675329"/>
                  </a:lnTo>
                  <a:lnTo>
                    <a:pt x="2897517" y="3661460"/>
                  </a:lnTo>
                  <a:lnTo>
                    <a:pt x="2937967" y="3639502"/>
                  </a:lnTo>
                  <a:lnTo>
                    <a:pt x="2973209" y="3610432"/>
                  </a:lnTo>
                  <a:lnTo>
                    <a:pt x="3002280" y="3575189"/>
                  </a:lnTo>
                  <a:lnTo>
                    <a:pt x="3024238" y="3534740"/>
                  </a:lnTo>
                  <a:lnTo>
                    <a:pt x="3038119" y="3490036"/>
                  </a:lnTo>
                  <a:lnTo>
                    <a:pt x="3042945" y="3442043"/>
                  </a:lnTo>
                  <a:lnTo>
                    <a:pt x="3042945" y="3370669"/>
                  </a:lnTo>
                  <a:close/>
                </a:path>
                <a:path w="3073400" h="3680459">
                  <a:moveTo>
                    <a:pt x="3043212" y="1618576"/>
                  </a:moveTo>
                  <a:lnTo>
                    <a:pt x="3038373" y="1570583"/>
                  </a:lnTo>
                  <a:lnTo>
                    <a:pt x="3024505" y="1525892"/>
                  </a:lnTo>
                  <a:lnTo>
                    <a:pt x="3002546" y="1485442"/>
                  </a:lnTo>
                  <a:lnTo>
                    <a:pt x="2973463" y="1450200"/>
                  </a:lnTo>
                  <a:lnTo>
                    <a:pt x="2938221" y="1421117"/>
                  </a:lnTo>
                  <a:lnTo>
                    <a:pt x="2897771" y="1399171"/>
                  </a:lnTo>
                  <a:lnTo>
                    <a:pt x="2853080" y="1385290"/>
                  </a:lnTo>
                  <a:lnTo>
                    <a:pt x="2805087" y="1380451"/>
                  </a:lnTo>
                  <a:lnTo>
                    <a:pt x="253187" y="1380451"/>
                  </a:lnTo>
                  <a:lnTo>
                    <a:pt x="205193" y="1385290"/>
                  </a:lnTo>
                  <a:lnTo>
                    <a:pt x="160489" y="1399171"/>
                  </a:lnTo>
                  <a:lnTo>
                    <a:pt x="120040" y="1421117"/>
                  </a:lnTo>
                  <a:lnTo>
                    <a:pt x="84797" y="1450200"/>
                  </a:lnTo>
                  <a:lnTo>
                    <a:pt x="55727" y="1485442"/>
                  </a:lnTo>
                  <a:lnTo>
                    <a:pt x="33769" y="1525892"/>
                  </a:lnTo>
                  <a:lnTo>
                    <a:pt x="19888" y="1570583"/>
                  </a:lnTo>
                  <a:lnTo>
                    <a:pt x="15062" y="1618576"/>
                  </a:lnTo>
                  <a:lnTo>
                    <a:pt x="15062" y="1903920"/>
                  </a:lnTo>
                  <a:lnTo>
                    <a:pt x="19888" y="1951913"/>
                  </a:lnTo>
                  <a:lnTo>
                    <a:pt x="33769" y="1996605"/>
                  </a:lnTo>
                  <a:lnTo>
                    <a:pt x="55727" y="2037054"/>
                  </a:lnTo>
                  <a:lnTo>
                    <a:pt x="84797" y="2072297"/>
                  </a:lnTo>
                  <a:lnTo>
                    <a:pt x="120040" y="2101380"/>
                  </a:lnTo>
                  <a:lnTo>
                    <a:pt x="160489" y="2123338"/>
                  </a:lnTo>
                  <a:lnTo>
                    <a:pt x="205193" y="2137206"/>
                  </a:lnTo>
                  <a:lnTo>
                    <a:pt x="253187" y="2142045"/>
                  </a:lnTo>
                  <a:lnTo>
                    <a:pt x="2805087" y="2142045"/>
                  </a:lnTo>
                  <a:lnTo>
                    <a:pt x="2853080" y="2137206"/>
                  </a:lnTo>
                  <a:lnTo>
                    <a:pt x="2897771" y="2123338"/>
                  </a:lnTo>
                  <a:lnTo>
                    <a:pt x="2938221" y="2101380"/>
                  </a:lnTo>
                  <a:lnTo>
                    <a:pt x="2973463" y="2072297"/>
                  </a:lnTo>
                  <a:lnTo>
                    <a:pt x="3002546" y="2037054"/>
                  </a:lnTo>
                  <a:lnTo>
                    <a:pt x="3024505" y="1996605"/>
                  </a:lnTo>
                  <a:lnTo>
                    <a:pt x="3038373" y="1951913"/>
                  </a:lnTo>
                  <a:lnTo>
                    <a:pt x="3043212" y="1903920"/>
                  </a:lnTo>
                  <a:lnTo>
                    <a:pt x="3043212" y="1618576"/>
                  </a:lnTo>
                  <a:close/>
                </a:path>
                <a:path w="3073400" h="3680459">
                  <a:moveTo>
                    <a:pt x="3043212" y="238125"/>
                  </a:moveTo>
                  <a:lnTo>
                    <a:pt x="3038373" y="190131"/>
                  </a:lnTo>
                  <a:lnTo>
                    <a:pt x="3024505" y="145427"/>
                  </a:lnTo>
                  <a:lnTo>
                    <a:pt x="3002546" y="104978"/>
                  </a:lnTo>
                  <a:lnTo>
                    <a:pt x="2973463" y="69748"/>
                  </a:lnTo>
                  <a:lnTo>
                    <a:pt x="2938221" y="40665"/>
                  </a:lnTo>
                  <a:lnTo>
                    <a:pt x="2897771" y="18707"/>
                  </a:lnTo>
                  <a:lnTo>
                    <a:pt x="2853080" y="4838"/>
                  </a:lnTo>
                  <a:lnTo>
                    <a:pt x="2805087" y="0"/>
                  </a:lnTo>
                  <a:lnTo>
                    <a:pt x="253187" y="0"/>
                  </a:lnTo>
                  <a:lnTo>
                    <a:pt x="205193" y="4838"/>
                  </a:lnTo>
                  <a:lnTo>
                    <a:pt x="160489" y="18707"/>
                  </a:lnTo>
                  <a:lnTo>
                    <a:pt x="120040" y="40665"/>
                  </a:lnTo>
                  <a:lnTo>
                    <a:pt x="84797" y="69748"/>
                  </a:lnTo>
                  <a:lnTo>
                    <a:pt x="55727" y="104978"/>
                  </a:lnTo>
                  <a:lnTo>
                    <a:pt x="33769" y="145427"/>
                  </a:lnTo>
                  <a:lnTo>
                    <a:pt x="19888" y="190131"/>
                  </a:lnTo>
                  <a:lnTo>
                    <a:pt x="15062" y="238125"/>
                  </a:lnTo>
                  <a:lnTo>
                    <a:pt x="15062" y="338531"/>
                  </a:lnTo>
                  <a:lnTo>
                    <a:pt x="19888" y="386524"/>
                  </a:lnTo>
                  <a:lnTo>
                    <a:pt x="33769" y="431215"/>
                  </a:lnTo>
                  <a:lnTo>
                    <a:pt x="55727" y="471665"/>
                  </a:lnTo>
                  <a:lnTo>
                    <a:pt x="84797" y="506907"/>
                  </a:lnTo>
                  <a:lnTo>
                    <a:pt x="120040" y="535990"/>
                  </a:lnTo>
                  <a:lnTo>
                    <a:pt x="160489" y="557949"/>
                  </a:lnTo>
                  <a:lnTo>
                    <a:pt x="205193" y="571817"/>
                  </a:lnTo>
                  <a:lnTo>
                    <a:pt x="220167" y="573328"/>
                  </a:lnTo>
                  <a:lnTo>
                    <a:pt x="2838107" y="573328"/>
                  </a:lnTo>
                  <a:lnTo>
                    <a:pt x="2897771" y="557949"/>
                  </a:lnTo>
                  <a:lnTo>
                    <a:pt x="2938221" y="535990"/>
                  </a:lnTo>
                  <a:lnTo>
                    <a:pt x="2973463" y="506907"/>
                  </a:lnTo>
                  <a:lnTo>
                    <a:pt x="3002546" y="471665"/>
                  </a:lnTo>
                  <a:lnTo>
                    <a:pt x="3024505" y="431215"/>
                  </a:lnTo>
                  <a:lnTo>
                    <a:pt x="3038373" y="386524"/>
                  </a:lnTo>
                  <a:lnTo>
                    <a:pt x="3043212" y="338531"/>
                  </a:lnTo>
                  <a:lnTo>
                    <a:pt x="3043212" y="238125"/>
                  </a:lnTo>
                  <a:close/>
                </a:path>
                <a:path w="3073400" h="3680459">
                  <a:moveTo>
                    <a:pt x="3057779" y="2482304"/>
                  </a:moveTo>
                  <a:lnTo>
                    <a:pt x="3053423" y="2439124"/>
                  </a:lnTo>
                  <a:lnTo>
                    <a:pt x="3039554" y="2394420"/>
                  </a:lnTo>
                  <a:lnTo>
                    <a:pt x="3017596" y="2353970"/>
                  </a:lnTo>
                  <a:lnTo>
                    <a:pt x="2988513" y="2318740"/>
                  </a:lnTo>
                  <a:lnTo>
                    <a:pt x="2953270" y="2289657"/>
                  </a:lnTo>
                  <a:lnTo>
                    <a:pt x="2912821" y="2267699"/>
                  </a:lnTo>
                  <a:lnTo>
                    <a:pt x="2868130" y="2253831"/>
                  </a:lnTo>
                  <a:lnTo>
                    <a:pt x="2820136" y="2248992"/>
                  </a:lnTo>
                  <a:lnTo>
                    <a:pt x="238125" y="2248992"/>
                  </a:lnTo>
                  <a:lnTo>
                    <a:pt x="190144" y="2253831"/>
                  </a:lnTo>
                  <a:lnTo>
                    <a:pt x="145440" y="2267699"/>
                  </a:lnTo>
                  <a:lnTo>
                    <a:pt x="104990" y="2289657"/>
                  </a:lnTo>
                  <a:lnTo>
                    <a:pt x="69748" y="2318740"/>
                  </a:lnTo>
                  <a:lnTo>
                    <a:pt x="40678" y="2353970"/>
                  </a:lnTo>
                  <a:lnTo>
                    <a:pt x="18719" y="2394420"/>
                  </a:lnTo>
                  <a:lnTo>
                    <a:pt x="4838" y="2439124"/>
                  </a:lnTo>
                  <a:lnTo>
                    <a:pt x="0" y="2487117"/>
                  </a:lnTo>
                  <a:lnTo>
                    <a:pt x="0" y="2772460"/>
                  </a:lnTo>
                  <a:lnTo>
                    <a:pt x="4838" y="2820441"/>
                  </a:lnTo>
                  <a:lnTo>
                    <a:pt x="18719" y="2865145"/>
                  </a:lnTo>
                  <a:lnTo>
                    <a:pt x="40678" y="2905595"/>
                  </a:lnTo>
                  <a:lnTo>
                    <a:pt x="69748" y="2940837"/>
                  </a:lnTo>
                  <a:lnTo>
                    <a:pt x="104990" y="2969907"/>
                  </a:lnTo>
                  <a:lnTo>
                    <a:pt x="145440" y="2991866"/>
                  </a:lnTo>
                  <a:lnTo>
                    <a:pt x="190144" y="3005747"/>
                  </a:lnTo>
                  <a:lnTo>
                    <a:pt x="238125" y="3010585"/>
                  </a:lnTo>
                  <a:lnTo>
                    <a:pt x="2820136" y="3010585"/>
                  </a:lnTo>
                  <a:lnTo>
                    <a:pt x="2868130" y="3005747"/>
                  </a:lnTo>
                  <a:lnTo>
                    <a:pt x="2912821" y="2991866"/>
                  </a:lnTo>
                  <a:lnTo>
                    <a:pt x="2953270" y="2969907"/>
                  </a:lnTo>
                  <a:lnTo>
                    <a:pt x="2988513" y="2940837"/>
                  </a:lnTo>
                  <a:lnTo>
                    <a:pt x="3017596" y="2905595"/>
                  </a:lnTo>
                  <a:lnTo>
                    <a:pt x="3039554" y="2865145"/>
                  </a:lnTo>
                  <a:lnTo>
                    <a:pt x="3053423" y="2820441"/>
                  </a:lnTo>
                  <a:lnTo>
                    <a:pt x="3057779" y="2777261"/>
                  </a:lnTo>
                  <a:lnTo>
                    <a:pt x="3057779" y="2482304"/>
                  </a:lnTo>
                  <a:close/>
                </a:path>
                <a:path w="3073400" h="3680459">
                  <a:moveTo>
                    <a:pt x="3072828" y="923861"/>
                  </a:moveTo>
                  <a:lnTo>
                    <a:pt x="3068472" y="880681"/>
                  </a:lnTo>
                  <a:lnTo>
                    <a:pt x="3054604" y="835977"/>
                  </a:lnTo>
                  <a:lnTo>
                    <a:pt x="3032645" y="795528"/>
                  </a:lnTo>
                  <a:lnTo>
                    <a:pt x="3003562" y="760285"/>
                  </a:lnTo>
                  <a:lnTo>
                    <a:pt x="2968333" y="731215"/>
                  </a:lnTo>
                  <a:lnTo>
                    <a:pt x="2927883" y="709256"/>
                  </a:lnTo>
                  <a:lnTo>
                    <a:pt x="2883179" y="695375"/>
                  </a:lnTo>
                  <a:lnTo>
                    <a:pt x="2835186" y="690549"/>
                  </a:lnTo>
                  <a:lnTo>
                    <a:pt x="253187" y="690549"/>
                  </a:lnTo>
                  <a:lnTo>
                    <a:pt x="205193" y="695375"/>
                  </a:lnTo>
                  <a:lnTo>
                    <a:pt x="160489" y="709256"/>
                  </a:lnTo>
                  <a:lnTo>
                    <a:pt x="120040" y="731215"/>
                  </a:lnTo>
                  <a:lnTo>
                    <a:pt x="84797" y="760285"/>
                  </a:lnTo>
                  <a:lnTo>
                    <a:pt x="55727" y="795528"/>
                  </a:lnTo>
                  <a:lnTo>
                    <a:pt x="33769" y="835977"/>
                  </a:lnTo>
                  <a:lnTo>
                    <a:pt x="19888" y="880681"/>
                  </a:lnTo>
                  <a:lnTo>
                    <a:pt x="15062" y="928662"/>
                  </a:lnTo>
                  <a:lnTo>
                    <a:pt x="15062" y="1029081"/>
                  </a:lnTo>
                  <a:lnTo>
                    <a:pt x="19888" y="1077074"/>
                  </a:lnTo>
                  <a:lnTo>
                    <a:pt x="33769" y="1121765"/>
                  </a:lnTo>
                  <a:lnTo>
                    <a:pt x="55727" y="1162215"/>
                  </a:lnTo>
                  <a:lnTo>
                    <a:pt x="84797" y="1197457"/>
                  </a:lnTo>
                  <a:lnTo>
                    <a:pt x="120040" y="1226540"/>
                  </a:lnTo>
                  <a:lnTo>
                    <a:pt x="160489" y="1248486"/>
                  </a:lnTo>
                  <a:lnTo>
                    <a:pt x="205193" y="1262367"/>
                  </a:lnTo>
                  <a:lnTo>
                    <a:pt x="220167" y="1263878"/>
                  </a:lnTo>
                  <a:lnTo>
                    <a:pt x="2868206" y="1263878"/>
                  </a:lnTo>
                  <a:lnTo>
                    <a:pt x="2927883" y="1248486"/>
                  </a:lnTo>
                  <a:lnTo>
                    <a:pt x="2968333" y="1226540"/>
                  </a:lnTo>
                  <a:lnTo>
                    <a:pt x="3003562" y="1197457"/>
                  </a:lnTo>
                  <a:lnTo>
                    <a:pt x="3032645" y="1162215"/>
                  </a:lnTo>
                  <a:lnTo>
                    <a:pt x="3054604" y="1121765"/>
                  </a:lnTo>
                  <a:lnTo>
                    <a:pt x="3068472" y="1077074"/>
                  </a:lnTo>
                  <a:lnTo>
                    <a:pt x="3072828" y="1033894"/>
                  </a:lnTo>
                  <a:lnTo>
                    <a:pt x="3072828" y="923861"/>
                  </a:lnTo>
                  <a:close/>
                </a:path>
              </a:pathLst>
            </a:custGeom>
            <a:solidFill>
              <a:srgbClr val="003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221005" y="6099898"/>
              <a:ext cx="429259" cy="3808729"/>
            </a:xfrm>
            <a:custGeom>
              <a:avLst/>
              <a:gdLst/>
              <a:ahLst/>
              <a:cxnLst/>
              <a:rect l="l" t="t" r="r" b="b"/>
              <a:pathLst>
                <a:path w="429259" h="3808729">
                  <a:moveTo>
                    <a:pt x="379653" y="3622294"/>
                  </a:moveTo>
                  <a:lnTo>
                    <a:pt x="371246" y="3567265"/>
                  </a:lnTo>
                  <a:lnTo>
                    <a:pt x="354812" y="3530066"/>
                  </a:lnTo>
                  <a:lnTo>
                    <a:pt x="342646" y="3511727"/>
                  </a:lnTo>
                  <a:lnTo>
                    <a:pt x="336956" y="3517798"/>
                  </a:lnTo>
                  <a:lnTo>
                    <a:pt x="331355" y="3524059"/>
                  </a:lnTo>
                  <a:lnTo>
                    <a:pt x="325856" y="3530485"/>
                  </a:lnTo>
                  <a:lnTo>
                    <a:pt x="320243" y="3537318"/>
                  </a:lnTo>
                  <a:lnTo>
                    <a:pt x="319836" y="3537826"/>
                  </a:lnTo>
                  <a:lnTo>
                    <a:pt x="330809" y="3556863"/>
                  </a:lnTo>
                  <a:lnTo>
                    <a:pt x="338963" y="3577450"/>
                  </a:lnTo>
                  <a:lnTo>
                    <a:pt x="344043" y="3599345"/>
                  </a:lnTo>
                  <a:lnTo>
                    <a:pt x="345782" y="3622294"/>
                  </a:lnTo>
                  <a:lnTo>
                    <a:pt x="337820" y="3670630"/>
                  </a:lnTo>
                  <a:lnTo>
                    <a:pt x="315658" y="3712654"/>
                  </a:lnTo>
                  <a:lnTo>
                    <a:pt x="281876" y="3745814"/>
                  </a:lnTo>
                  <a:lnTo>
                    <a:pt x="239077" y="3767569"/>
                  </a:lnTo>
                  <a:lnTo>
                    <a:pt x="189826" y="3775379"/>
                  </a:lnTo>
                  <a:lnTo>
                    <a:pt x="140589" y="3767569"/>
                  </a:lnTo>
                  <a:lnTo>
                    <a:pt x="97777" y="3745814"/>
                  </a:lnTo>
                  <a:lnTo>
                    <a:pt x="63995" y="3712654"/>
                  </a:lnTo>
                  <a:lnTo>
                    <a:pt x="41833" y="3670630"/>
                  </a:lnTo>
                  <a:lnTo>
                    <a:pt x="33870" y="3622294"/>
                  </a:lnTo>
                  <a:lnTo>
                    <a:pt x="41833" y="3573970"/>
                  </a:lnTo>
                  <a:lnTo>
                    <a:pt x="63995" y="3531946"/>
                  </a:lnTo>
                  <a:lnTo>
                    <a:pt x="97777" y="3498786"/>
                  </a:lnTo>
                  <a:lnTo>
                    <a:pt x="140589" y="3477031"/>
                  </a:lnTo>
                  <a:lnTo>
                    <a:pt x="189826" y="3469221"/>
                  </a:lnTo>
                  <a:lnTo>
                    <a:pt x="213944" y="3471037"/>
                  </a:lnTo>
                  <a:lnTo>
                    <a:pt x="236893" y="3476333"/>
                  </a:lnTo>
                  <a:lnTo>
                    <a:pt x="258419" y="3484829"/>
                  </a:lnTo>
                  <a:lnTo>
                    <a:pt x="278218" y="3496233"/>
                  </a:lnTo>
                  <a:lnTo>
                    <a:pt x="283083" y="3491268"/>
                  </a:lnTo>
                  <a:lnTo>
                    <a:pt x="288036" y="3486429"/>
                  </a:lnTo>
                  <a:lnTo>
                    <a:pt x="296379" y="3478720"/>
                  </a:lnTo>
                  <a:lnTo>
                    <a:pt x="299745" y="3475723"/>
                  </a:lnTo>
                  <a:lnTo>
                    <a:pt x="303149" y="3472789"/>
                  </a:lnTo>
                  <a:lnTo>
                    <a:pt x="293839" y="3466388"/>
                  </a:lnTo>
                  <a:lnTo>
                    <a:pt x="245910" y="3444227"/>
                  </a:lnTo>
                  <a:lnTo>
                    <a:pt x="189826" y="3435972"/>
                  </a:lnTo>
                  <a:lnTo>
                    <a:pt x="170764" y="3436899"/>
                  </a:lnTo>
                  <a:lnTo>
                    <a:pt x="115938" y="3450628"/>
                  </a:lnTo>
                  <a:lnTo>
                    <a:pt x="69202" y="3478415"/>
                  </a:lnTo>
                  <a:lnTo>
                    <a:pt x="32308" y="3518255"/>
                  </a:lnTo>
                  <a:lnTo>
                    <a:pt x="8420" y="3567252"/>
                  </a:lnTo>
                  <a:lnTo>
                    <a:pt x="0" y="3622294"/>
                  </a:lnTo>
                  <a:lnTo>
                    <a:pt x="939" y="3641013"/>
                  </a:lnTo>
                  <a:lnTo>
                    <a:pt x="14922" y="3694836"/>
                  </a:lnTo>
                  <a:lnTo>
                    <a:pt x="43243" y="3740708"/>
                  </a:lnTo>
                  <a:lnTo>
                    <a:pt x="83820" y="3776916"/>
                  </a:lnTo>
                  <a:lnTo>
                    <a:pt x="133756" y="3800373"/>
                  </a:lnTo>
                  <a:lnTo>
                    <a:pt x="189826" y="3808628"/>
                  </a:lnTo>
                  <a:lnTo>
                    <a:pt x="208889" y="3807701"/>
                  </a:lnTo>
                  <a:lnTo>
                    <a:pt x="263728" y="3793972"/>
                  </a:lnTo>
                  <a:lnTo>
                    <a:pt x="310464" y="3766185"/>
                  </a:lnTo>
                  <a:lnTo>
                    <a:pt x="347345" y="3726345"/>
                  </a:lnTo>
                  <a:lnTo>
                    <a:pt x="371246" y="3677335"/>
                  </a:lnTo>
                  <a:lnTo>
                    <a:pt x="378714" y="3641013"/>
                  </a:lnTo>
                  <a:lnTo>
                    <a:pt x="379653" y="3622294"/>
                  </a:lnTo>
                  <a:close/>
                </a:path>
                <a:path w="429259" h="3808729">
                  <a:moveTo>
                    <a:pt x="379653" y="2709951"/>
                  </a:moveTo>
                  <a:lnTo>
                    <a:pt x="371246" y="2654909"/>
                  </a:lnTo>
                  <a:lnTo>
                    <a:pt x="354812" y="2617711"/>
                  </a:lnTo>
                  <a:lnTo>
                    <a:pt x="342646" y="2599372"/>
                  </a:lnTo>
                  <a:lnTo>
                    <a:pt x="336956" y="2605455"/>
                  </a:lnTo>
                  <a:lnTo>
                    <a:pt x="331355" y="2611704"/>
                  </a:lnTo>
                  <a:lnTo>
                    <a:pt x="325856" y="2618130"/>
                  </a:lnTo>
                  <a:lnTo>
                    <a:pt x="320243" y="2624975"/>
                  </a:lnTo>
                  <a:lnTo>
                    <a:pt x="319836" y="2625471"/>
                  </a:lnTo>
                  <a:lnTo>
                    <a:pt x="330809" y="2644508"/>
                  </a:lnTo>
                  <a:lnTo>
                    <a:pt x="338963" y="2665095"/>
                  </a:lnTo>
                  <a:lnTo>
                    <a:pt x="344043" y="2686989"/>
                  </a:lnTo>
                  <a:lnTo>
                    <a:pt x="345782" y="2709951"/>
                  </a:lnTo>
                  <a:lnTo>
                    <a:pt x="337820" y="2758287"/>
                  </a:lnTo>
                  <a:lnTo>
                    <a:pt x="315658" y="2800299"/>
                  </a:lnTo>
                  <a:lnTo>
                    <a:pt x="281876" y="2833459"/>
                  </a:lnTo>
                  <a:lnTo>
                    <a:pt x="239077" y="2855214"/>
                  </a:lnTo>
                  <a:lnTo>
                    <a:pt x="189826" y="2863037"/>
                  </a:lnTo>
                  <a:lnTo>
                    <a:pt x="140589" y="2855214"/>
                  </a:lnTo>
                  <a:lnTo>
                    <a:pt x="97777" y="2833459"/>
                  </a:lnTo>
                  <a:lnTo>
                    <a:pt x="63995" y="2800299"/>
                  </a:lnTo>
                  <a:lnTo>
                    <a:pt x="41833" y="2758287"/>
                  </a:lnTo>
                  <a:lnTo>
                    <a:pt x="33870" y="2709951"/>
                  </a:lnTo>
                  <a:lnTo>
                    <a:pt x="41833" y="2661615"/>
                  </a:lnTo>
                  <a:lnTo>
                    <a:pt x="63995" y="2619603"/>
                  </a:lnTo>
                  <a:lnTo>
                    <a:pt x="97777" y="2586444"/>
                  </a:lnTo>
                  <a:lnTo>
                    <a:pt x="140589" y="2564688"/>
                  </a:lnTo>
                  <a:lnTo>
                    <a:pt x="189826" y="2556865"/>
                  </a:lnTo>
                  <a:lnTo>
                    <a:pt x="213944" y="2558694"/>
                  </a:lnTo>
                  <a:lnTo>
                    <a:pt x="236893" y="2563990"/>
                  </a:lnTo>
                  <a:lnTo>
                    <a:pt x="258419" y="2572474"/>
                  </a:lnTo>
                  <a:lnTo>
                    <a:pt x="278218" y="2583891"/>
                  </a:lnTo>
                  <a:lnTo>
                    <a:pt x="283083" y="2578912"/>
                  </a:lnTo>
                  <a:lnTo>
                    <a:pt x="288036" y="2574086"/>
                  </a:lnTo>
                  <a:lnTo>
                    <a:pt x="296379" y="2566378"/>
                  </a:lnTo>
                  <a:lnTo>
                    <a:pt x="299745" y="2563368"/>
                  </a:lnTo>
                  <a:lnTo>
                    <a:pt x="303149" y="2560434"/>
                  </a:lnTo>
                  <a:lnTo>
                    <a:pt x="293839" y="2554033"/>
                  </a:lnTo>
                  <a:lnTo>
                    <a:pt x="245910" y="2531884"/>
                  </a:lnTo>
                  <a:lnTo>
                    <a:pt x="189826" y="2523617"/>
                  </a:lnTo>
                  <a:lnTo>
                    <a:pt x="170764" y="2524544"/>
                  </a:lnTo>
                  <a:lnTo>
                    <a:pt x="115938" y="2538272"/>
                  </a:lnTo>
                  <a:lnTo>
                    <a:pt x="69202" y="2566060"/>
                  </a:lnTo>
                  <a:lnTo>
                    <a:pt x="32308" y="2605900"/>
                  </a:lnTo>
                  <a:lnTo>
                    <a:pt x="8420" y="2654909"/>
                  </a:lnTo>
                  <a:lnTo>
                    <a:pt x="0" y="2709951"/>
                  </a:lnTo>
                  <a:lnTo>
                    <a:pt x="939" y="2728658"/>
                  </a:lnTo>
                  <a:lnTo>
                    <a:pt x="14922" y="2782481"/>
                  </a:lnTo>
                  <a:lnTo>
                    <a:pt x="43243" y="2828353"/>
                  </a:lnTo>
                  <a:lnTo>
                    <a:pt x="83820" y="2864561"/>
                  </a:lnTo>
                  <a:lnTo>
                    <a:pt x="133756" y="2888018"/>
                  </a:lnTo>
                  <a:lnTo>
                    <a:pt x="189826" y="2896273"/>
                  </a:lnTo>
                  <a:lnTo>
                    <a:pt x="208889" y="2895358"/>
                  </a:lnTo>
                  <a:lnTo>
                    <a:pt x="263728" y="2881630"/>
                  </a:lnTo>
                  <a:lnTo>
                    <a:pt x="310464" y="2853842"/>
                  </a:lnTo>
                  <a:lnTo>
                    <a:pt x="347345" y="2814002"/>
                  </a:lnTo>
                  <a:lnTo>
                    <a:pt x="371246" y="2764993"/>
                  </a:lnTo>
                  <a:lnTo>
                    <a:pt x="378714" y="2728658"/>
                  </a:lnTo>
                  <a:lnTo>
                    <a:pt x="379653" y="2709951"/>
                  </a:lnTo>
                  <a:close/>
                </a:path>
                <a:path w="429259" h="3808729">
                  <a:moveTo>
                    <a:pt x="379653" y="1834908"/>
                  </a:moveTo>
                  <a:lnTo>
                    <a:pt x="371246" y="1779866"/>
                  </a:lnTo>
                  <a:lnTo>
                    <a:pt x="354812" y="1742668"/>
                  </a:lnTo>
                  <a:lnTo>
                    <a:pt x="342646" y="1724329"/>
                  </a:lnTo>
                  <a:lnTo>
                    <a:pt x="336956" y="1730413"/>
                  </a:lnTo>
                  <a:lnTo>
                    <a:pt x="331355" y="1736661"/>
                  </a:lnTo>
                  <a:lnTo>
                    <a:pt x="325856" y="1743087"/>
                  </a:lnTo>
                  <a:lnTo>
                    <a:pt x="320243" y="1749933"/>
                  </a:lnTo>
                  <a:lnTo>
                    <a:pt x="319836" y="1750428"/>
                  </a:lnTo>
                  <a:lnTo>
                    <a:pt x="330809" y="1769465"/>
                  </a:lnTo>
                  <a:lnTo>
                    <a:pt x="338963" y="1790052"/>
                  </a:lnTo>
                  <a:lnTo>
                    <a:pt x="344043" y="1811947"/>
                  </a:lnTo>
                  <a:lnTo>
                    <a:pt x="345782" y="1834908"/>
                  </a:lnTo>
                  <a:lnTo>
                    <a:pt x="337820" y="1883244"/>
                  </a:lnTo>
                  <a:lnTo>
                    <a:pt x="315658" y="1925256"/>
                  </a:lnTo>
                  <a:lnTo>
                    <a:pt x="281876" y="1958416"/>
                  </a:lnTo>
                  <a:lnTo>
                    <a:pt x="239077" y="1980171"/>
                  </a:lnTo>
                  <a:lnTo>
                    <a:pt x="189826" y="1987994"/>
                  </a:lnTo>
                  <a:lnTo>
                    <a:pt x="140589" y="1980171"/>
                  </a:lnTo>
                  <a:lnTo>
                    <a:pt x="97777" y="1958416"/>
                  </a:lnTo>
                  <a:lnTo>
                    <a:pt x="63995" y="1925256"/>
                  </a:lnTo>
                  <a:lnTo>
                    <a:pt x="41833" y="1883244"/>
                  </a:lnTo>
                  <a:lnTo>
                    <a:pt x="33870" y="1834908"/>
                  </a:lnTo>
                  <a:lnTo>
                    <a:pt x="41833" y="1786572"/>
                  </a:lnTo>
                  <a:lnTo>
                    <a:pt x="63995" y="1744560"/>
                  </a:lnTo>
                  <a:lnTo>
                    <a:pt x="97777" y="1711401"/>
                  </a:lnTo>
                  <a:lnTo>
                    <a:pt x="140589" y="1689646"/>
                  </a:lnTo>
                  <a:lnTo>
                    <a:pt x="189826" y="1681822"/>
                  </a:lnTo>
                  <a:lnTo>
                    <a:pt x="213944" y="1683651"/>
                  </a:lnTo>
                  <a:lnTo>
                    <a:pt x="236893" y="1688947"/>
                  </a:lnTo>
                  <a:lnTo>
                    <a:pt x="258419" y="1697431"/>
                  </a:lnTo>
                  <a:lnTo>
                    <a:pt x="278218" y="1708848"/>
                  </a:lnTo>
                  <a:lnTo>
                    <a:pt x="283083" y="1703870"/>
                  </a:lnTo>
                  <a:lnTo>
                    <a:pt x="288036" y="1699044"/>
                  </a:lnTo>
                  <a:lnTo>
                    <a:pt x="296379" y="1691335"/>
                  </a:lnTo>
                  <a:lnTo>
                    <a:pt x="299745" y="1688338"/>
                  </a:lnTo>
                  <a:lnTo>
                    <a:pt x="303149" y="1685391"/>
                  </a:lnTo>
                  <a:lnTo>
                    <a:pt x="293839" y="1679003"/>
                  </a:lnTo>
                  <a:lnTo>
                    <a:pt x="245910" y="1656842"/>
                  </a:lnTo>
                  <a:lnTo>
                    <a:pt x="189826" y="1648574"/>
                  </a:lnTo>
                  <a:lnTo>
                    <a:pt x="170764" y="1649501"/>
                  </a:lnTo>
                  <a:lnTo>
                    <a:pt x="115938" y="1663230"/>
                  </a:lnTo>
                  <a:lnTo>
                    <a:pt x="69202" y="1691017"/>
                  </a:lnTo>
                  <a:lnTo>
                    <a:pt x="32308" y="1730857"/>
                  </a:lnTo>
                  <a:lnTo>
                    <a:pt x="8420" y="1779866"/>
                  </a:lnTo>
                  <a:lnTo>
                    <a:pt x="0" y="1834908"/>
                  </a:lnTo>
                  <a:lnTo>
                    <a:pt x="939" y="1853615"/>
                  </a:lnTo>
                  <a:lnTo>
                    <a:pt x="14922" y="1907438"/>
                  </a:lnTo>
                  <a:lnTo>
                    <a:pt x="43243" y="1953310"/>
                  </a:lnTo>
                  <a:lnTo>
                    <a:pt x="83820" y="1989518"/>
                  </a:lnTo>
                  <a:lnTo>
                    <a:pt x="133756" y="2012975"/>
                  </a:lnTo>
                  <a:lnTo>
                    <a:pt x="189826" y="2021230"/>
                  </a:lnTo>
                  <a:lnTo>
                    <a:pt x="208889" y="2020316"/>
                  </a:lnTo>
                  <a:lnTo>
                    <a:pt x="263728" y="2006587"/>
                  </a:lnTo>
                  <a:lnTo>
                    <a:pt x="310464" y="1978799"/>
                  </a:lnTo>
                  <a:lnTo>
                    <a:pt x="347345" y="1938959"/>
                  </a:lnTo>
                  <a:lnTo>
                    <a:pt x="371246" y="1889950"/>
                  </a:lnTo>
                  <a:lnTo>
                    <a:pt x="378714" y="1853615"/>
                  </a:lnTo>
                  <a:lnTo>
                    <a:pt x="379653" y="1834908"/>
                  </a:lnTo>
                  <a:close/>
                </a:path>
                <a:path w="429259" h="3808729">
                  <a:moveTo>
                    <a:pt x="379653" y="1363941"/>
                  </a:moveTo>
                  <a:lnTo>
                    <a:pt x="371246" y="1308900"/>
                  </a:lnTo>
                  <a:lnTo>
                    <a:pt x="354812" y="1271714"/>
                  </a:lnTo>
                  <a:lnTo>
                    <a:pt x="342646" y="1253375"/>
                  </a:lnTo>
                  <a:lnTo>
                    <a:pt x="336956" y="1259446"/>
                  </a:lnTo>
                  <a:lnTo>
                    <a:pt x="331355" y="1265707"/>
                  </a:lnTo>
                  <a:lnTo>
                    <a:pt x="325856" y="1272133"/>
                  </a:lnTo>
                  <a:lnTo>
                    <a:pt x="320243" y="1278966"/>
                  </a:lnTo>
                  <a:lnTo>
                    <a:pt x="319836" y="1279474"/>
                  </a:lnTo>
                  <a:lnTo>
                    <a:pt x="330809" y="1298498"/>
                  </a:lnTo>
                  <a:lnTo>
                    <a:pt x="338963" y="1319098"/>
                  </a:lnTo>
                  <a:lnTo>
                    <a:pt x="344043" y="1340993"/>
                  </a:lnTo>
                  <a:lnTo>
                    <a:pt x="345782" y="1363941"/>
                  </a:lnTo>
                  <a:lnTo>
                    <a:pt x="337820" y="1412278"/>
                  </a:lnTo>
                  <a:lnTo>
                    <a:pt x="315658" y="1454302"/>
                  </a:lnTo>
                  <a:lnTo>
                    <a:pt x="281876" y="1487449"/>
                  </a:lnTo>
                  <a:lnTo>
                    <a:pt x="239077" y="1509217"/>
                  </a:lnTo>
                  <a:lnTo>
                    <a:pt x="189826" y="1517027"/>
                  </a:lnTo>
                  <a:lnTo>
                    <a:pt x="140589" y="1509217"/>
                  </a:lnTo>
                  <a:lnTo>
                    <a:pt x="97777" y="1487449"/>
                  </a:lnTo>
                  <a:lnTo>
                    <a:pt x="63995" y="1454302"/>
                  </a:lnTo>
                  <a:lnTo>
                    <a:pt x="41833" y="1412278"/>
                  </a:lnTo>
                  <a:lnTo>
                    <a:pt x="33870" y="1363941"/>
                  </a:lnTo>
                  <a:lnTo>
                    <a:pt x="41833" y="1315605"/>
                  </a:lnTo>
                  <a:lnTo>
                    <a:pt x="63995" y="1273594"/>
                  </a:lnTo>
                  <a:lnTo>
                    <a:pt x="97777" y="1240434"/>
                  </a:lnTo>
                  <a:lnTo>
                    <a:pt x="140589" y="1218679"/>
                  </a:lnTo>
                  <a:lnTo>
                    <a:pt x="189826" y="1210868"/>
                  </a:lnTo>
                  <a:lnTo>
                    <a:pt x="213944" y="1212684"/>
                  </a:lnTo>
                  <a:lnTo>
                    <a:pt x="236893" y="1217980"/>
                  </a:lnTo>
                  <a:lnTo>
                    <a:pt x="258419" y="1226477"/>
                  </a:lnTo>
                  <a:lnTo>
                    <a:pt x="278218" y="1237881"/>
                  </a:lnTo>
                  <a:lnTo>
                    <a:pt x="283083" y="1232916"/>
                  </a:lnTo>
                  <a:lnTo>
                    <a:pt x="288036" y="1228077"/>
                  </a:lnTo>
                  <a:lnTo>
                    <a:pt x="296379" y="1220368"/>
                  </a:lnTo>
                  <a:lnTo>
                    <a:pt x="299745" y="1217371"/>
                  </a:lnTo>
                  <a:lnTo>
                    <a:pt x="303149" y="1214437"/>
                  </a:lnTo>
                  <a:lnTo>
                    <a:pt x="293839" y="1208036"/>
                  </a:lnTo>
                  <a:lnTo>
                    <a:pt x="245910" y="1185875"/>
                  </a:lnTo>
                  <a:lnTo>
                    <a:pt x="189826" y="1177620"/>
                  </a:lnTo>
                  <a:lnTo>
                    <a:pt x="170764" y="1178534"/>
                  </a:lnTo>
                  <a:lnTo>
                    <a:pt x="115938" y="1192263"/>
                  </a:lnTo>
                  <a:lnTo>
                    <a:pt x="69202" y="1220050"/>
                  </a:lnTo>
                  <a:lnTo>
                    <a:pt x="32308" y="1259890"/>
                  </a:lnTo>
                  <a:lnTo>
                    <a:pt x="8420" y="1308900"/>
                  </a:lnTo>
                  <a:lnTo>
                    <a:pt x="0" y="1363941"/>
                  </a:lnTo>
                  <a:lnTo>
                    <a:pt x="939" y="1382661"/>
                  </a:lnTo>
                  <a:lnTo>
                    <a:pt x="14922" y="1436484"/>
                  </a:lnTo>
                  <a:lnTo>
                    <a:pt x="43243" y="1482344"/>
                  </a:lnTo>
                  <a:lnTo>
                    <a:pt x="83820" y="1518551"/>
                  </a:lnTo>
                  <a:lnTo>
                    <a:pt x="133756" y="1542008"/>
                  </a:lnTo>
                  <a:lnTo>
                    <a:pt x="189826" y="1550276"/>
                  </a:lnTo>
                  <a:lnTo>
                    <a:pt x="208889" y="1549349"/>
                  </a:lnTo>
                  <a:lnTo>
                    <a:pt x="263728" y="1535620"/>
                  </a:lnTo>
                  <a:lnTo>
                    <a:pt x="310464" y="1507832"/>
                  </a:lnTo>
                  <a:lnTo>
                    <a:pt x="347345" y="1467993"/>
                  </a:lnTo>
                  <a:lnTo>
                    <a:pt x="371246" y="1418983"/>
                  </a:lnTo>
                  <a:lnTo>
                    <a:pt x="378714" y="1382661"/>
                  </a:lnTo>
                  <a:lnTo>
                    <a:pt x="379653" y="1363941"/>
                  </a:lnTo>
                  <a:close/>
                </a:path>
                <a:path w="429259" h="3808729">
                  <a:moveTo>
                    <a:pt x="379653" y="870775"/>
                  </a:moveTo>
                  <a:lnTo>
                    <a:pt x="371246" y="815746"/>
                  </a:lnTo>
                  <a:lnTo>
                    <a:pt x="354812" y="778548"/>
                  </a:lnTo>
                  <a:lnTo>
                    <a:pt x="342646" y="760209"/>
                  </a:lnTo>
                  <a:lnTo>
                    <a:pt x="336956" y="766279"/>
                  </a:lnTo>
                  <a:lnTo>
                    <a:pt x="331355" y="772541"/>
                  </a:lnTo>
                  <a:lnTo>
                    <a:pt x="325856" y="778967"/>
                  </a:lnTo>
                  <a:lnTo>
                    <a:pt x="320243" y="785799"/>
                  </a:lnTo>
                  <a:lnTo>
                    <a:pt x="319836" y="786307"/>
                  </a:lnTo>
                  <a:lnTo>
                    <a:pt x="330809" y="805345"/>
                  </a:lnTo>
                  <a:lnTo>
                    <a:pt x="338963" y="825931"/>
                  </a:lnTo>
                  <a:lnTo>
                    <a:pt x="344043" y="847826"/>
                  </a:lnTo>
                  <a:lnTo>
                    <a:pt x="345782" y="870775"/>
                  </a:lnTo>
                  <a:lnTo>
                    <a:pt x="337820" y="919111"/>
                  </a:lnTo>
                  <a:lnTo>
                    <a:pt x="315658" y="961136"/>
                  </a:lnTo>
                  <a:lnTo>
                    <a:pt x="281876" y="994295"/>
                  </a:lnTo>
                  <a:lnTo>
                    <a:pt x="239077" y="1016050"/>
                  </a:lnTo>
                  <a:lnTo>
                    <a:pt x="189826" y="1023861"/>
                  </a:lnTo>
                  <a:lnTo>
                    <a:pt x="140589" y="1016050"/>
                  </a:lnTo>
                  <a:lnTo>
                    <a:pt x="97777" y="994295"/>
                  </a:lnTo>
                  <a:lnTo>
                    <a:pt x="63995" y="961136"/>
                  </a:lnTo>
                  <a:lnTo>
                    <a:pt x="41833" y="919111"/>
                  </a:lnTo>
                  <a:lnTo>
                    <a:pt x="33870" y="870775"/>
                  </a:lnTo>
                  <a:lnTo>
                    <a:pt x="41833" y="822452"/>
                  </a:lnTo>
                  <a:lnTo>
                    <a:pt x="63995" y="780427"/>
                  </a:lnTo>
                  <a:lnTo>
                    <a:pt x="97777" y="747268"/>
                  </a:lnTo>
                  <a:lnTo>
                    <a:pt x="140589" y="725512"/>
                  </a:lnTo>
                  <a:lnTo>
                    <a:pt x="189826" y="717702"/>
                  </a:lnTo>
                  <a:lnTo>
                    <a:pt x="213944" y="719518"/>
                  </a:lnTo>
                  <a:lnTo>
                    <a:pt x="236893" y="724814"/>
                  </a:lnTo>
                  <a:lnTo>
                    <a:pt x="258419" y="733310"/>
                  </a:lnTo>
                  <a:lnTo>
                    <a:pt x="278218" y="744715"/>
                  </a:lnTo>
                  <a:lnTo>
                    <a:pt x="283083" y="739749"/>
                  </a:lnTo>
                  <a:lnTo>
                    <a:pt x="288036" y="734910"/>
                  </a:lnTo>
                  <a:lnTo>
                    <a:pt x="296379" y="727202"/>
                  </a:lnTo>
                  <a:lnTo>
                    <a:pt x="299745" y="724204"/>
                  </a:lnTo>
                  <a:lnTo>
                    <a:pt x="303149" y="721271"/>
                  </a:lnTo>
                  <a:lnTo>
                    <a:pt x="293839" y="714870"/>
                  </a:lnTo>
                  <a:lnTo>
                    <a:pt x="245910" y="692708"/>
                  </a:lnTo>
                  <a:lnTo>
                    <a:pt x="189826" y="684453"/>
                  </a:lnTo>
                  <a:lnTo>
                    <a:pt x="170764" y="685380"/>
                  </a:lnTo>
                  <a:lnTo>
                    <a:pt x="115938" y="699109"/>
                  </a:lnTo>
                  <a:lnTo>
                    <a:pt x="69202" y="726897"/>
                  </a:lnTo>
                  <a:lnTo>
                    <a:pt x="32308" y="766737"/>
                  </a:lnTo>
                  <a:lnTo>
                    <a:pt x="8420" y="815733"/>
                  </a:lnTo>
                  <a:lnTo>
                    <a:pt x="0" y="870775"/>
                  </a:lnTo>
                  <a:lnTo>
                    <a:pt x="939" y="889495"/>
                  </a:lnTo>
                  <a:lnTo>
                    <a:pt x="14922" y="943317"/>
                  </a:lnTo>
                  <a:lnTo>
                    <a:pt x="43243" y="989190"/>
                  </a:lnTo>
                  <a:lnTo>
                    <a:pt x="83820" y="1025398"/>
                  </a:lnTo>
                  <a:lnTo>
                    <a:pt x="133756" y="1048854"/>
                  </a:lnTo>
                  <a:lnTo>
                    <a:pt x="189826" y="1057109"/>
                  </a:lnTo>
                  <a:lnTo>
                    <a:pt x="208889" y="1056182"/>
                  </a:lnTo>
                  <a:lnTo>
                    <a:pt x="263728" y="1042454"/>
                  </a:lnTo>
                  <a:lnTo>
                    <a:pt x="310464" y="1014666"/>
                  </a:lnTo>
                  <a:lnTo>
                    <a:pt x="347345" y="974826"/>
                  </a:lnTo>
                  <a:lnTo>
                    <a:pt x="371246" y="925817"/>
                  </a:lnTo>
                  <a:lnTo>
                    <a:pt x="378714" y="889495"/>
                  </a:lnTo>
                  <a:lnTo>
                    <a:pt x="379653" y="870775"/>
                  </a:lnTo>
                  <a:close/>
                </a:path>
                <a:path w="429259" h="3808729">
                  <a:moveTo>
                    <a:pt x="379653" y="204152"/>
                  </a:moveTo>
                  <a:lnTo>
                    <a:pt x="371246" y="149123"/>
                  </a:lnTo>
                  <a:lnTo>
                    <a:pt x="354812" y="111925"/>
                  </a:lnTo>
                  <a:lnTo>
                    <a:pt x="342646" y="93586"/>
                  </a:lnTo>
                  <a:lnTo>
                    <a:pt x="336956" y="99656"/>
                  </a:lnTo>
                  <a:lnTo>
                    <a:pt x="331355" y="105918"/>
                  </a:lnTo>
                  <a:lnTo>
                    <a:pt x="325856" y="112344"/>
                  </a:lnTo>
                  <a:lnTo>
                    <a:pt x="320243" y="119176"/>
                  </a:lnTo>
                  <a:lnTo>
                    <a:pt x="319836" y="119684"/>
                  </a:lnTo>
                  <a:lnTo>
                    <a:pt x="330809" y="138722"/>
                  </a:lnTo>
                  <a:lnTo>
                    <a:pt x="338963" y="159308"/>
                  </a:lnTo>
                  <a:lnTo>
                    <a:pt x="344043" y="181203"/>
                  </a:lnTo>
                  <a:lnTo>
                    <a:pt x="345782" y="204152"/>
                  </a:lnTo>
                  <a:lnTo>
                    <a:pt x="337820" y="252488"/>
                  </a:lnTo>
                  <a:lnTo>
                    <a:pt x="315658" y="294513"/>
                  </a:lnTo>
                  <a:lnTo>
                    <a:pt x="281876" y="327672"/>
                  </a:lnTo>
                  <a:lnTo>
                    <a:pt x="239077" y="349427"/>
                  </a:lnTo>
                  <a:lnTo>
                    <a:pt x="189826" y="357238"/>
                  </a:lnTo>
                  <a:lnTo>
                    <a:pt x="140589" y="349427"/>
                  </a:lnTo>
                  <a:lnTo>
                    <a:pt x="97777" y="327672"/>
                  </a:lnTo>
                  <a:lnTo>
                    <a:pt x="63995" y="294513"/>
                  </a:lnTo>
                  <a:lnTo>
                    <a:pt x="41833" y="252488"/>
                  </a:lnTo>
                  <a:lnTo>
                    <a:pt x="33870" y="204152"/>
                  </a:lnTo>
                  <a:lnTo>
                    <a:pt x="41833" y="155829"/>
                  </a:lnTo>
                  <a:lnTo>
                    <a:pt x="63995" y="113804"/>
                  </a:lnTo>
                  <a:lnTo>
                    <a:pt x="97777" y="80645"/>
                  </a:lnTo>
                  <a:lnTo>
                    <a:pt x="140589" y="58889"/>
                  </a:lnTo>
                  <a:lnTo>
                    <a:pt x="189826" y="51079"/>
                  </a:lnTo>
                  <a:lnTo>
                    <a:pt x="213944" y="52908"/>
                  </a:lnTo>
                  <a:lnTo>
                    <a:pt x="236893" y="58204"/>
                  </a:lnTo>
                  <a:lnTo>
                    <a:pt x="258419" y="66687"/>
                  </a:lnTo>
                  <a:lnTo>
                    <a:pt x="278218" y="78092"/>
                  </a:lnTo>
                  <a:lnTo>
                    <a:pt x="283083" y="73126"/>
                  </a:lnTo>
                  <a:lnTo>
                    <a:pt x="288036" y="68287"/>
                  </a:lnTo>
                  <a:lnTo>
                    <a:pt x="296379" y="60591"/>
                  </a:lnTo>
                  <a:lnTo>
                    <a:pt x="299745" y="57581"/>
                  </a:lnTo>
                  <a:lnTo>
                    <a:pt x="303149" y="54648"/>
                  </a:lnTo>
                  <a:lnTo>
                    <a:pt x="293839" y="48247"/>
                  </a:lnTo>
                  <a:lnTo>
                    <a:pt x="245910" y="26085"/>
                  </a:lnTo>
                  <a:lnTo>
                    <a:pt x="189826" y="17830"/>
                  </a:lnTo>
                  <a:lnTo>
                    <a:pt x="170764" y="18757"/>
                  </a:lnTo>
                  <a:lnTo>
                    <a:pt x="115938" y="32486"/>
                  </a:lnTo>
                  <a:lnTo>
                    <a:pt x="69202" y="60274"/>
                  </a:lnTo>
                  <a:lnTo>
                    <a:pt x="32308" y="100114"/>
                  </a:lnTo>
                  <a:lnTo>
                    <a:pt x="8420" y="149123"/>
                  </a:lnTo>
                  <a:lnTo>
                    <a:pt x="0" y="204152"/>
                  </a:lnTo>
                  <a:lnTo>
                    <a:pt x="939" y="222872"/>
                  </a:lnTo>
                  <a:lnTo>
                    <a:pt x="14922" y="276694"/>
                  </a:lnTo>
                  <a:lnTo>
                    <a:pt x="43243" y="322567"/>
                  </a:lnTo>
                  <a:lnTo>
                    <a:pt x="83820" y="358775"/>
                  </a:lnTo>
                  <a:lnTo>
                    <a:pt x="133756" y="382231"/>
                  </a:lnTo>
                  <a:lnTo>
                    <a:pt x="189826" y="390486"/>
                  </a:lnTo>
                  <a:lnTo>
                    <a:pt x="208889" y="389559"/>
                  </a:lnTo>
                  <a:lnTo>
                    <a:pt x="263728" y="375831"/>
                  </a:lnTo>
                  <a:lnTo>
                    <a:pt x="310464" y="348043"/>
                  </a:lnTo>
                  <a:lnTo>
                    <a:pt x="347345" y="308203"/>
                  </a:lnTo>
                  <a:lnTo>
                    <a:pt x="371246" y="259194"/>
                  </a:lnTo>
                  <a:lnTo>
                    <a:pt x="378714" y="222872"/>
                  </a:lnTo>
                  <a:lnTo>
                    <a:pt x="379653" y="204152"/>
                  </a:lnTo>
                  <a:close/>
                </a:path>
                <a:path w="429259" h="3808729">
                  <a:moveTo>
                    <a:pt x="429018" y="3424974"/>
                  </a:moveTo>
                  <a:lnTo>
                    <a:pt x="427939" y="3423513"/>
                  </a:lnTo>
                  <a:lnTo>
                    <a:pt x="426567" y="3423170"/>
                  </a:lnTo>
                  <a:lnTo>
                    <a:pt x="408228" y="3418509"/>
                  </a:lnTo>
                  <a:lnTo>
                    <a:pt x="407758" y="3418255"/>
                  </a:lnTo>
                  <a:lnTo>
                    <a:pt x="407162" y="3418141"/>
                  </a:lnTo>
                  <a:lnTo>
                    <a:pt x="406488" y="3418268"/>
                  </a:lnTo>
                  <a:lnTo>
                    <a:pt x="406171" y="3418306"/>
                  </a:lnTo>
                  <a:lnTo>
                    <a:pt x="405892" y="3418382"/>
                  </a:lnTo>
                  <a:lnTo>
                    <a:pt x="405625" y="3418509"/>
                  </a:lnTo>
                  <a:lnTo>
                    <a:pt x="404444" y="3418890"/>
                  </a:lnTo>
                  <a:lnTo>
                    <a:pt x="365721" y="3436645"/>
                  </a:lnTo>
                  <a:lnTo>
                    <a:pt x="331774" y="3458629"/>
                  </a:lnTo>
                  <a:lnTo>
                    <a:pt x="297713" y="3486632"/>
                  </a:lnTo>
                  <a:lnTo>
                    <a:pt x="268833" y="3516249"/>
                  </a:lnTo>
                  <a:lnTo>
                    <a:pt x="240080" y="3552698"/>
                  </a:lnTo>
                  <a:lnTo>
                    <a:pt x="219062" y="3585413"/>
                  </a:lnTo>
                  <a:lnTo>
                    <a:pt x="199517" y="3622433"/>
                  </a:lnTo>
                  <a:lnTo>
                    <a:pt x="183705" y="3659213"/>
                  </a:lnTo>
                  <a:lnTo>
                    <a:pt x="89255" y="3586988"/>
                  </a:lnTo>
                  <a:lnTo>
                    <a:pt x="88607" y="3586454"/>
                  </a:lnTo>
                  <a:lnTo>
                    <a:pt x="84836" y="3585057"/>
                  </a:lnTo>
                  <a:lnTo>
                    <a:pt x="81876" y="3583686"/>
                  </a:lnTo>
                  <a:lnTo>
                    <a:pt x="77774" y="3582670"/>
                  </a:lnTo>
                  <a:lnTo>
                    <a:pt x="76365" y="3583051"/>
                  </a:lnTo>
                  <a:lnTo>
                    <a:pt x="67995" y="3584308"/>
                  </a:lnTo>
                  <a:lnTo>
                    <a:pt x="66306" y="3584308"/>
                  </a:lnTo>
                  <a:lnTo>
                    <a:pt x="64681" y="3585426"/>
                  </a:lnTo>
                  <a:lnTo>
                    <a:pt x="64414" y="3585946"/>
                  </a:lnTo>
                  <a:lnTo>
                    <a:pt x="43091" y="3620147"/>
                  </a:lnTo>
                  <a:lnTo>
                    <a:pt x="42138" y="3621252"/>
                  </a:lnTo>
                  <a:lnTo>
                    <a:pt x="42760" y="3624719"/>
                  </a:lnTo>
                  <a:lnTo>
                    <a:pt x="43167" y="3626574"/>
                  </a:lnTo>
                  <a:lnTo>
                    <a:pt x="48234" y="3651910"/>
                  </a:lnTo>
                  <a:lnTo>
                    <a:pt x="48577" y="3654133"/>
                  </a:lnTo>
                  <a:lnTo>
                    <a:pt x="49428" y="3657574"/>
                  </a:lnTo>
                  <a:lnTo>
                    <a:pt x="50393" y="3658247"/>
                  </a:lnTo>
                  <a:lnTo>
                    <a:pt x="53911" y="3659517"/>
                  </a:lnTo>
                  <a:lnTo>
                    <a:pt x="57251" y="3660762"/>
                  </a:lnTo>
                  <a:lnTo>
                    <a:pt x="93510" y="3675977"/>
                  </a:lnTo>
                  <a:lnTo>
                    <a:pt x="134327" y="3696500"/>
                  </a:lnTo>
                  <a:lnTo>
                    <a:pt x="179285" y="3725113"/>
                  </a:lnTo>
                  <a:lnTo>
                    <a:pt x="206768" y="3748722"/>
                  </a:lnTo>
                  <a:lnTo>
                    <a:pt x="209613" y="3748062"/>
                  </a:lnTo>
                  <a:lnTo>
                    <a:pt x="222237" y="3706342"/>
                  </a:lnTo>
                  <a:lnTo>
                    <a:pt x="237896" y="3665524"/>
                  </a:lnTo>
                  <a:lnTo>
                    <a:pt x="255739" y="3626751"/>
                  </a:lnTo>
                  <a:lnTo>
                    <a:pt x="278765" y="3585045"/>
                  </a:lnTo>
                  <a:lnTo>
                    <a:pt x="307200" y="3543109"/>
                  </a:lnTo>
                  <a:lnTo>
                    <a:pt x="332282" y="3512959"/>
                  </a:lnTo>
                  <a:lnTo>
                    <a:pt x="360781" y="3485070"/>
                  </a:lnTo>
                  <a:lnTo>
                    <a:pt x="392861" y="3460432"/>
                  </a:lnTo>
                  <a:lnTo>
                    <a:pt x="421195" y="3444405"/>
                  </a:lnTo>
                  <a:lnTo>
                    <a:pt x="422376" y="3441903"/>
                  </a:lnTo>
                  <a:lnTo>
                    <a:pt x="422592" y="3441230"/>
                  </a:lnTo>
                  <a:lnTo>
                    <a:pt x="429018" y="3424974"/>
                  </a:lnTo>
                  <a:close/>
                </a:path>
                <a:path w="429259" h="3808729">
                  <a:moveTo>
                    <a:pt x="429018" y="2512618"/>
                  </a:moveTo>
                  <a:lnTo>
                    <a:pt x="427939" y="2511171"/>
                  </a:lnTo>
                  <a:lnTo>
                    <a:pt x="426567" y="2510828"/>
                  </a:lnTo>
                  <a:lnTo>
                    <a:pt x="408228" y="2506167"/>
                  </a:lnTo>
                  <a:lnTo>
                    <a:pt x="407758" y="2505900"/>
                  </a:lnTo>
                  <a:lnTo>
                    <a:pt x="407162" y="2505786"/>
                  </a:lnTo>
                  <a:lnTo>
                    <a:pt x="406488" y="2505913"/>
                  </a:lnTo>
                  <a:lnTo>
                    <a:pt x="406171" y="2505951"/>
                  </a:lnTo>
                  <a:lnTo>
                    <a:pt x="405892" y="2506027"/>
                  </a:lnTo>
                  <a:lnTo>
                    <a:pt x="405625" y="2506154"/>
                  </a:lnTo>
                  <a:lnTo>
                    <a:pt x="404444" y="2506535"/>
                  </a:lnTo>
                  <a:lnTo>
                    <a:pt x="365721" y="2524290"/>
                  </a:lnTo>
                  <a:lnTo>
                    <a:pt x="331774" y="2546273"/>
                  </a:lnTo>
                  <a:lnTo>
                    <a:pt x="297713" y="2574277"/>
                  </a:lnTo>
                  <a:lnTo>
                    <a:pt x="268833" y="2603893"/>
                  </a:lnTo>
                  <a:lnTo>
                    <a:pt x="240080" y="2640342"/>
                  </a:lnTo>
                  <a:lnTo>
                    <a:pt x="219062" y="2673070"/>
                  </a:lnTo>
                  <a:lnTo>
                    <a:pt x="199517" y="2710091"/>
                  </a:lnTo>
                  <a:lnTo>
                    <a:pt x="183705" y="2746857"/>
                  </a:lnTo>
                  <a:lnTo>
                    <a:pt x="89255" y="2674645"/>
                  </a:lnTo>
                  <a:lnTo>
                    <a:pt x="88607" y="2674099"/>
                  </a:lnTo>
                  <a:lnTo>
                    <a:pt x="84836" y="2672702"/>
                  </a:lnTo>
                  <a:lnTo>
                    <a:pt x="81876" y="2671343"/>
                  </a:lnTo>
                  <a:lnTo>
                    <a:pt x="77774" y="2670314"/>
                  </a:lnTo>
                  <a:lnTo>
                    <a:pt x="76365" y="2670695"/>
                  </a:lnTo>
                  <a:lnTo>
                    <a:pt x="67995" y="2671965"/>
                  </a:lnTo>
                  <a:lnTo>
                    <a:pt x="66306" y="2671953"/>
                  </a:lnTo>
                  <a:lnTo>
                    <a:pt x="64681" y="2673083"/>
                  </a:lnTo>
                  <a:lnTo>
                    <a:pt x="64414" y="2673591"/>
                  </a:lnTo>
                  <a:lnTo>
                    <a:pt x="43091" y="2707805"/>
                  </a:lnTo>
                  <a:lnTo>
                    <a:pt x="42138" y="2708910"/>
                  </a:lnTo>
                  <a:lnTo>
                    <a:pt x="42760" y="2712377"/>
                  </a:lnTo>
                  <a:lnTo>
                    <a:pt x="43167" y="2714231"/>
                  </a:lnTo>
                  <a:lnTo>
                    <a:pt x="48234" y="2739567"/>
                  </a:lnTo>
                  <a:lnTo>
                    <a:pt x="48577" y="2741790"/>
                  </a:lnTo>
                  <a:lnTo>
                    <a:pt x="49428" y="2745232"/>
                  </a:lnTo>
                  <a:lnTo>
                    <a:pt x="50393" y="2745892"/>
                  </a:lnTo>
                  <a:lnTo>
                    <a:pt x="53911" y="2747162"/>
                  </a:lnTo>
                  <a:lnTo>
                    <a:pt x="57251" y="2748419"/>
                  </a:lnTo>
                  <a:lnTo>
                    <a:pt x="93510" y="2763634"/>
                  </a:lnTo>
                  <a:lnTo>
                    <a:pt x="134327" y="2784144"/>
                  </a:lnTo>
                  <a:lnTo>
                    <a:pt x="179285" y="2812770"/>
                  </a:lnTo>
                  <a:lnTo>
                    <a:pt x="206768" y="2836367"/>
                  </a:lnTo>
                  <a:lnTo>
                    <a:pt x="209613" y="2835719"/>
                  </a:lnTo>
                  <a:lnTo>
                    <a:pt x="222237" y="2793987"/>
                  </a:lnTo>
                  <a:lnTo>
                    <a:pt x="237896" y="2753182"/>
                  </a:lnTo>
                  <a:lnTo>
                    <a:pt x="255739" y="2714396"/>
                  </a:lnTo>
                  <a:lnTo>
                    <a:pt x="278765" y="2672702"/>
                  </a:lnTo>
                  <a:lnTo>
                    <a:pt x="307200" y="2630754"/>
                  </a:lnTo>
                  <a:lnTo>
                    <a:pt x="332282" y="2600617"/>
                  </a:lnTo>
                  <a:lnTo>
                    <a:pt x="360781" y="2572715"/>
                  </a:lnTo>
                  <a:lnTo>
                    <a:pt x="392861" y="2548090"/>
                  </a:lnTo>
                  <a:lnTo>
                    <a:pt x="421195" y="2532049"/>
                  </a:lnTo>
                  <a:lnTo>
                    <a:pt x="422376" y="2529560"/>
                  </a:lnTo>
                  <a:lnTo>
                    <a:pt x="422592" y="2528887"/>
                  </a:lnTo>
                  <a:lnTo>
                    <a:pt x="429018" y="2512618"/>
                  </a:lnTo>
                  <a:close/>
                </a:path>
                <a:path w="429259" h="3808729">
                  <a:moveTo>
                    <a:pt x="429018" y="1637576"/>
                  </a:moveTo>
                  <a:lnTo>
                    <a:pt x="427939" y="1636128"/>
                  </a:lnTo>
                  <a:lnTo>
                    <a:pt x="426567" y="1635785"/>
                  </a:lnTo>
                  <a:lnTo>
                    <a:pt x="408228" y="1631124"/>
                  </a:lnTo>
                  <a:lnTo>
                    <a:pt x="407758" y="1630857"/>
                  </a:lnTo>
                  <a:lnTo>
                    <a:pt x="407162" y="1630743"/>
                  </a:lnTo>
                  <a:lnTo>
                    <a:pt x="406488" y="1630883"/>
                  </a:lnTo>
                  <a:lnTo>
                    <a:pt x="406171" y="1630908"/>
                  </a:lnTo>
                  <a:lnTo>
                    <a:pt x="405892" y="1630997"/>
                  </a:lnTo>
                  <a:lnTo>
                    <a:pt x="405625" y="1631111"/>
                  </a:lnTo>
                  <a:lnTo>
                    <a:pt x="404444" y="1631492"/>
                  </a:lnTo>
                  <a:lnTo>
                    <a:pt x="365721" y="1649247"/>
                  </a:lnTo>
                  <a:lnTo>
                    <a:pt x="331774" y="1671231"/>
                  </a:lnTo>
                  <a:lnTo>
                    <a:pt x="297713" y="1699234"/>
                  </a:lnTo>
                  <a:lnTo>
                    <a:pt x="268833" y="1728851"/>
                  </a:lnTo>
                  <a:lnTo>
                    <a:pt x="240080" y="1765300"/>
                  </a:lnTo>
                  <a:lnTo>
                    <a:pt x="219062" y="1798027"/>
                  </a:lnTo>
                  <a:lnTo>
                    <a:pt x="199517" y="1835048"/>
                  </a:lnTo>
                  <a:lnTo>
                    <a:pt x="183705" y="1871814"/>
                  </a:lnTo>
                  <a:lnTo>
                    <a:pt x="89255" y="1799602"/>
                  </a:lnTo>
                  <a:lnTo>
                    <a:pt x="88607" y="1799056"/>
                  </a:lnTo>
                  <a:lnTo>
                    <a:pt x="84836" y="1797672"/>
                  </a:lnTo>
                  <a:lnTo>
                    <a:pt x="81876" y="1796300"/>
                  </a:lnTo>
                  <a:lnTo>
                    <a:pt x="77774" y="1795272"/>
                  </a:lnTo>
                  <a:lnTo>
                    <a:pt x="76365" y="1795665"/>
                  </a:lnTo>
                  <a:lnTo>
                    <a:pt x="67995" y="1796923"/>
                  </a:lnTo>
                  <a:lnTo>
                    <a:pt x="66306" y="1796910"/>
                  </a:lnTo>
                  <a:lnTo>
                    <a:pt x="64681" y="1798040"/>
                  </a:lnTo>
                  <a:lnTo>
                    <a:pt x="64414" y="1798548"/>
                  </a:lnTo>
                  <a:lnTo>
                    <a:pt x="43091" y="1832762"/>
                  </a:lnTo>
                  <a:lnTo>
                    <a:pt x="42138" y="1833867"/>
                  </a:lnTo>
                  <a:lnTo>
                    <a:pt x="42760" y="1837334"/>
                  </a:lnTo>
                  <a:lnTo>
                    <a:pt x="43167" y="1839188"/>
                  </a:lnTo>
                  <a:lnTo>
                    <a:pt x="48234" y="1864525"/>
                  </a:lnTo>
                  <a:lnTo>
                    <a:pt x="48577" y="1866747"/>
                  </a:lnTo>
                  <a:lnTo>
                    <a:pt x="49428" y="1870189"/>
                  </a:lnTo>
                  <a:lnTo>
                    <a:pt x="50393" y="1870849"/>
                  </a:lnTo>
                  <a:lnTo>
                    <a:pt x="53911" y="1872132"/>
                  </a:lnTo>
                  <a:lnTo>
                    <a:pt x="57251" y="1873377"/>
                  </a:lnTo>
                  <a:lnTo>
                    <a:pt x="93510" y="1888591"/>
                  </a:lnTo>
                  <a:lnTo>
                    <a:pt x="134327" y="1909102"/>
                  </a:lnTo>
                  <a:lnTo>
                    <a:pt x="179285" y="1937727"/>
                  </a:lnTo>
                  <a:lnTo>
                    <a:pt x="206768" y="1961324"/>
                  </a:lnTo>
                  <a:lnTo>
                    <a:pt x="209613" y="1960676"/>
                  </a:lnTo>
                  <a:lnTo>
                    <a:pt x="222237" y="1918957"/>
                  </a:lnTo>
                  <a:lnTo>
                    <a:pt x="237896" y="1878139"/>
                  </a:lnTo>
                  <a:lnTo>
                    <a:pt x="255739" y="1839353"/>
                  </a:lnTo>
                  <a:lnTo>
                    <a:pt x="278765" y="1797659"/>
                  </a:lnTo>
                  <a:lnTo>
                    <a:pt x="307200" y="1755711"/>
                  </a:lnTo>
                  <a:lnTo>
                    <a:pt x="332282" y="1725574"/>
                  </a:lnTo>
                  <a:lnTo>
                    <a:pt x="360781" y="1697672"/>
                  </a:lnTo>
                  <a:lnTo>
                    <a:pt x="392861" y="1673047"/>
                  </a:lnTo>
                  <a:lnTo>
                    <a:pt x="421195" y="1657007"/>
                  </a:lnTo>
                  <a:lnTo>
                    <a:pt x="422376" y="1654517"/>
                  </a:lnTo>
                  <a:lnTo>
                    <a:pt x="422592" y="1653844"/>
                  </a:lnTo>
                  <a:lnTo>
                    <a:pt x="429018" y="1637576"/>
                  </a:lnTo>
                  <a:close/>
                </a:path>
                <a:path w="429259" h="3808729">
                  <a:moveTo>
                    <a:pt x="429018" y="1166609"/>
                  </a:moveTo>
                  <a:lnTo>
                    <a:pt x="427939" y="1165161"/>
                  </a:lnTo>
                  <a:lnTo>
                    <a:pt x="426567" y="1164818"/>
                  </a:lnTo>
                  <a:lnTo>
                    <a:pt x="408228" y="1160157"/>
                  </a:lnTo>
                  <a:lnTo>
                    <a:pt x="407758" y="1159903"/>
                  </a:lnTo>
                  <a:lnTo>
                    <a:pt x="407162" y="1159789"/>
                  </a:lnTo>
                  <a:lnTo>
                    <a:pt x="406488" y="1159916"/>
                  </a:lnTo>
                  <a:lnTo>
                    <a:pt x="406171" y="1159954"/>
                  </a:lnTo>
                  <a:lnTo>
                    <a:pt x="405892" y="1160030"/>
                  </a:lnTo>
                  <a:lnTo>
                    <a:pt x="405625" y="1160157"/>
                  </a:lnTo>
                  <a:lnTo>
                    <a:pt x="404444" y="1160526"/>
                  </a:lnTo>
                  <a:lnTo>
                    <a:pt x="365721" y="1178293"/>
                  </a:lnTo>
                  <a:lnTo>
                    <a:pt x="331774" y="1200277"/>
                  </a:lnTo>
                  <a:lnTo>
                    <a:pt x="297713" y="1228280"/>
                  </a:lnTo>
                  <a:lnTo>
                    <a:pt x="268833" y="1257884"/>
                  </a:lnTo>
                  <a:lnTo>
                    <a:pt x="240080" y="1294345"/>
                  </a:lnTo>
                  <a:lnTo>
                    <a:pt x="219062" y="1327061"/>
                  </a:lnTo>
                  <a:lnTo>
                    <a:pt x="199517" y="1364081"/>
                  </a:lnTo>
                  <a:lnTo>
                    <a:pt x="183705" y="1400860"/>
                  </a:lnTo>
                  <a:lnTo>
                    <a:pt x="89255" y="1328635"/>
                  </a:lnTo>
                  <a:lnTo>
                    <a:pt x="88607" y="1328102"/>
                  </a:lnTo>
                  <a:lnTo>
                    <a:pt x="84836" y="1326705"/>
                  </a:lnTo>
                  <a:lnTo>
                    <a:pt x="81876" y="1325333"/>
                  </a:lnTo>
                  <a:lnTo>
                    <a:pt x="77774" y="1324317"/>
                  </a:lnTo>
                  <a:lnTo>
                    <a:pt x="76365" y="1324698"/>
                  </a:lnTo>
                  <a:lnTo>
                    <a:pt x="67995" y="1325956"/>
                  </a:lnTo>
                  <a:lnTo>
                    <a:pt x="66306" y="1325943"/>
                  </a:lnTo>
                  <a:lnTo>
                    <a:pt x="64681" y="1327073"/>
                  </a:lnTo>
                  <a:lnTo>
                    <a:pt x="64414" y="1327594"/>
                  </a:lnTo>
                  <a:lnTo>
                    <a:pt x="43091" y="1361795"/>
                  </a:lnTo>
                  <a:lnTo>
                    <a:pt x="42138" y="1362900"/>
                  </a:lnTo>
                  <a:lnTo>
                    <a:pt x="42760" y="1366367"/>
                  </a:lnTo>
                  <a:lnTo>
                    <a:pt x="43167" y="1368221"/>
                  </a:lnTo>
                  <a:lnTo>
                    <a:pt x="48234" y="1393558"/>
                  </a:lnTo>
                  <a:lnTo>
                    <a:pt x="48577" y="1395780"/>
                  </a:lnTo>
                  <a:lnTo>
                    <a:pt x="49428" y="1399222"/>
                  </a:lnTo>
                  <a:lnTo>
                    <a:pt x="50393" y="1399895"/>
                  </a:lnTo>
                  <a:lnTo>
                    <a:pt x="53911" y="1401165"/>
                  </a:lnTo>
                  <a:lnTo>
                    <a:pt x="57251" y="1402410"/>
                  </a:lnTo>
                  <a:lnTo>
                    <a:pt x="93510" y="1417624"/>
                  </a:lnTo>
                  <a:lnTo>
                    <a:pt x="134327" y="1438148"/>
                  </a:lnTo>
                  <a:lnTo>
                    <a:pt x="179285" y="1466761"/>
                  </a:lnTo>
                  <a:lnTo>
                    <a:pt x="206768" y="1490357"/>
                  </a:lnTo>
                  <a:lnTo>
                    <a:pt x="209613" y="1489710"/>
                  </a:lnTo>
                  <a:lnTo>
                    <a:pt x="222237" y="1447990"/>
                  </a:lnTo>
                  <a:lnTo>
                    <a:pt x="237896" y="1407172"/>
                  </a:lnTo>
                  <a:lnTo>
                    <a:pt x="255739" y="1368399"/>
                  </a:lnTo>
                  <a:lnTo>
                    <a:pt x="278765" y="1326692"/>
                  </a:lnTo>
                  <a:lnTo>
                    <a:pt x="307200" y="1284757"/>
                  </a:lnTo>
                  <a:lnTo>
                    <a:pt x="332282" y="1254607"/>
                  </a:lnTo>
                  <a:lnTo>
                    <a:pt x="360781" y="1226705"/>
                  </a:lnTo>
                  <a:lnTo>
                    <a:pt x="392861" y="1202080"/>
                  </a:lnTo>
                  <a:lnTo>
                    <a:pt x="421195" y="1186053"/>
                  </a:lnTo>
                  <a:lnTo>
                    <a:pt x="422376" y="1183551"/>
                  </a:lnTo>
                  <a:lnTo>
                    <a:pt x="422592" y="1182878"/>
                  </a:lnTo>
                  <a:lnTo>
                    <a:pt x="429018" y="1166609"/>
                  </a:lnTo>
                  <a:close/>
                </a:path>
                <a:path w="429259" h="3808729">
                  <a:moveTo>
                    <a:pt x="429018" y="673455"/>
                  </a:moveTo>
                  <a:lnTo>
                    <a:pt x="427939" y="671995"/>
                  </a:lnTo>
                  <a:lnTo>
                    <a:pt x="426567" y="671652"/>
                  </a:lnTo>
                  <a:lnTo>
                    <a:pt x="408228" y="666991"/>
                  </a:lnTo>
                  <a:lnTo>
                    <a:pt x="407758" y="666737"/>
                  </a:lnTo>
                  <a:lnTo>
                    <a:pt x="407162" y="666623"/>
                  </a:lnTo>
                  <a:lnTo>
                    <a:pt x="406488" y="666750"/>
                  </a:lnTo>
                  <a:lnTo>
                    <a:pt x="406171" y="666788"/>
                  </a:lnTo>
                  <a:lnTo>
                    <a:pt x="405892" y="666864"/>
                  </a:lnTo>
                  <a:lnTo>
                    <a:pt x="405625" y="666991"/>
                  </a:lnTo>
                  <a:lnTo>
                    <a:pt x="404444" y="667372"/>
                  </a:lnTo>
                  <a:lnTo>
                    <a:pt x="365721" y="685126"/>
                  </a:lnTo>
                  <a:lnTo>
                    <a:pt x="331774" y="707110"/>
                  </a:lnTo>
                  <a:lnTo>
                    <a:pt x="297713" y="735114"/>
                  </a:lnTo>
                  <a:lnTo>
                    <a:pt x="268833" y="764730"/>
                  </a:lnTo>
                  <a:lnTo>
                    <a:pt x="240080" y="801179"/>
                  </a:lnTo>
                  <a:lnTo>
                    <a:pt x="219062" y="833894"/>
                  </a:lnTo>
                  <a:lnTo>
                    <a:pt x="199517" y="870915"/>
                  </a:lnTo>
                  <a:lnTo>
                    <a:pt x="183705" y="907694"/>
                  </a:lnTo>
                  <a:lnTo>
                    <a:pt x="89255" y="835469"/>
                  </a:lnTo>
                  <a:lnTo>
                    <a:pt x="88607" y="834936"/>
                  </a:lnTo>
                  <a:lnTo>
                    <a:pt x="84836" y="833539"/>
                  </a:lnTo>
                  <a:lnTo>
                    <a:pt x="81876" y="832167"/>
                  </a:lnTo>
                  <a:lnTo>
                    <a:pt x="77774" y="831151"/>
                  </a:lnTo>
                  <a:lnTo>
                    <a:pt x="76365" y="831532"/>
                  </a:lnTo>
                  <a:lnTo>
                    <a:pt x="67995" y="832789"/>
                  </a:lnTo>
                  <a:lnTo>
                    <a:pt x="66306" y="832789"/>
                  </a:lnTo>
                  <a:lnTo>
                    <a:pt x="64681" y="833907"/>
                  </a:lnTo>
                  <a:lnTo>
                    <a:pt x="64414" y="834428"/>
                  </a:lnTo>
                  <a:lnTo>
                    <a:pt x="43091" y="868629"/>
                  </a:lnTo>
                  <a:lnTo>
                    <a:pt x="42138" y="869734"/>
                  </a:lnTo>
                  <a:lnTo>
                    <a:pt x="42760" y="873201"/>
                  </a:lnTo>
                  <a:lnTo>
                    <a:pt x="43167" y="875055"/>
                  </a:lnTo>
                  <a:lnTo>
                    <a:pt x="48234" y="900391"/>
                  </a:lnTo>
                  <a:lnTo>
                    <a:pt x="48577" y="902614"/>
                  </a:lnTo>
                  <a:lnTo>
                    <a:pt x="49428" y="906056"/>
                  </a:lnTo>
                  <a:lnTo>
                    <a:pt x="50393" y="906729"/>
                  </a:lnTo>
                  <a:lnTo>
                    <a:pt x="53911" y="907999"/>
                  </a:lnTo>
                  <a:lnTo>
                    <a:pt x="57251" y="909243"/>
                  </a:lnTo>
                  <a:lnTo>
                    <a:pt x="93510" y="924458"/>
                  </a:lnTo>
                  <a:lnTo>
                    <a:pt x="134327" y="944981"/>
                  </a:lnTo>
                  <a:lnTo>
                    <a:pt x="179285" y="973594"/>
                  </a:lnTo>
                  <a:lnTo>
                    <a:pt x="206768" y="997204"/>
                  </a:lnTo>
                  <a:lnTo>
                    <a:pt x="209613" y="996543"/>
                  </a:lnTo>
                  <a:lnTo>
                    <a:pt x="222237" y="954824"/>
                  </a:lnTo>
                  <a:lnTo>
                    <a:pt x="237896" y="914006"/>
                  </a:lnTo>
                  <a:lnTo>
                    <a:pt x="255739" y="875233"/>
                  </a:lnTo>
                  <a:lnTo>
                    <a:pt x="278765" y="833526"/>
                  </a:lnTo>
                  <a:lnTo>
                    <a:pt x="307200" y="791591"/>
                  </a:lnTo>
                  <a:lnTo>
                    <a:pt x="332282" y="761441"/>
                  </a:lnTo>
                  <a:lnTo>
                    <a:pt x="360781" y="733552"/>
                  </a:lnTo>
                  <a:lnTo>
                    <a:pt x="392861" y="708914"/>
                  </a:lnTo>
                  <a:lnTo>
                    <a:pt x="421195" y="692886"/>
                  </a:lnTo>
                  <a:lnTo>
                    <a:pt x="422376" y="690384"/>
                  </a:lnTo>
                  <a:lnTo>
                    <a:pt x="422592" y="689711"/>
                  </a:lnTo>
                  <a:lnTo>
                    <a:pt x="429018" y="673455"/>
                  </a:lnTo>
                  <a:close/>
                </a:path>
                <a:path w="429259" h="3808729">
                  <a:moveTo>
                    <a:pt x="429018" y="6832"/>
                  </a:moveTo>
                  <a:lnTo>
                    <a:pt x="427939" y="5372"/>
                  </a:lnTo>
                  <a:lnTo>
                    <a:pt x="426567" y="5029"/>
                  </a:lnTo>
                  <a:lnTo>
                    <a:pt x="408228" y="368"/>
                  </a:lnTo>
                  <a:lnTo>
                    <a:pt x="407758" y="114"/>
                  </a:lnTo>
                  <a:lnTo>
                    <a:pt x="407162" y="0"/>
                  </a:lnTo>
                  <a:lnTo>
                    <a:pt x="406488" y="127"/>
                  </a:lnTo>
                  <a:lnTo>
                    <a:pt x="406171" y="165"/>
                  </a:lnTo>
                  <a:lnTo>
                    <a:pt x="405892" y="241"/>
                  </a:lnTo>
                  <a:lnTo>
                    <a:pt x="405625" y="368"/>
                  </a:lnTo>
                  <a:lnTo>
                    <a:pt x="404444" y="749"/>
                  </a:lnTo>
                  <a:lnTo>
                    <a:pt x="365721" y="18503"/>
                  </a:lnTo>
                  <a:lnTo>
                    <a:pt x="331774" y="40487"/>
                  </a:lnTo>
                  <a:lnTo>
                    <a:pt x="297713" y="68491"/>
                  </a:lnTo>
                  <a:lnTo>
                    <a:pt x="268833" y="98107"/>
                  </a:lnTo>
                  <a:lnTo>
                    <a:pt x="240080" y="134556"/>
                  </a:lnTo>
                  <a:lnTo>
                    <a:pt x="219062" y="167284"/>
                  </a:lnTo>
                  <a:lnTo>
                    <a:pt x="199517" y="204292"/>
                  </a:lnTo>
                  <a:lnTo>
                    <a:pt x="183705" y="241071"/>
                  </a:lnTo>
                  <a:lnTo>
                    <a:pt x="89255" y="168846"/>
                  </a:lnTo>
                  <a:lnTo>
                    <a:pt x="88607" y="168313"/>
                  </a:lnTo>
                  <a:lnTo>
                    <a:pt x="84836" y="166916"/>
                  </a:lnTo>
                  <a:lnTo>
                    <a:pt x="81876" y="165544"/>
                  </a:lnTo>
                  <a:lnTo>
                    <a:pt x="77774" y="164528"/>
                  </a:lnTo>
                  <a:lnTo>
                    <a:pt x="76365" y="164909"/>
                  </a:lnTo>
                  <a:lnTo>
                    <a:pt x="67995" y="166166"/>
                  </a:lnTo>
                  <a:lnTo>
                    <a:pt x="66306" y="166166"/>
                  </a:lnTo>
                  <a:lnTo>
                    <a:pt x="64681" y="167284"/>
                  </a:lnTo>
                  <a:lnTo>
                    <a:pt x="64414" y="167805"/>
                  </a:lnTo>
                  <a:lnTo>
                    <a:pt x="43091" y="202018"/>
                  </a:lnTo>
                  <a:lnTo>
                    <a:pt x="42138" y="203123"/>
                  </a:lnTo>
                  <a:lnTo>
                    <a:pt x="42760" y="206578"/>
                  </a:lnTo>
                  <a:lnTo>
                    <a:pt x="43167" y="208432"/>
                  </a:lnTo>
                  <a:lnTo>
                    <a:pt x="48234" y="233768"/>
                  </a:lnTo>
                  <a:lnTo>
                    <a:pt x="48577" y="236004"/>
                  </a:lnTo>
                  <a:lnTo>
                    <a:pt x="49428" y="239445"/>
                  </a:lnTo>
                  <a:lnTo>
                    <a:pt x="50393" y="240106"/>
                  </a:lnTo>
                  <a:lnTo>
                    <a:pt x="53911" y="241376"/>
                  </a:lnTo>
                  <a:lnTo>
                    <a:pt x="57251" y="242620"/>
                  </a:lnTo>
                  <a:lnTo>
                    <a:pt x="93510" y="257835"/>
                  </a:lnTo>
                  <a:lnTo>
                    <a:pt x="134327" y="278358"/>
                  </a:lnTo>
                  <a:lnTo>
                    <a:pt x="179285" y="306984"/>
                  </a:lnTo>
                  <a:lnTo>
                    <a:pt x="206768" y="330581"/>
                  </a:lnTo>
                  <a:lnTo>
                    <a:pt x="209613" y="329920"/>
                  </a:lnTo>
                  <a:lnTo>
                    <a:pt x="222237" y="288201"/>
                  </a:lnTo>
                  <a:lnTo>
                    <a:pt x="237896" y="247383"/>
                  </a:lnTo>
                  <a:lnTo>
                    <a:pt x="255739" y="208610"/>
                  </a:lnTo>
                  <a:lnTo>
                    <a:pt x="278765" y="166916"/>
                  </a:lnTo>
                  <a:lnTo>
                    <a:pt x="307200" y="124968"/>
                  </a:lnTo>
                  <a:lnTo>
                    <a:pt x="332282" y="94818"/>
                  </a:lnTo>
                  <a:lnTo>
                    <a:pt x="360781" y="66929"/>
                  </a:lnTo>
                  <a:lnTo>
                    <a:pt x="392861" y="42291"/>
                  </a:lnTo>
                  <a:lnTo>
                    <a:pt x="421195" y="26263"/>
                  </a:lnTo>
                  <a:lnTo>
                    <a:pt x="422376" y="23761"/>
                  </a:lnTo>
                  <a:lnTo>
                    <a:pt x="422592" y="23088"/>
                  </a:lnTo>
                  <a:lnTo>
                    <a:pt x="429018" y="6832"/>
                  </a:lnTo>
                  <a:close/>
                </a:path>
              </a:pathLst>
            </a:custGeom>
            <a:solidFill>
              <a:srgbClr val="1629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9757" y="1962669"/>
            <a:ext cx="2495591" cy="2828337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981801" y="99224"/>
            <a:ext cx="5647055" cy="699770"/>
          </a:xfrm>
          <a:custGeom>
            <a:avLst/>
            <a:gdLst/>
            <a:ahLst/>
            <a:cxnLst/>
            <a:rect l="l" t="t" r="r" b="b"/>
            <a:pathLst>
              <a:path w="5647055" h="699770">
                <a:moveTo>
                  <a:pt x="5310739" y="699194"/>
                </a:moveTo>
                <a:lnTo>
                  <a:pt x="335759" y="699194"/>
                </a:lnTo>
                <a:lnTo>
                  <a:pt x="304054" y="697102"/>
                </a:lnTo>
                <a:lnTo>
                  <a:pt x="259218" y="688144"/>
                </a:lnTo>
                <a:lnTo>
                  <a:pt x="216103" y="673491"/>
                </a:lnTo>
                <a:lnTo>
                  <a:pt x="175255" y="653366"/>
                </a:lnTo>
                <a:lnTo>
                  <a:pt x="137216" y="627996"/>
                </a:lnTo>
                <a:lnTo>
                  <a:pt x="102532" y="597605"/>
                </a:lnTo>
                <a:lnTo>
                  <a:pt x="72142" y="562921"/>
                </a:lnTo>
                <a:lnTo>
                  <a:pt x="46772" y="524883"/>
                </a:lnTo>
                <a:lnTo>
                  <a:pt x="26647" y="484034"/>
                </a:lnTo>
                <a:lnTo>
                  <a:pt x="11993" y="440920"/>
                </a:lnTo>
                <a:lnTo>
                  <a:pt x="3035" y="396083"/>
                </a:lnTo>
                <a:lnTo>
                  <a:pt x="0" y="350069"/>
                </a:lnTo>
                <a:lnTo>
                  <a:pt x="3035" y="304054"/>
                </a:lnTo>
                <a:lnTo>
                  <a:pt x="11993" y="259218"/>
                </a:lnTo>
                <a:lnTo>
                  <a:pt x="26647" y="216103"/>
                </a:lnTo>
                <a:lnTo>
                  <a:pt x="46772" y="175255"/>
                </a:lnTo>
                <a:lnTo>
                  <a:pt x="72142" y="137216"/>
                </a:lnTo>
                <a:lnTo>
                  <a:pt x="102532" y="102532"/>
                </a:lnTo>
                <a:lnTo>
                  <a:pt x="137216" y="72142"/>
                </a:lnTo>
                <a:lnTo>
                  <a:pt x="175255" y="46772"/>
                </a:lnTo>
                <a:lnTo>
                  <a:pt x="216103" y="26647"/>
                </a:lnTo>
                <a:lnTo>
                  <a:pt x="259218" y="11993"/>
                </a:lnTo>
                <a:lnTo>
                  <a:pt x="304054" y="3035"/>
                </a:lnTo>
                <a:lnTo>
                  <a:pt x="350069" y="0"/>
                </a:lnTo>
                <a:lnTo>
                  <a:pt x="5296429" y="0"/>
                </a:lnTo>
                <a:lnTo>
                  <a:pt x="5342444" y="3035"/>
                </a:lnTo>
                <a:lnTo>
                  <a:pt x="5387281" y="11993"/>
                </a:lnTo>
                <a:lnTo>
                  <a:pt x="5430395" y="26647"/>
                </a:lnTo>
                <a:lnTo>
                  <a:pt x="5471244" y="46772"/>
                </a:lnTo>
                <a:lnTo>
                  <a:pt x="5509282" y="72142"/>
                </a:lnTo>
                <a:lnTo>
                  <a:pt x="5543966" y="102532"/>
                </a:lnTo>
                <a:lnTo>
                  <a:pt x="5574356" y="137216"/>
                </a:lnTo>
                <a:lnTo>
                  <a:pt x="5599726" y="175255"/>
                </a:lnTo>
                <a:lnTo>
                  <a:pt x="5619851" y="216103"/>
                </a:lnTo>
                <a:lnTo>
                  <a:pt x="5634505" y="259218"/>
                </a:lnTo>
                <a:lnTo>
                  <a:pt x="5643463" y="304054"/>
                </a:lnTo>
                <a:lnTo>
                  <a:pt x="5646499" y="350069"/>
                </a:lnTo>
                <a:lnTo>
                  <a:pt x="5643463" y="396083"/>
                </a:lnTo>
                <a:lnTo>
                  <a:pt x="5634505" y="440920"/>
                </a:lnTo>
                <a:lnTo>
                  <a:pt x="5619851" y="484034"/>
                </a:lnTo>
                <a:lnTo>
                  <a:pt x="5599726" y="524883"/>
                </a:lnTo>
                <a:lnTo>
                  <a:pt x="5574356" y="562921"/>
                </a:lnTo>
                <a:lnTo>
                  <a:pt x="5543966" y="597605"/>
                </a:lnTo>
                <a:lnTo>
                  <a:pt x="5509282" y="627996"/>
                </a:lnTo>
                <a:lnTo>
                  <a:pt x="5471244" y="653366"/>
                </a:lnTo>
                <a:lnTo>
                  <a:pt x="5430395" y="673491"/>
                </a:lnTo>
                <a:lnTo>
                  <a:pt x="5387281" y="688144"/>
                </a:lnTo>
                <a:lnTo>
                  <a:pt x="5342444" y="697102"/>
                </a:lnTo>
                <a:lnTo>
                  <a:pt x="5310739" y="699194"/>
                </a:lnTo>
                <a:close/>
              </a:path>
            </a:pathLst>
          </a:custGeom>
          <a:solidFill>
            <a:srgbClr val="0D82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738179" y="1121934"/>
            <a:ext cx="4507230" cy="65405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sz="1800" b="1" spc="65" dirty="0">
                <a:solidFill>
                  <a:srgbClr val="FFFFFF"/>
                </a:solidFill>
                <a:latin typeface="Tahoma"/>
                <a:cs typeface="Tahoma"/>
              </a:rPr>
              <a:t>Pemahaman/Pemenuhan</a:t>
            </a:r>
            <a:r>
              <a:rPr sz="1800" b="1" spc="50" dirty="0">
                <a:solidFill>
                  <a:srgbClr val="FFFFFF"/>
                </a:solidFill>
                <a:latin typeface="Tahoma"/>
                <a:cs typeface="Tahoma"/>
              </a:rPr>
              <a:t> Ekspektasi</a:t>
            </a:r>
            <a:endParaRPr sz="1800">
              <a:latin typeface="Tahoma"/>
              <a:cs typeface="Tahoma"/>
            </a:endParaRPr>
          </a:p>
          <a:p>
            <a:pPr marR="57150" algn="ctr">
              <a:lnSpc>
                <a:spcPct val="100000"/>
              </a:lnSpc>
              <a:spcBef>
                <a:spcPts val="315"/>
              </a:spcBef>
            </a:pPr>
            <a:r>
              <a:rPr sz="1800" b="1" i="1" spc="-10" dirty="0">
                <a:solidFill>
                  <a:srgbClr val="FFFFFF"/>
                </a:solidFill>
                <a:latin typeface="Verdana"/>
                <a:cs typeface="Verdana"/>
              </a:rPr>
              <a:t>Stakeholders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09715" y="2142622"/>
            <a:ext cx="3119120" cy="113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95"/>
              </a:spcBef>
            </a:pPr>
            <a:r>
              <a:rPr sz="1600" b="1" spc="80" dirty="0">
                <a:latin typeface="Tahoma"/>
                <a:cs typeface="Tahoma"/>
              </a:rPr>
              <a:t>Apa</a:t>
            </a:r>
            <a:r>
              <a:rPr sz="1600" b="1" spc="200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ekspektasi</a:t>
            </a:r>
            <a:r>
              <a:rPr sz="1600" b="1" spc="204" dirty="0">
                <a:latin typeface="Tahoma"/>
                <a:cs typeface="Tahoma"/>
              </a:rPr>
              <a:t> </a:t>
            </a:r>
            <a:r>
              <a:rPr sz="1600" b="1" i="1" spc="-50" dirty="0">
                <a:latin typeface="Verdana"/>
                <a:cs typeface="Verdana"/>
              </a:rPr>
              <a:t>stakeholders </a:t>
            </a:r>
            <a:r>
              <a:rPr sz="1600" b="1" dirty="0">
                <a:latin typeface="Tahoma"/>
                <a:cs typeface="Tahoma"/>
              </a:rPr>
              <a:t>atas</a:t>
            </a:r>
            <a:r>
              <a:rPr sz="1600" b="1" spc="120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peran</a:t>
            </a:r>
            <a:r>
              <a:rPr sz="1600" b="1" spc="125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APIP</a:t>
            </a:r>
            <a:r>
              <a:rPr sz="1600" b="1" spc="125" dirty="0">
                <a:latin typeface="Tahoma"/>
                <a:cs typeface="Tahoma"/>
              </a:rPr>
              <a:t> </a:t>
            </a:r>
            <a:r>
              <a:rPr sz="1600" b="1" spc="45" dirty="0">
                <a:latin typeface="Tahoma"/>
                <a:cs typeface="Tahoma"/>
              </a:rPr>
              <a:t>dalam </a:t>
            </a:r>
            <a:r>
              <a:rPr sz="1600" b="1" spc="85" dirty="0">
                <a:latin typeface="Tahoma"/>
                <a:cs typeface="Tahoma"/>
              </a:rPr>
              <a:t>mendukung</a:t>
            </a:r>
            <a:r>
              <a:rPr sz="1600" b="1" spc="-10" dirty="0">
                <a:latin typeface="Tahoma"/>
                <a:cs typeface="Tahoma"/>
              </a:rPr>
              <a:t> </a:t>
            </a:r>
            <a:r>
              <a:rPr sz="1600" b="1" spc="40" dirty="0">
                <a:latin typeface="Tahoma"/>
                <a:cs typeface="Tahoma"/>
              </a:rPr>
              <a:t>pencapaian </a:t>
            </a:r>
            <a:r>
              <a:rPr sz="1600" b="1" dirty="0">
                <a:latin typeface="Tahoma"/>
                <a:cs typeface="Tahoma"/>
              </a:rPr>
              <a:t>tujuan</a:t>
            </a:r>
            <a:r>
              <a:rPr sz="1600" b="1" spc="145" dirty="0">
                <a:latin typeface="Tahoma"/>
                <a:cs typeface="Tahoma"/>
              </a:rPr>
              <a:t> </a:t>
            </a:r>
            <a:r>
              <a:rPr sz="1600" b="1" spc="-10" dirty="0">
                <a:latin typeface="Tahoma"/>
                <a:cs typeface="Tahoma"/>
              </a:rPr>
              <a:t>organisasi;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55186" y="3482962"/>
            <a:ext cx="2576830" cy="113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95"/>
              </a:spcBef>
            </a:pPr>
            <a:r>
              <a:rPr sz="1600" b="1" spc="60" dirty="0">
                <a:latin typeface="Tahoma"/>
                <a:cs typeface="Tahoma"/>
              </a:rPr>
              <a:t>Bagaimana</a:t>
            </a:r>
            <a:r>
              <a:rPr sz="1600" b="1" spc="-20" dirty="0">
                <a:latin typeface="Tahoma"/>
                <a:cs typeface="Tahoma"/>
              </a:rPr>
              <a:t> </a:t>
            </a:r>
            <a:r>
              <a:rPr sz="1600" b="1" spc="-10" dirty="0">
                <a:latin typeface="Tahoma"/>
                <a:cs typeface="Tahoma"/>
              </a:rPr>
              <a:t>hasil </a:t>
            </a:r>
            <a:r>
              <a:rPr sz="1600" b="1" spc="55" dirty="0">
                <a:latin typeface="Tahoma"/>
                <a:cs typeface="Tahoma"/>
              </a:rPr>
              <a:t>pengawasan</a:t>
            </a:r>
            <a:r>
              <a:rPr sz="1600" b="1" spc="30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APIP</a:t>
            </a:r>
            <a:r>
              <a:rPr sz="1600" b="1" spc="35" dirty="0">
                <a:latin typeface="Tahoma"/>
                <a:cs typeface="Tahoma"/>
              </a:rPr>
              <a:t> </a:t>
            </a:r>
            <a:r>
              <a:rPr sz="1600" b="1" spc="-20" dirty="0">
                <a:latin typeface="Tahoma"/>
                <a:cs typeface="Tahoma"/>
              </a:rPr>
              <a:t>telah </a:t>
            </a:r>
            <a:r>
              <a:rPr sz="1600" b="1" spc="75" dirty="0">
                <a:latin typeface="Tahoma"/>
                <a:cs typeface="Tahoma"/>
              </a:rPr>
              <a:t>memenuhi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10" dirty="0">
                <a:latin typeface="Tahoma"/>
                <a:cs typeface="Tahoma"/>
              </a:rPr>
              <a:t>ekspektasi stakeholders;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433679" y="328757"/>
            <a:ext cx="4581525" cy="654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165" marR="5080" indent="-1181100">
              <a:lnSpc>
                <a:spcPct val="114599"/>
              </a:lnSpc>
              <a:spcBef>
                <a:spcPts val="95"/>
              </a:spcBef>
            </a:pPr>
            <a:r>
              <a:rPr sz="1800" b="1" spc="45" dirty="0">
                <a:solidFill>
                  <a:srgbClr val="FFFFFF"/>
                </a:solidFill>
                <a:latin typeface="Tahoma"/>
                <a:cs typeface="Tahoma"/>
              </a:rPr>
              <a:t>Aktivitas</a:t>
            </a:r>
            <a:r>
              <a:rPr sz="18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70" dirty="0">
                <a:solidFill>
                  <a:srgbClr val="FFFFFF"/>
                </a:solidFill>
                <a:latin typeface="Tahoma"/>
                <a:cs typeface="Tahoma"/>
              </a:rPr>
              <a:t>Pengawasan</a:t>
            </a:r>
            <a:r>
              <a:rPr sz="18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800" b="1" i="1" spc="-100" dirty="0">
                <a:solidFill>
                  <a:srgbClr val="FFFFFF"/>
                </a:solidFill>
                <a:latin typeface="Verdana"/>
                <a:cs typeface="Verdana"/>
              </a:rPr>
              <a:t>Delivery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r>
              <a:rPr sz="18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Tahoma"/>
                <a:cs typeface="Tahoma"/>
              </a:rPr>
              <a:t>APIP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Sesuai</a:t>
            </a:r>
            <a:r>
              <a:rPr sz="1800" b="1" spc="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60" dirty="0">
                <a:solidFill>
                  <a:srgbClr val="FFFFFF"/>
                </a:solidFill>
                <a:latin typeface="Tahoma"/>
                <a:cs typeface="Tahoma"/>
              </a:rPr>
              <a:t>Kebutuhan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824465" y="1407634"/>
            <a:ext cx="2948940" cy="1179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715" marR="5080" indent="-120650">
              <a:lnSpc>
                <a:spcPct val="115599"/>
              </a:lnSpc>
              <a:spcBef>
                <a:spcPts val="95"/>
              </a:spcBef>
            </a:pPr>
            <a:r>
              <a:rPr sz="2000" b="1" u="heavy" spc="45" dirty="0">
                <a:solidFill>
                  <a:srgbClr val="401717"/>
                </a:solidFill>
                <a:uFill>
                  <a:solidFill>
                    <a:srgbClr val="401717"/>
                  </a:solidFill>
                </a:uFill>
                <a:latin typeface="Tahoma"/>
                <a:cs typeface="Tahoma"/>
              </a:rPr>
              <a:t>Aktivitas</a:t>
            </a:r>
            <a:r>
              <a:rPr sz="2000" b="1" u="heavy" spc="-80" dirty="0">
                <a:solidFill>
                  <a:srgbClr val="401717"/>
                </a:solidFill>
                <a:uFill>
                  <a:solidFill>
                    <a:srgbClr val="401717"/>
                  </a:solidFill>
                </a:uFill>
                <a:latin typeface="Tahoma"/>
                <a:cs typeface="Tahoma"/>
              </a:rPr>
              <a:t> </a:t>
            </a:r>
            <a:r>
              <a:rPr sz="2000" b="1" u="heavy" spc="-10" dirty="0">
                <a:solidFill>
                  <a:srgbClr val="401717"/>
                </a:solidFill>
                <a:uFill>
                  <a:solidFill>
                    <a:srgbClr val="401717"/>
                  </a:solidFill>
                </a:uFill>
                <a:latin typeface="Tahoma"/>
                <a:cs typeface="Tahoma"/>
              </a:rPr>
              <a:t>Pen</a:t>
            </a:r>
            <a:r>
              <a:rPr sz="2000" b="1" spc="-10" dirty="0">
                <a:solidFill>
                  <a:srgbClr val="401717"/>
                </a:solidFill>
                <a:latin typeface="Tahoma"/>
                <a:cs typeface="Tahoma"/>
              </a:rPr>
              <a:t>g</a:t>
            </a:r>
            <a:r>
              <a:rPr sz="2000" b="1" u="heavy" spc="-10" dirty="0">
                <a:solidFill>
                  <a:srgbClr val="401717"/>
                </a:solidFill>
                <a:uFill>
                  <a:solidFill>
                    <a:srgbClr val="401717"/>
                  </a:solidFill>
                </a:uFill>
                <a:latin typeface="Tahoma"/>
                <a:cs typeface="Tahoma"/>
              </a:rPr>
              <a:t>awasan</a:t>
            </a:r>
            <a:r>
              <a:rPr sz="2000" b="1" spc="-10" dirty="0">
                <a:solidFill>
                  <a:srgbClr val="401717"/>
                </a:solidFill>
                <a:latin typeface="Tahoma"/>
                <a:cs typeface="Tahoma"/>
              </a:rPr>
              <a:t> (</a:t>
            </a:r>
            <a:r>
              <a:rPr sz="2000" b="1" u="heavy" spc="-10" dirty="0">
                <a:solidFill>
                  <a:srgbClr val="401717"/>
                </a:solidFill>
                <a:uFill>
                  <a:solidFill>
                    <a:srgbClr val="401717"/>
                  </a:solidFill>
                </a:uFill>
                <a:latin typeface="Tahoma"/>
                <a:cs typeface="Tahoma"/>
              </a:rPr>
              <a:t>Peran</a:t>
            </a:r>
            <a:r>
              <a:rPr sz="2000" b="1" u="heavy" spc="-95" dirty="0">
                <a:solidFill>
                  <a:srgbClr val="401717"/>
                </a:solidFill>
                <a:uFill>
                  <a:solidFill>
                    <a:srgbClr val="401717"/>
                  </a:solidFill>
                </a:uFill>
                <a:latin typeface="Tahoma"/>
                <a:cs typeface="Tahoma"/>
              </a:rPr>
              <a:t> </a:t>
            </a:r>
            <a:r>
              <a:rPr sz="2000" b="1" u="heavy" spc="65" dirty="0">
                <a:solidFill>
                  <a:srgbClr val="401717"/>
                </a:solidFill>
                <a:uFill>
                  <a:solidFill>
                    <a:srgbClr val="401717"/>
                  </a:solidFill>
                </a:uFill>
                <a:latin typeface="Tahoma"/>
                <a:cs typeface="Tahoma"/>
              </a:rPr>
              <a:t>dan</a:t>
            </a:r>
            <a:r>
              <a:rPr sz="2000" b="1" u="heavy" spc="-95" dirty="0">
                <a:solidFill>
                  <a:srgbClr val="401717"/>
                </a:solidFill>
                <a:uFill>
                  <a:solidFill>
                    <a:srgbClr val="401717"/>
                  </a:solidFill>
                </a:uFill>
                <a:latin typeface="Tahoma"/>
                <a:cs typeface="Tahoma"/>
              </a:rPr>
              <a:t> </a:t>
            </a:r>
            <a:r>
              <a:rPr sz="2000" b="1" u="heavy" spc="-10" dirty="0">
                <a:solidFill>
                  <a:srgbClr val="401717"/>
                </a:solidFill>
                <a:uFill>
                  <a:solidFill>
                    <a:srgbClr val="401717"/>
                  </a:solidFill>
                </a:uFill>
                <a:latin typeface="Tahoma"/>
                <a:cs typeface="Tahoma"/>
              </a:rPr>
              <a:t>Layanan)</a:t>
            </a:r>
            <a:endParaRPr sz="2000">
              <a:latin typeface="Tahoma"/>
              <a:cs typeface="Tahoma"/>
            </a:endParaRPr>
          </a:p>
          <a:p>
            <a:pPr marL="260985">
              <a:lnSpc>
                <a:spcPct val="100000"/>
              </a:lnSpc>
              <a:spcBef>
                <a:spcPts val="1260"/>
              </a:spcBef>
            </a:pPr>
            <a:r>
              <a:rPr sz="1900" b="1" spc="40" dirty="0">
                <a:solidFill>
                  <a:srgbClr val="401717"/>
                </a:solidFill>
                <a:latin typeface="Tahoma"/>
                <a:cs typeface="Tahoma"/>
              </a:rPr>
              <a:t>Assurance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27107" y="5475208"/>
            <a:ext cx="3605529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Kualitas</a:t>
            </a:r>
            <a:r>
              <a:rPr sz="18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70" dirty="0">
                <a:solidFill>
                  <a:srgbClr val="FFFFFF"/>
                </a:solidFill>
                <a:latin typeface="Tahoma"/>
                <a:cs typeface="Tahoma"/>
              </a:rPr>
              <a:t>Pengawasan</a:t>
            </a:r>
            <a:r>
              <a:rPr sz="18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800" b="1" i="1" spc="-100" dirty="0">
                <a:solidFill>
                  <a:srgbClr val="FFFFFF"/>
                </a:solidFill>
                <a:latin typeface="Verdana"/>
                <a:cs typeface="Verdana"/>
              </a:rPr>
              <a:t>Result)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115148" y="6370852"/>
            <a:ext cx="2065020" cy="2416175"/>
          </a:xfrm>
          <a:custGeom>
            <a:avLst/>
            <a:gdLst/>
            <a:ahLst/>
            <a:cxnLst/>
            <a:rect l="l" t="t" r="r" b="b"/>
            <a:pathLst>
              <a:path w="2065020" h="2416175">
                <a:moveTo>
                  <a:pt x="57150" y="2383498"/>
                </a:moveTo>
                <a:lnTo>
                  <a:pt x="32359" y="2358720"/>
                </a:lnTo>
                <a:lnTo>
                  <a:pt x="24777" y="2358720"/>
                </a:lnTo>
                <a:lnTo>
                  <a:pt x="0" y="2383498"/>
                </a:lnTo>
                <a:lnTo>
                  <a:pt x="0" y="2391079"/>
                </a:lnTo>
                <a:lnTo>
                  <a:pt x="24777" y="2415870"/>
                </a:lnTo>
                <a:lnTo>
                  <a:pt x="32359" y="2415870"/>
                </a:lnTo>
                <a:lnTo>
                  <a:pt x="57150" y="2391079"/>
                </a:lnTo>
                <a:lnTo>
                  <a:pt x="57150" y="2387295"/>
                </a:lnTo>
                <a:lnTo>
                  <a:pt x="57150" y="2383498"/>
                </a:lnTo>
                <a:close/>
              </a:path>
              <a:path w="2065020" h="2416175">
                <a:moveTo>
                  <a:pt x="104038" y="1088097"/>
                </a:moveTo>
                <a:lnTo>
                  <a:pt x="79260" y="1063320"/>
                </a:lnTo>
                <a:lnTo>
                  <a:pt x="71678" y="1063320"/>
                </a:lnTo>
                <a:lnTo>
                  <a:pt x="46888" y="1088097"/>
                </a:lnTo>
                <a:lnTo>
                  <a:pt x="46888" y="1095679"/>
                </a:lnTo>
                <a:lnTo>
                  <a:pt x="71678" y="1120470"/>
                </a:lnTo>
                <a:lnTo>
                  <a:pt x="79260" y="1120470"/>
                </a:lnTo>
                <a:lnTo>
                  <a:pt x="104038" y="1095679"/>
                </a:lnTo>
                <a:lnTo>
                  <a:pt x="104038" y="1091895"/>
                </a:lnTo>
                <a:lnTo>
                  <a:pt x="104038" y="1088097"/>
                </a:lnTo>
                <a:close/>
              </a:path>
              <a:path w="2065020" h="2416175">
                <a:moveTo>
                  <a:pt x="104038" y="24777"/>
                </a:moveTo>
                <a:lnTo>
                  <a:pt x="79260" y="0"/>
                </a:lnTo>
                <a:lnTo>
                  <a:pt x="71678" y="0"/>
                </a:lnTo>
                <a:lnTo>
                  <a:pt x="46888" y="24777"/>
                </a:lnTo>
                <a:lnTo>
                  <a:pt x="46888" y="32359"/>
                </a:lnTo>
                <a:lnTo>
                  <a:pt x="71678" y="57150"/>
                </a:lnTo>
                <a:lnTo>
                  <a:pt x="79260" y="57150"/>
                </a:lnTo>
                <a:lnTo>
                  <a:pt x="104038" y="32359"/>
                </a:lnTo>
                <a:lnTo>
                  <a:pt x="104038" y="28575"/>
                </a:lnTo>
                <a:lnTo>
                  <a:pt x="104038" y="24777"/>
                </a:lnTo>
                <a:close/>
              </a:path>
              <a:path w="2065020" h="2416175">
                <a:moveTo>
                  <a:pt x="1821065" y="24777"/>
                </a:moveTo>
                <a:lnTo>
                  <a:pt x="1796288" y="0"/>
                </a:lnTo>
                <a:lnTo>
                  <a:pt x="1788706" y="0"/>
                </a:lnTo>
                <a:lnTo>
                  <a:pt x="1763915" y="24777"/>
                </a:lnTo>
                <a:lnTo>
                  <a:pt x="1763915" y="32359"/>
                </a:lnTo>
                <a:lnTo>
                  <a:pt x="1788706" y="57150"/>
                </a:lnTo>
                <a:lnTo>
                  <a:pt x="1796288" y="57150"/>
                </a:lnTo>
                <a:lnTo>
                  <a:pt x="1821065" y="32359"/>
                </a:lnTo>
                <a:lnTo>
                  <a:pt x="1821065" y="28575"/>
                </a:lnTo>
                <a:lnTo>
                  <a:pt x="1821065" y="24777"/>
                </a:lnTo>
                <a:close/>
              </a:path>
              <a:path w="2065020" h="2416175">
                <a:moveTo>
                  <a:pt x="2064461" y="1171625"/>
                </a:moveTo>
                <a:lnTo>
                  <a:pt x="2039670" y="1146848"/>
                </a:lnTo>
                <a:lnTo>
                  <a:pt x="2032088" y="1146848"/>
                </a:lnTo>
                <a:lnTo>
                  <a:pt x="2007311" y="1171625"/>
                </a:lnTo>
                <a:lnTo>
                  <a:pt x="2007311" y="1179207"/>
                </a:lnTo>
                <a:lnTo>
                  <a:pt x="2032088" y="1203998"/>
                </a:lnTo>
                <a:lnTo>
                  <a:pt x="2039670" y="1203998"/>
                </a:lnTo>
                <a:lnTo>
                  <a:pt x="2064461" y="1179207"/>
                </a:lnTo>
                <a:lnTo>
                  <a:pt x="2064461" y="1175423"/>
                </a:lnTo>
                <a:lnTo>
                  <a:pt x="2064461" y="1171625"/>
                </a:lnTo>
                <a:close/>
              </a:path>
            </a:pathLst>
          </a:custGeom>
          <a:solidFill>
            <a:srgbClr val="162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328538" y="7323355"/>
            <a:ext cx="1575435" cy="6845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160"/>
              </a:spcBef>
            </a:pPr>
            <a:r>
              <a:rPr sz="1450" b="1" dirty="0">
                <a:solidFill>
                  <a:srgbClr val="162941"/>
                </a:solidFill>
                <a:latin typeface="Tahoma"/>
                <a:cs typeface="Tahoma"/>
              </a:rPr>
              <a:t>Keyakinan</a:t>
            </a:r>
            <a:r>
              <a:rPr sz="1450" b="1" spc="160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1450" b="1" spc="-20" dirty="0">
                <a:solidFill>
                  <a:srgbClr val="162941"/>
                </a:solidFill>
                <a:latin typeface="Tahoma"/>
                <a:cs typeface="Tahoma"/>
              </a:rPr>
              <a:t>yang </a:t>
            </a:r>
            <a:r>
              <a:rPr sz="1450" b="1" dirty="0">
                <a:solidFill>
                  <a:srgbClr val="162941"/>
                </a:solidFill>
                <a:latin typeface="Tahoma"/>
                <a:cs typeface="Tahoma"/>
              </a:rPr>
              <a:t>Memadai</a:t>
            </a:r>
            <a:r>
              <a:rPr sz="1450" b="1" spc="165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1450" b="1" spc="-20" dirty="0">
                <a:solidFill>
                  <a:srgbClr val="162941"/>
                </a:solidFill>
                <a:latin typeface="Tahoma"/>
                <a:cs typeface="Tahoma"/>
              </a:rPr>
              <a:t>atas </a:t>
            </a:r>
            <a:r>
              <a:rPr sz="1450" b="1" dirty="0">
                <a:solidFill>
                  <a:srgbClr val="162941"/>
                </a:solidFill>
                <a:latin typeface="Tahoma"/>
                <a:cs typeface="Tahoma"/>
              </a:rPr>
              <a:t>Ketaatan</a:t>
            </a:r>
            <a:r>
              <a:rPr sz="1450" b="1" spc="80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1450" b="1" dirty="0">
                <a:solidFill>
                  <a:srgbClr val="162941"/>
                </a:solidFill>
                <a:latin typeface="Tahoma"/>
                <a:cs typeface="Tahoma"/>
              </a:rPr>
              <a:t>dan</a:t>
            </a:r>
            <a:r>
              <a:rPr sz="1450" b="1" spc="85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1450" b="1" spc="-25" dirty="0">
                <a:solidFill>
                  <a:srgbClr val="162941"/>
                </a:solidFill>
                <a:latin typeface="Tahoma"/>
                <a:cs typeface="Tahoma"/>
              </a:rPr>
              <a:t>3E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81342" y="8618946"/>
            <a:ext cx="3028315" cy="4654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160"/>
              </a:spcBef>
            </a:pPr>
            <a:r>
              <a:rPr sz="1450" b="1" dirty="0">
                <a:solidFill>
                  <a:srgbClr val="162941"/>
                </a:solidFill>
                <a:latin typeface="Tahoma"/>
                <a:cs typeface="Tahoma"/>
              </a:rPr>
              <a:t>Early</a:t>
            </a:r>
            <a:r>
              <a:rPr sz="1450" b="1" spc="50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1450" b="1" dirty="0">
                <a:solidFill>
                  <a:srgbClr val="162941"/>
                </a:solidFill>
                <a:latin typeface="Tahoma"/>
                <a:cs typeface="Tahoma"/>
              </a:rPr>
              <a:t>Warning</a:t>
            </a:r>
            <a:r>
              <a:rPr sz="1450" b="1" spc="55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1450" b="1" dirty="0">
                <a:solidFill>
                  <a:srgbClr val="162941"/>
                </a:solidFill>
                <a:latin typeface="Tahoma"/>
                <a:cs typeface="Tahoma"/>
              </a:rPr>
              <a:t>dan</a:t>
            </a:r>
            <a:r>
              <a:rPr sz="1450" b="1" spc="55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1450" b="1" spc="-10" dirty="0">
                <a:solidFill>
                  <a:srgbClr val="162941"/>
                </a:solidFill>
                <a:latin typeface="Tahoma"/>
                <a:cs typeface="Tahoma"/>
              </a:rPr>
              <a:t>Peningkatan </a:t>
            </a:r>
            <a:r>
              <a:rPr sz="1450" b="1" dirty="0">
                <a:solidFill>
                  <a:srgbClr val="162941"/>
                </a:solidFill>
                <a:latin typeface="Tahoma"/>
                <a:cs typeface="Tahoma"/>
              </a:rPr>
              <a:t>Efektvitas</a:t>
            </a:r>
            <a:r>
              <a:rPr sz="1450" b="1" spc="105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1450" b="1" dirty="0">
                <a:solidFill>
                  <a:srgbClr val="162941"/>
                </a:solidFill>
                <a:latin typeface="Tahoma"/>
                <a:cs typeface="Tahoma"/>
              </a:rPr>
              <a:t>Manajemen</a:t>
            </a:r>
            <a:r>
              <a:rPr sz="1450" b="1" spc="105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1450" b="1" spc="-10" dirty="0">
                <a:solidFill>
                  <a:srgbClr val="162941"/>
                </a:solidFill>
                <a:latin typeface="Tahoma"/>
                <a:cs typeface="Tahoma"/>
              </a:rPr>
              <a:t>Risiko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288651" y="7407074"/>
            <a:ext cx="1083945" cy="4654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160"/>
              </a:spcBef>
            </a:pPr>
            <a:r>
              <a:rPr sz="1450" b="1" spc="-10" dirty="0">
                <a:solidFill>
                  <a:srgbClr val="162941"/>
                </a:solidFill>
                <a:latin typeface="Tahoma"/>
                <a:cs typeface="Tahoma"/>
              </a:rPr>
              <a:t>Perbaikan </a:t>
            </a:r>
            <a:r>
              <a:rPr sz="1450" b="1" dirty="0">
                <a:solidFill>
                  <a:srgbClr val="162941"/>
                </a:solidFill>
                <a:latin typeface="Tahoma"/>
                <a:cs typeface="Tahoma"/>
              </a:rPr>
              <a:t>Tata</a:t>
            </a:r>
            <a:r>
              <a:rPr sz="1450" b="1" spc="-65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1450" b="1" spc="-10" dirty="0">
                <a:solidFill>
                  <a:srgbClr val="162941"/>
                </a:solidFill>
                <a:latin typeface="Tahoma"/>
                <a:cs typeface="Tahoma"/>
              </a:rPr>
              <a:t>Kelola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28538" y="6260036"/>
            <a:ext cx="1424940" cy="2463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50" b="1" dirty="0">
                <a:solidFill>
                  <a:srgbClr val="162941"/>
                </a:solidFill>
                <a:latin typeface="Tahoma"/>
                <a:cs typeface="Tahoma"/>
              </a:rPr>
              <a:t>Mitra</a:t>
            </a:r>
            <a:r>
              <a:rPr sz="1450" b="1" spc="-25" dirty="0">
                <a:solidFill>
                  <a:srgbClr val="162941"/>
                </a:solidFill>
                <a:latin typeface="Tahoma"/>
                <a:cs typeface="Tahoma"/>
              </a:rPr>
              <a:t> </a:t>
            </a:r>
            <a:r>
              <a:rPr sz="1450" b="1" spc="-10" dirty="0">
                <a:solidFill>
                  <a:srgbClr val="162941"/>
                </a:solidFill>
                <a:latin typeface="Tahoma"/>
                <a:cs typeface="Tahoma"/>
              </a:rPr>
              <a:t>Strategis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045267" y="6260227"/>
            <a:ext cx="1370965" cy="2463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50" b="1" spc="-10" dirty="0">
                <a:solidFill>
                  <a:srgbClr val="162941"/>
                </a:solidFill>
                <a:latin typeface="Tahoma"/>
                <a:cs typeface="Tahoma"/>
              </a:rPr>
              <a:t>Berkelanjutan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392460" y="6230569"/>
            <a:ext cx="3524885" cy="1073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95"/>
              </a:spcBef>
            </a:pPr>
            <a:r>
              <a:rPr sz="1200" b="1" dirty="0">
                <a:latin typeface="Tahoma"/>
                <a:cs typeface="Tahoma"/>
              </a:rPr>
              <a:t>Pastikan</a:t>
            </a:r>
            <a:r>
              <a:rPr sz="1200" b="1" spc="105" dirty="0">
                <a:latin typeface="Tahoma"/>
                <a:cs typeface="Tahoma"/>
              </a:rPr>
              <a:t> </a:t>
            </a:r>
            <a:r>
              <a:rPr sz="1200" b="1" spc="50" dirty="0">
                <a:latin typeface="Tahoma"/>
                <a:cs typeface="Tahoma"/>
              </a:rPr>
              <a:t>outcome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hasil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pengawasan</a:t>
            </a:r>
            <a:r>
              <a:rPr sz="1200" b="1" spc="500" dirty="0">
                <a:latin typeface="Tahoma"/>
                <a:cs typeface="Tahoma"/>
              </a:rPr>
              <a:t>  </a:t>
            </a:r>
            <a:r>
              <a:rPr sz="1200" b="1" dirty="0">
                <a:latin typeface="Tahoma"/>
                <a:cs typeface="Tahoma"/>
              </a:rPr>
              <a:t>berupa</a:t>
            </a:r>
            <a:r>
              <a:rPr sz="1200" b="1" spc="25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perbaikan</a:t>
            </a:r>
            <a:r>
              <a:rPr sz="1200" b="1" spc="25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kebijakan</a:t>
            </a:r>
            <a:r>
              <a:rPr sz="1200" b="1" spc="254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dan/atau </a:t>
            </a:r>
            <a:r>
              <a:rPr sz="1200" b="1" spc="45" dirty="0">
                <a:latin typeface="Tahoma"/>
                <a:cs typeface="Tahoma"/>
              </a:rPr>
              <a:t>memberikan</a:t>
            </a:r>
            <a:r>
              <a:rPr sz="1200" b="1" spc="155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pengaruh</a:t>
            </a:r>
            <a:r>
              <a:rPr sz="1200" b="1" spc="16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terhadap</a:t>
            </a:r>
            <a:r>
              <a:rPr sz="1200" b="1" spc="16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perbaikan </a:t>
            </a:r>
            <a:r>
              <a:rPr sz="1200" b="1" dirty="0">
                <a:latin typeface="Tahoma"/>
                <a:cs typeface="Tahoma"/>
              </a:rPr>
              <a:t>GRC</a:t>
            </a:r>
            <a:r>
              <a:rPr sz="1200" b="1" spc="8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dan</a:t>
            </a:r>
            <a:r>
              <a:rPr sz="1200" b="1" spc="85" dirty="0">
                <a:latin typeface="Tahoma"/>
                <a:cs typeface="Tahoma"/>
              </a:rPr>
              <a:t> </a:t>
            </a:r>
            <a:r>
              <a:rPr sz="1200" b="1" spc="45" dirty="0">
                <a:latin typeface="Tahoma"/>
                <a:cs typeface="Tahoma"/>
              </a:rPr>
              <a:t>memberikan</a:t>
            </a:r>
            <a:r>
              <a:rPr sz="1200" b="1" spc="85" dirty="0">
                <a:latin typeface="Tahoma"/>
                <a:cs typeface="Tahoma"/>
              </a:rPr>
              <a:t> </a:t>
            </a:r>
            <a:r>
              <a:rPr sz="1200" b="1" spc="55" dirty="0">
                <a:latin typeface="Tahoma"/>
                <a:cs typeface="Tahoma"/>
              </a:rPr>
              <a:t>dampak</a:t>
            </a:r>
            <a:r>
              <a:rPr sz="1200" b="1" spc="8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yang</a:t>
            </a:r>
            <a:r>
              <a:rPr sz="1200" b="1" spc="8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dapat </a:t>
            </a:r>
            <a:r>
              <a:rPr sz="1200" b="1" dirty="0">
                <a:latin typeface="Tahoma"/>
                <a:cs typeface="Tahoma"/>
              </a:rPr>
              <a:t>dirasakan</a:t>
            </a:r>
            <a:r>
              <a:rPr sz="1200" b="1" spc="229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masyarakat);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92460" y="7461909"/>
            <a:ext cx="3528695" cy="654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95"/>
              </a:spcBef>
            </a:pPr>
            <a:r>
              <a:rPr sz="1200" b="1" i="1" spc="-25" dirty="0">
                <a:latin typeface="Verdana"/>
                <a:cs typeface="Verdana"/>
              </a:rPr>
              <a:t>Outcome</a:t>
            </a:r>
            <a:r>
              <a:rPr sz="1200" b="1" i="1" spc="120" dirty="0">
                <a:latin typeface="Verdana"/>
                <a:cs typeface="Verdana"/>
              </a:rPr>
              <a:t> </a:t>
            </a:r>
            <a:r>
              <a:rPr sz="1200" b="1" dirty="0">
                <a:latin typeface="Tahoma"/>
                <a:cs typeface="Tahoma"/>
              </a:rPr>
              <a:t>dapat</a:t>
            </a:r>
            <a:r>
              <a:rPr sz="1200" b="1" spc="19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dilakukan</a:t>
            </a:r>
            <a:r>
              <a:rPr sz="1200" b="1" spc="18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melalui</a:t>
            </a:r>
            <a:r>
              <a:rPr sz="1200" b="1" spc="185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lebih</a:t>
            </a:r>
            <a:r>
              <a:rPr sz="1200" b="1" spc="50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dari</a:t>
            </a:r>
            <a:r>
              <a:rPr sz="1200" b="1" spc="13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satu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jenis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pengawasan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spc="-45" dirty="0">
                <a:latin typeface="Tahoma"/>
                <a:cs typeface="Tahoma"/>
              </a:rPr>
              <a:t>(</a:t>
            </a:r>
            <a:r>
              <a:rPr sz="1200" b="1" i="1" spc="-45" dirty="0">
                <a:latin typeface="Verdana"/>
                <a:cs typeface="Verdana"/>
              </a:rPr>
              <a:t>assurance</a:t>
            </a:r>
            <a:r>
              <a:rPr sz="1200" b="1" i="1" spc="80" dirty="0">
                <a:latin typeface="Verdana"/>
                <a:cs typeface="Verdana"/>
              </a:rPr>
              <a:t> </a:t>
            </a:r>
            <a:r>
              <a:rPr sz="1200" b="1" i="1" spc="-25" dirty="0">
                <a:latin typeface="Verdana"/>
                <a:cs typeface="Verdana"/>
              </a:rPr>
              <a:t>dan </a:t>
            </a:r>
            <a:r>
              <a:rPr sz="1200" b="1" i="1" spc="-10" dirty="0">
                <a:latin typeface="Verdana"/>
                <a:cs typeface="Verdana"/>
              </a:rPr>
              <a:t>consulting</a:t>
            </a:r>
            <a:r>
              <a:rPr sz="1200" b="1" spc="-10" dirty="0">
                <a:latin typeface="Tahoma"/>
                <a:cs typeface="Tahoma"/>
              </a:rPr>
              <a:t>);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392460" y="8276983"/>
            <a:ext cx="281813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95"/>
              </a:spcBef>
            </a:pPr>
            <a:r>
              <a:rPr sz="1200" b="1" i="1" spc="-50" dirty="0">
                <a:latin typeface="Verdana"/>
                <a:cs typeface="Verdana"/>
              </a:rPr>
              <a:t>Result</a:t>
            </a:r>
            <a:r>
              <a:rPr sz="1200" b="1" i="1" spc="-55" dirty="0">
                <a:latin typeface="Verdana"/>
                <a:cs typeface="Verdana"/>
              </a:rPr>
              <a:t> </a:t>
            </a:r>
            <a:r>
              <a:rPr sz="1200" b="1" spc="55" dirty="0">
                <a:latin typeface="Tahoma"/>
                <a:cs typeface="Tahoma"/>
              </a:rPr>
              <a:t>menggambarkan</a:t>
            </a:r>
            <a:r>
              <a:rPr sz="1200" b="1" spc="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posisi </a:t>
            </a:r>
            <a:r>
              <a:rPr sz="1200" b="1" dirty="0">
                <a:latin typeface="Tahoma"/>
                <a:cs typeface="Tahoma"/>
              </a:rPr>
              <a:t>karakteristik</a:t>
            </a:r>
            <a:r>
              <a:rPr sz="1200" b="1" spc="22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dari</a:t>
            </a:r>
            <a:r>
              <a:rPr sz="1200" b="1" spc="22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kapabilitas</a:t>
            </a:r>
            <a:r>
              <a:rPr sz="1200" b="1" spc="220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APIP;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413081" y="9085460"/>
            <a:ext cx="3005455" cy="654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95"/>
              </a:spcBef>
            </a:pPr>
            <a:r>
              <a:rPr sz="1200" b="1" i="1" spc="-50" dirty="0">
                <a:latin typeface="Verdana"/>
                <a:cs typeface="Verdana"/>
              </a:rPr>
              <a:t>Result</a:t>
            </a:r>
            <a:r>
              <a:rPr sz="1200" b="1" i="1" spc="130" dirty="0">
                <a:latin typeface="Verdana"/>
                <a:cs typeface="Verdana"/>
              </a:rPr>
              <a:t> </a:t>
            </a:r>
            <a:r>
              <a:rPr sz="1200" b="1" dirty="0">
                <a:latin typeface="Tahoma"/>
                <a:cs typeface="Tahoma"/>
              </a:rPr>
              <a:t>mengidentifikasi</a:t>
            </a:r>
            <a:r>
              <a:rPr sz="1200" b="1" spc="190" dirty="0">
                <a:latin typeface="Tahoma"/>
                <a:cs typeface="Tahoma"/>
              </a:rPr>
              <a:t> </a:t>
            </a:r>
            <a:r>
              <a:rPr sz="1200" b="1" spc="45" dirty="0">
                <a:latin typeface="Tahoma"/>
                <a:cs typeface="Tahoma"/>
              </a:rPr>
              <a:t>peluang</a:t>
            </a:r>
            <a:r>
              <a:rPr sz="1200" b="1" spc="195" dirty="0">
                <a:latin typeface="Tahoma"/>
                <a:cs typeface="Tahoma"/>
              </a:rPr>
              <a:t> </a:t>
            </a:r>
            <a:r>
              <a:rPr sz="1200" b="1" spc="-25" dirty="0">
                <a:latin typeface="Tahoma"/>
                <a:cs typeface="Tahoma"/>
              </a:rPr>
              <a:t>dan </a:t>
            </a:r>
            <a:r>
              <a:rPr sz="1200" b="1" spc="10" dirty="0">
                <a:latin typeface="Tahoma"/>
                <a:cs typeface="Tahoma"/>
              </a:rPr>
              <a:t>risiko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dari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perubahan</a:t>
            </a:r>
            <a:r>
              <a:rPr sz="1200" b="1" spc="125" dirty="0">
                <a:latin typeface="Tahoma"/>
                <a:cs typeface="Tahoma"/>
              </a:rPr>
              <a:t> </a:t>
            </a:r>
            <a:r>
              <a:rPr sz="1200" b="1" spc="35" dirty="0">
                <a:latin typeface="Tahoma"/>
                <a:cs typeface="Tahoma"/>
              </a:rPr>
              <a:t>lingkungan </a:t>
            </a:r>
            <a:r>
              <a:rPr sz="1200" b="1" dirty="0">
                <a:latin typeface="Tahoma"/>
                <a:cs typeface="Tahoma"/>
              </a:rPr>
              <a:t>strategis</a:t>
            </a:r>
            <a:r>
              <a:rPr sz="1200" b="1" spc="21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organisasi;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297508" y="5492197"/>
            <a:ext cx="722312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b="1" spc="90" dirty="0">
                <a:solidFill>
                  <a:srgbClr val="FFFFFF"/>
                </a:solidFill>
                <a:latin typeface="Tahoma"/>
                <a:cs typeface="Tahoma"/>
              </a:rPr>
              <a:t>Dukungan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70" dirty="0">
                <a:solidFill>
                  <a:srgbClr val="FFFFFF"/>
                </a:solidFill>
                <a:latin typeface="Tahoma"/>
                <a:cs typeface="Tahoma"/>
              </a:rPr>
              <a:t>Pengawasan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i="1" spc="-110" dirty="0">
                <a:solidFill>
                  <a:srgbClr val="FFFFFF"/>
                </a:solidFill>
                <a:latin typeface="Verdana"/>
                <a:cs typeface="Verdana"/>
              </a:rPr>
              <a:t>(Enabler)</a:t>
            </a:r>
            <a:r>
              <a:rPr sz="1800" b="1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70" dirty="0">
                <a:solidFill>
                  <a:srgbClr val="FFFFFF"/>
                </a:solidFill>
                <a:latin typeface="Tahoma"/>
                <a:cs typeface="Tahoma"/>
              </a:rPr>
              <a:t>yang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60" dirty="0">
                <a:solidFill>
                  <a:srgbClr val="FFFFFF"/>
                </a:solidFill>
                <a:latin typeface="Tahoma"/>
                <a:cs typeface="Tahoma"/>
              </a:rPr>
              <a:t>Adaptif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75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Inovatif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406905" y="6273025"/>
            <a:ext cx="2291080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u="heavy" spc="1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Pen</a:t>
            </a: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000" u="heavy" spc="1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elolaan</a:t>
            </a:r>
            <a:r>
              <a:rPr sz="2000"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000" u="heavy" spc="1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SDM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337762" y="7630948"/>
            <a:ext cx="2482850" cy="60579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137795">
              <a:lnSpc>
                <a:spcPts val="2260"/>
              </a:lnSpc>
              <a:spcBef>
                <a:spcPts val="210"/>
              </a:spcBef>
            </a:pPr>
            <a:r>
              <a:rPr sz="1900" u="heavy" spc="1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Akuntabilitas</a:t>
            </a:r>
            <a:r>
              <a:rPr sz="1900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1900" u="heavy" spc="1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dan</a:t>
            </a:r>
            <a:r>
              <a:rPr sz="1900" spc="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u="heavy" spc="1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Mana</a:t>
            </a:r>
            <a:r>
              <a:rPr sz="1900" spc="185" dirty="0">
                <a:solidFill>
                  <a:srgbClr val="FFFFFF"/>
                </a:solidFill>
                <a:latin typeface="Tahoma"/>
                <a:cs typeface="Tahoma"/>
              </a:rPr>
              <a:t>j</a:t>
            </a:r>
            <a:r>
              <a:rPr sz="1900" u="heavy" spc="1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emen</a:t>
            </a:r>
            <a:r>
              <a:rPr sz="1900" u="heavy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1900" u="heavy" spc="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Kinerja 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0887139" y="8784818"/>
            <a:ext cx="2096770" cy="17780"/>
          </a:xfrm>
          <a:custGeom>
            <a:avLst/>
            <a:gdLst/>
            <a:ahLst/>
            <a:cxnLst/>
            <a:rect l="l" t="t" r="r" b="b"/>
            <a:pathLst>
              <a:path w="2096770" h="17779">
                <a:moveTo>
                  <a:pt x="2096744" y="0"/>
                </a:moveTo>
                <a:lnTo>
                  <a:pt x="1784108" y="0"/>
                </a:lnTo>
                <a:lnTo>
                  <a:pt x="0" y="0"/>
                </a:lnTo>
                <a:lnTo>
                  <a:pt x="0" y="17424"/>
                </a:lnTo>
                <a:lnTo>
                  <a:pt x="1784108" y="17424"/>
                </a:lnTo>
                <a:lnTo>
                  <a:pt x="2096744" y="17424"/>
                </a:lnTo>
                <a:lnTo>
                  <a:pt x="20967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0133386" y="8510762"/>
            <a:ext cx="28619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u="heavy" spc="1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Buda</a:t>
            </a:r>
            <a:r>
              <a:rPr sz="1900" spc="170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19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spc="200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19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spc="195" dirty="0">
                <a:solidFill>
                  <a:srgbClr val="FFFFFF"/>
                </a:solidFill>
                <a:latin typeface="Tahoma"/>
                <a:cs typeface="Tahoma"/>
              </a:rPr>
              <a:t>Hubungan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912393" y="8798245"/>
            <a:ext cx="130429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u="heavy" spc="1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Or</a:t>
            </a:r>
            <a:r>
              <a:rPr sz="1900" spc="12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900" u="heavy" spc="1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anisasi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265678" y="9393603"/>
            <a:ext cx="247015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u="heavy" spc="1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Struktur</a:t>
            </a:r>
            <a:r>
              <a:rPr sz="1900"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1900" u="heavy" spc="1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Tata</a:t>
            </a:r>
            <a:r>
              <a:rPr sz="1900"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1900" u="heavy" spc="1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Kelola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330388" y="6963571"/>
            <a:ext cx="2439035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u="heavy" spc="1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Praktik</a:t>
            </a:r>
            <a:r>
              <a:rPr sz="2000"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000" u="heavy" spc="1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Profesional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738375" y="6031569"/>
            <a:ext cx="4063365" cy="3876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50520">
              <a:lnSpc>
                <a:spcPct val="114599"/>
              </a:lnSpc>
              <a:spcBef>
                <a:spcPts val="95"/>
              </a:spcBef>
            </a:pPr>
            <a:r>
              <a:rPr sz="1200" b="1" dirty="0">
                <a:latin typeface="Tahoma"/>
                <a:cs typeface="Tahoma"/>
              </a:rPr>
              <a:t>Pahami</a:t>
            </a:r>
            <a:r>
              <a:rPr sz="1200" b="1" spc="17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prinsip</a:t>
            </a:r>
            <a:r>
              <a:rPr sz="1200" b="1" spc="17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dan</a:t>
            </a:r>
            <a:r>
              <a:rPr sz="1200" b="1" spc="17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substansi</a:t>
            </a:r>
            <a:r>
              <a:rPr sz="1200" b="1" spc="17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dari</a:t>
            </a:r>
            <a:r>
              <a:rPr sz="1200" b="1" spc="17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masing- </a:t>
            </a:r>
            <a:r>
              <a:rPr sz="1200" b="1" dirty="0">
                <a:latin typeface="Tahoma"/>
                <a:cs typeface="Tahoma"/>
              </a:rPr>
              <a:t>masing</a:t>
            </a:r>
            <a:r>
              <a:rPr sz="1200" b="1" spc="18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elemen/topik</a:t>
            </a:r>
            <a:r>
              <a:rPr sz="1200" b="1" spc="18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dan</a:t>
            </a:r>
            <a:r>
              <a:rPr sz="1200" b="1" spc="18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jangan</a:t>
            </a:r>
            <a:r>
              <a:rPr sz="1200" b="1" spc="18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hanya</a:t>
            </a:r>
            <a:r>
              <a:rPr sz="1200" b="1" spc="18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fokus </a:t>
            </a:r>
            <a:r>
              <a:rPr sz="1200" b="1" dirty="0">
                <a:latin typeface="Tahoma"/>
                <a:cs typeface="Tahoma"/>
              </a:rPr>
              <a:t>pada</a:t>
            </a:r>
            <a:r>
              <a:rPr sz="1200" b="1" spc="16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pernyataan;</a:t>
            </a:r>
            <a:endParaRPr sz="1200">
              <a:latin typeface="Tahoma"/>
              <a:cs typeface="Tahoma"/>
            </a:endParaRPr>
          </a:p>
          <a:p>
            <a:pPr marL="12700" marR="466090">
              <a:lnSpc>
                <a:spcPct val="114599"/>
              </a:lnSpc>
              <a:spcBef>
                <a:spcPts val="409"/>
              </a:spcBef>
            </a:pPr>
            <a:r>
              <a:rPr sz="1200" b="1" dirty="0">
                <a:latin typeface="Tahoma"/>
                <a:cs typeface="Tahoma"/>
              </a:rPr>
              <a:t>Pastikan</a:t>
            </a:r>
            <a:r>
              <a:rPr sz="1200" b="1" spc="16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enabler</a:t>
            </a:r>
            <a:r>
              <a:rPr sz="1200" b="1" spc="16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sudah</a:t>
            </a:r>
            <a:r>
              <a:rPr sz="1200" b="1" spc="165" dirty="0">
                <a:latin typeface="Tahoma"/>
                <a:cs typeface="Tahoma"/>
              </a:rPr>
              <a:t> </a:t>
            </a:r>
            <a:r>
              <a:rPr sz="1200" b="1" spc="60" dirty="0">
                <a:latin typeface="Tahoma"/>
                <a:cs typeface="Tahoma"/>
              </a:rPr>
              <a:t>mendukung</a:t>
            </a:r>
            <a:r>
              <a:rPr sz="1200" b="1" spc="16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seluruh </a:t>
            </a:r>
            <a:r>
              <a:rPr sz="1200" b="1" spc="10" dirty="0">
                <a:latin typeface="Tahoma"/>
                <a:cs typeface="Tahoma"/>
              </a:rPr>
              <a:t>aktivitas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pengawasan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(termasuk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yang</a:t>
            </a:r>
            <a:r>
              <a:rPr sz="1200" b="1" spc="14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tidak </a:t>
            </a:r>
            <a:r>
              <a:rPr sz="1200" b="1" spc="10" dirty="0">
                <a:latin typeface="Tahoma"/>
                <a:cs typeface="Tahoma"/>
              </a:rPr>
              <a:t>dilakukan</a:t>
            </a:r>
            <a:r>
              <a:rPr sz="1200" b="1" spc="8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uji</a:t>
            </a:r>
            <a:r>
              <a:rPr sz="1200" b="1" spc="8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petik);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200" b="1" dirty="0">
                <a:latin typeface="Tahoma"/>
                <a:cs typeface="Tahoma"/>
              </a:rPr>
              <a:t>AoI</a:t>
            </a:r>
            <a:r>
              <a:rPr sz="1200" b="1" spc="10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penting,</a:t>
            </a:r>
            <a:r>
              <a:rPr sz="1200" b="1" spc="10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tidak</a:t>
            </a:r>
            <a:r>
              <a:rPr sz="1200" b="1" spc="105" dirty="0">
                <a:latin typeface="Tahoma"/>
                <a:cs typeface="Tahoma"/>
              </a:rPr>
              <a:t> </a:t>
            </a:r>
            <a:r>
              <a:rPr sz="1200" b="1" spc="60" dirty="0">
                <a:latin typeface="Tahoma"/>
                <a:cs typeface="Tahoma"/>
              </a:rPr>
              <a:t>cukup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sebuah</a:t>
            </a:r>
            <a:r>
              <a:rPr sz="1200" b="1" spc="10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skor</a:t>
            </a:r>
            <a:r>
              <a:rPr sz="1200" b="1" spc="10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atau</a:t>
            </a:r>
            <a:r>
              <a:rPr sz="1200" b="1" spc="11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level</a:t>
            </a:r>
            <a:endParaRPr sz="1200">
              <a:latin typeface="Tahoma"/>
              <a:cs typeface="Tahoma"/>
            </a:endParaRPr>
          </a:p>
          <a:p>
            <a:pPr marL="12700" marR="84455">
              <a:lnSpc>
                <a:spcPct val="114599"/>
              </a:lnSpc>
              <a:spcBef>
                <a:spcPts val="555"/>
              </a:spcBef>
            </a:pPr>
            <a:r>
              <a:rPr sz="1200" b="1" dirty="0">
                <a:latin typeface="Tahoma"/>
                <a:cs typeface="Tahoma"/>
              </a:rPr>
              <a:t>Keberhasilan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evaluasi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75" dirty="0">
                <a:latin typeface="Tahoma"/>
                <a:cs typeface="Tahoma"/>
              </a:rPr>
              <a:t>KAP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APIP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adalah </a:t>
            </a:r>
            <a:r>
              <a:rPr sz="1200" b="1" dirty="0">
                <a:latin typeface="Tahoma"/>
                <a:cs typeface="Tahoma"/>
              </a:rPr>
              <a:t>sejauhmana</a:t>
            </a:r>
            <a:r>
              <a:rPr sz="1200" b="1" spc="19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hasil</a:t>
            </a:r>
            <a:r>
              <a:rPr sz="1200" b="1" spc="19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penilaian</a:t>
            </a:r>
            <a:r>
              <a:rPr sz="1200" b="1" spc="19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dapat</a:t>
            </a:r>
            <a:r>
              <a:rPr sz="1200" b="1" spc="190" dirty="0">
                <a:latin typeface="Tahoma"/>
                <a:cs typeface="Tahoma"/>
              </a:rPr>
              <a:t> </a:t>
            </a:r>
            <a:r>
              <a:rPr sz="1200" b="1" spc="35" dirty="0">
                <a:latin typeface="Tahoma"/>
                <a:cs typeface="Tahoma"/>
              </a:rPr>
              <a:t>menyimpulkan </a:t>
            </a:r>
            <a:r>
              <a:rPr sz="1200" b="1" dirty="0">
                <a:latin typeface="Tahoma"/>
                <a:cs typeface="Tahoma"/>
              </a:rPr>
              <a:t>AOI</a:t>
            </a:r>
            <a:r>
              <a:rPr sz="1200" b="1" spc="15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yang</a:t>
            </a:r>
            <a:r>
              <a:rPr sz="1200" b="1" spc="15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efektif</a:t>
            </a:r>
            <a:r>
              <a:rPr sz="1200" b="1" spc="15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dan</a:t>
            </a:r>
            <a:r>
              <a:rPr sz="1200" b="1" spc="15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dapat</a:t>
            </a:r>
            <a:r>
              <a:rPr sz="1200" b="1" spc="15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dipahami</a:t>
            </a:r>
            <a:r>
              <a:rPr sz="1200" b="1" spc="15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bersama </a:t>
            </a:r>
            <a:r>
              <a:rPr sz="1200" b="1" spc="50" dirty="0">
                <a:latin typeface="Tahoma"/>
                <a:cs typeface="Tahoma"/>
              </a:rPr>
              <a:t>dengan</a:t>
            </a:r>
            <a:r>
              <a:rPr sz="1200" b="1" spc="4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APIP</a:t>
            </a:r>
            <a:r>
              <a:rPr sz="1200" b="1" spc="5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dan</a:t>
            </a:r>
            <a:r>
              <a:rPr sz="1200" b="1" spc="50" dirty="0">
                <a:latin typeface="Tahoma"/>
                <a:cs typeface="Tahoma"/>
              </a:rPr>
              <a:t> </a:t>
            </a:r>
            <a:r>
              <a:rPr sz="1200" b="1" spc="45" dirty="0">
                <a:latin typeface="Tahoma"/>
                <a:cs typeface="Tahoma"/>
              </a:rPr>
              <a:t>pimpinan</a:t>
            </a:r>
            <a:r>
              <a:rPr sz="1200" b="1" spc="50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K/L/D</a:t>
            </a:r>
            <a:endParaRPr sz="1200">
              <a:latin typeface="Tahoma"/>
              <a:cs typeface="Tahoma"/>
            </a:endParaRPr>
          </a:p>
          <a:p>
            <a:pPr marL="12700" marR="184785">
              <a:lnSpc>
                <a:spcPct val="114599"/>
              </a:lnSpc>
              <a:spcBef>
                <a:spcPts val="290"/>
              </a:spcBef>
            </a:pPr>
            <a:r>
              <a:rPr sz="1200" b="1" dirty="0">
                <a:latin typeface="Tahoma"/>
                <a:cs typeface="Tahoma"/>
              </a:rPr>
              <a:t>AoI</a:t>
            </a:r>
            <a:r>
              <a:rPr sz="1200" b="1" spc="12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agar</a:t>
            </a:r>
            <a:r>
              <a:rPr sz="1200" b="1" spc="13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fleksibel</a:t>
            </a:r>
            <a:r>
              <a:rPr sz="1200" b="1" spc="13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dan</a:t>
            </a:r>
            <a:r>
              <a:rPr sz="1200" b="1" spc="13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tidak</a:t>
            </a:r>
            <a:r>
              <a:rPr sz="1200" b="1" spc="13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hanya</a:t>
            </a:r>
            <a:r>
              <a:rPr sz="1200" b="1" spc="13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terpaku</a:t>
            </a:r>
            <a:r>
              <a:rPr sz="1200" b="1" spc="130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pada </a:t>
            </a:r>
            <a:r>
              <a:rPr sz="1200" b="1" dirty="0">
                <a:latin typeface="Tahoma"/>
                <a:cs typeface="Tahoma"/>
              </a:rPr>
              <a:t>pernyataan</a:t>
            </a:r>
            <a:r>
              <a:rPr sz="1200" b="1" spc="14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tetapi</a:t>
            </a:r>
            <a:r>
              <a:rPr sz="1200" b="1" spc="14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tetap</a:t>
            </a:r>
            <a:r>
              <a:rPr sz="1200" b="1" spc="145" dirty="0">
                <a:latin typeface="Tahoma"/>
                <a:cs typeface="Tahoma"/>
              </a:rPr>
              <a:t> </a:t>
            </a:r>
            <a:r>
              <a:rPr sz="1200" b="1" spc="45" dirty="0">
                <a:latin typeface="Tahoma"/>
                <a:cs typeface="Tahoma"/>
              </a:rPr>
              <a:t>memperhatikan</a:t>
            </a:r>
            <a:r>
              <a:rPr sz="1200" b="1" spc="15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prinsip </a:t>
            </a:r>
            <a:r>
              <a:rPr sz="1200" b="1" spc="10" dirty="0">
                <a:latin typeface="Tahoma"/>
                <a:cs typeface="Tahoma"/>
              </a:rPr>
              <a:t>dan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substansinya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10" dirty="0">
                <a:latin typeface="Tahoma"/>
                <a:cs typeface="Tahoma"/>
              </a:rPr>
              <a:t>dalam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60" dirty="0">
                <a:latin typeface="Tahoma"/>
                <a:cs typeface="Tahoma"/>
              </a:rPr>
              <a:t>mendukung</a:t>
            </a:r>
            <a:r>
              <a:rPr sz="1200" b="1" spc="12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aktivitas pengawasan;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14599"/>
              </a:lnSpc>
              <a:spcBef>
                <a:spcPts val="585"/>
              </a:spcBef>
            </a:pPr>
            <a:r>
              <a:rPr sz="1200" b="1" dirty="0">
                <a:latin typeface="Tahoma"/>
                <a:cs typeface="Tahoma"/>
              </a:rPr>
              <a:t>AoI</a:t>
            </a:r>
            <a:r>
              <a:rPr sz="1200" b="1" spc="8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harus</a:t>
            </a:r>
            <a:r>
              <a:rPr sz="1200" b="1" spc="9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jelas/dapat</a:t>
            </a:r>
            <a:r>
              <a:rPr sz="1200" b="1" spc="9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dipahami</a:t>
            </a:r>
            <a:r>
              <a:rPr sz="1200" b="1" spc="9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dan</a:t>
            </a:r>
            <a:r>
              <a:rPr sz="1200" b="1" spc="9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menghasilkan </a:t>
            </a:r>
            <a:r>
              <a:rPr sz="1200" b="1" dirty="0">
                <a:latin typeface="Tahoma"/>
                <a:cs typeface="Tahoma"/>
              </a:rPr>
              <a:t>renaksi</a:t>
            </a:r>
            <a:r>
              <a:rPr sz="1200" b="1" spc="125" dirty="0">
                <a:latin typeface="Tahoma"/>
                <a:cs typeface="Tahoma"/>
              </a:rPr>
              <a:t>  </a:t>
            </a:r>
            <a:r>
              <a:rPr sz="1200" b="1" dirty="0">
                <a:latin typeface="Tahoma"/>
                <a:cs typeface="Tahoma"/>
              </a:rPr>
              <a:t>yang</a:t>
            </a:r>
            <a:r>
              <a:rPr sz="1200" b="1" spc="12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dapat</a:t>
            </a:r>
            <a:r>
              <a:rPr sz="1200" b="1" spc="12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ditindaklanjuti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1396756" y="228887"/>
            <a:ext cx="471043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FFFFFF"/>
                </a:solidFill>
              </a:rPr>
              <a:t>PENILAIAN</a:t>
            </a:r>
            <a:r>
              <a:rPr sz="2300" spc="220" dirty="0">
                <a:solidFill>
                  <a:srgbClr val="FFFFFF"/>
                </a:solidFill>
              </a:rPr>
              <a:t> </a:t>
            </a:r>
            <a:r>
              <a:rPr sz="2300" dirty="0">
                <a:solidFill>
                  <a:srgbClr val="FFFFFF"/>
                </a:solidFill>
              </a:rPr>
              <a:t>KAPABILITAS</a:t>
            </a:r>
            <a:r>
              <a:rPr sz="2300" spc="225" dirty="0">
                <a:solidFill>
                  <a:srgbClr val="FFFFFF"/>
                </a:solidFill>
              </a:rPr>
              <a:t> </a:t>
            </a:r>
            <a:r>
              <a:rPr sz="2300" spc="-20" dirty="0">
                <a:solidFill>
                  <a:srgbClr val="FFFFFF"/>
                </a:solidFill>
              </a:rPr>
              <a:t>APIP</a:t>
            </a:r>
            <a:endParaRPr sz="23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304290"/>
            <a:chOff x="0" y="0"/>
            <a:chExt cx="18288000" cy="1304290"/>
          </a:xfrm>
        </p:grpSpPr>
        <p:sp>
          <p:nvSpPr>
            <p:cNvPr id="3" name="object 3"/>
            <p:cNvSpPr/>
            <p:nvPr/>
          </p:nvSpPr>
          <p:spPr>
            <a:xfrm>
              <a:off x="8035271" y="0"/>
              <a:ext cx="10253345" cy="1028700"/>
            </a:xfrm>
            <a:custGeom>
              <a:avLst/>
              <a:gdLst/>
              <a:ahLst/>
              <a:cxnLst/>
              <a:rect l="l" t="t" r="r" b="b"/>
              <a:pathLst>
                <a:path w="10253344" h="1028700">
                  <a:moveTo>
                    <a:pt x="10252727" y="1028700"/>
                  </a:moveTo>
                  <a:lnTo>
                    <a:pt x="0" y="1028700"/>
                  </a:lnTo>
                  <a:lnTo>
                    <a:pt x="1028700" y="0"/>
                  </a:lnTo>
                  <a:lnTo>
                    <a:pt x="10252727" y="0"/>
                  </a:lnTo>
                  <a:lnTo>
                    <a:pt x="10252727" y="1028700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0351135" cy="1304290"/>
            </a:xfrm>
            <a:custGeom>
              <a:avLst/>
              <a:gdLst/>
              <a:ahLst/>
              <a:cxnLst/>
              <a:rect l="l" t="t" r="r" b="b"/>
              <a:pathLst>
                <a:path w="10351135" h="1304290">
                  <a:moveTo>
                    <a:pt x="9153534" y="1304155"/>
                  </a:moveTo>
                  <a:lnTo>
                    <a:pt x="0" y="1304155"/>
                  </a:lnTo>
                  <a:lnTo>
                    <a:pt x="0" y="0"/>
                  </a:lnTo>
                  <a:lnTo>
                    <a:pt x="10351084" y="0"/>
                  </a:lnTo>
                  <a:lnTo>
                    <a:pt x="9153534" y="1304155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0016501"/>
            <a:ext cx="18288000" cy="270510"/>
            <a:chOff x="0" y="10016501"/>
            <a:chExt cx="18288000" cy="270510"/>
          </a:xfrm>
        </p:grpSpPr>
        <p:sp>
          <p:nvSpPr>
            <p:cNvPr id="6" name="object 6"/>
            <p:cNvSpPr/>
            <p:nvPr/>
          </p:nvSpPr>
          <p:spPr>
            <a:xfrm>
              <a:off x="0" y="10016501"/>
              <a:ext cx="18288000" cy="270510"/>
            </a:xfrm>
            <a:custGeom>
              <a:avLst/>
              <a:gdLst/>
              <a:ahLst/>
              <a:cxnLst/>
              <a:rect l="l" t="t" r="r" b="b"/>
              <a:pathLst>
                <a:path w="18288000" h="270509">
                  <a:moveTo>
                    <a:pt x="18287999" y="270498"/>
                  </a:moveTo>
                  <a:lnTo>
                    <a:pt x="0" y="270498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70498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01831" y="10016501"/>
              <a:ext cx="13284835" cy="270510"/>
            </a:xfrm>
            <a:custGeom>
              <a:avLst/>
              <a:gdLst/>
              <a:ahLst/>
              <a:cxnLst/>
              <a:rect l="l" t="t" r="r" b="b"/>
              <a:pathLst>
                <a:path w="13284835" h="270509">
                  <a:moveTo>
                    <a:pt x="13284336" y="270498"/>
                  </a:moveTo>
                  <a:lnTo>
                    <a:pt x="0" y="270498"/>
                  </a:lnTo>
                  <a:lnTo>
                    <a:pt x="11505" y="234452"/>
                  </a:lnTo>
                  <a:lnTo>
                    <a:pt x="29809" y="194551"/>
                  </a:lnTo>
                  <a:lnTo>
                    <a:pt x="52573" y="157389"/>
                  </a:lnTo>
                  <a:lnTo>
                    <a:pt x="79452" y="123311"/>
                  </a:lnTo>
                  <a:lnTo>
                    <a:pt x="110103" y="92660"/>
                  </a:lnTo>
                  <a:lnTo>
                    <a:pt x="144181" y="65781"/>
                  </a:lnTo>
                  <a:lnTo>
                    <a:pt x="181343" y="43017"/>
                  </a:lnTo>
                  <a:lnTo>
                    <a:pt x="221244" y="24713"/>
                  </a:lnTo>
                  <a:lnTo>
                    <a:pt x="263540" y="11213"/>
                  </a:lnTo>
                  <a:lnTo>
                    <a:pt x="307887" y="2860"/>
                  </a:lnTo>
                  <a:lnTo>
                    <a:pt x="353942" y="0"/>
                  </a:lnTo>
                  <a:lnTo>
                    <a:pt x="12930392" y="0"/>
                  </a:lnTo>
                  <a:lnTo>
                    <a:pt x="12976447" y="2860"/>
                  </a:lnTo>
                  <a:lnTo>
                    <a:pt x="13020795" y="11213"/>
                  </a:lnTo>
                  <a:lnTo>
                    <a:pt x="13063091" y="24713"/>
                  </a:lnTo>
                  <a:lnTo>
                    <a:pt x="13102992" y="43017"/>
                  </a:lnTo>
                  <a:lnTo>
                    <a:pt x="13140154" y="65781"/>
                  </a:lnTo>
                  <a:lnTo>
                    <a:pt x="13174232" y="92660"/>
                  </a:lnTo>
                  <a:lnTo>
                    <a:pt x="13204883" y="123311"/>
                  </a:lnTo>
                  <a:lnTo>
                    <a:pt x="13231763" y="157389"/>
                  </a:lnTo>
                  <a:lnTo>
                    <a:pt x="13254526" y="194551"/>
                  </a:lnTo>
                  <a:lnTo>
                    <a:pt x="13272830" y="234452"/>
                  </a:lnTo>
                  <a:lnTo>
                    <a:pt x="13284336" y="270498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44591" y="10016501"/>
              <a:ext cx="9999345" cy="270510"/>
            </a:xfrm>
            <a:custGeom>
              <a:avLst/>
              <a:gdLst/>
              <a:ahLst/>
              <a:cxnLst/>
              <a:rect l="l" t="t" r="r" b="b"/>
              <a:pathLst>
                <a:path w="9999345" h="270509">
                  <a:moveTo>
                    <a:pt x="9998817" y="270498"/>
                  </a:moveTo>
                  <a:lnTo>
                    <a:pt x="0" y="270498"/>
                  </a:lnTo>
                  <a:lnTo>
                    <a:pt x="11505" y="234452"/>
                  </a:lnTo>
                  <a:lnTo>
                    <a:pt x="29809" y="194551"/>
                  </a:lnTo>
                  <a:lnTo>
                    <a:pt x="52573" y="157389"/>
                  </a:lnTo>
                  <a:lnTo>
                    <a:pt x="79452" y="123311"/>
                  </a:lnTo>
                  <a:lnTo>
                    <a:pt x="110103" y="92660"/>
                  </a:lnTo>
                  <a:lnTo>
                    <a:pt x="144181" y="65781"/>
                  </a:lnTo>
                  <a:lnTo>
                    <a:pt x="181343" y="43017"/>
                  </a:lnTo>
                  <a:lnTo>
                    <a:pt x="221244" y="24713"/>
                  </a:lnTo>
                  <a:lnTo>
                    <a:pt x="263540" y="11213"/>
                  </a:lnTo>
                  <a:lnTo>
                    <a:pt x="307888" y="2860"/>
                  </a:lnTo>
                  <a:lnTo>
                    <a:pt x="353942" y="0"/>
                  </a:lnTo>
                  <a:lnTo>
                    <a:pt x="9644873" y="0"/>
                  </a:lnTo>
                  <a:lnTo>
                    <a:pt x="9690928" y="2860"/>
                  </a:lnTo>
                  <a:lnTo>
                    <a:pt x="9735275" y="11213"/>
                  </a:lnTo>
                  <a:lnTo>
                    <a:pt x="9777571" y="24713"/>
                  </a:lnTo>
                  <a:lnTo>
                    <a:pt x="9817473" y="43017"/>
                  </a:lnTo>
                  <a:lnTo>
                    <a:pt x="9854634" y="65781"/>
                  </a:lnTo>
                  <a:lnTo>
                    <a:pt x="9888713" y="92660"/>
                  </a:lnTo>
                  <a:lnTo>
                    <a:pt x="9919364" y="123311"/>
                  </a:lnTo>
                  <a:lnTo>
                    <a:pt x="9946243" y="157389"/>
                  </a:lnTo>
                  <a:lnTo>
                    <a:pt x="9969007" y="194551"/>
                  </a:lnTo>
                  <a:lnTo>
                    <a:pt x="9987311" y="234452"/>
                  </a:lnTo>
                  <a:lnTo>
                    <a:pt x="9998817" y="270498"/>
                  </a:lnTo>
                  <a:close/>
                </a:path>
              </a:pathLst>
            </a:custGeom>
            <a:solidFill>
              <a:srgbClr val="FDB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885263" y="2658233"/>
            <a:ext cx="16793210" cy="0"/>
          </a:xfrm>
          <a:custGeom>
            <a:avLst/>
            <a:gdLst/>
            <a:ahLst/>
            <a:cxnLst/>
            <a:rect l="l" t="t" r="r" b="b"/>
            <a:pathLst>
              <a:path w="16793210">
                <a:moveTo>
                  <a:pt x="0" y="0"/>
                </a:moveTo>
                <a:lnTo>
                  <a:pt x="16792711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2474" y="2930939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4">
                <a:moveTo>
                  <a:pt x="2823043" y="573332"/>
                </a:moveTo>
                <a:lnTo>
                  <a:pt x="205113" y="573332"/>
                </a:lnTo>
                <a:lnTo>
                  <a:pt x="190134" y="571822"/>
                </a:lnTo>
                <a:lnTo>
                  <a:pt x="145435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7" y="471673"/>
                </a:lnTo>
                <a:lnTo>
                  <a:pt x="18713" y="431224"/>
                </a:lnTo>
                <a:lnTo>
                  <a:pt x="4837" y="386525"/>
                </a:lnTo>
                <a:lnTo>
                  <a:pt x="0" y="338535"/>
                </a:lnTo>
                <a:lnTo>
                  <a:pt x="0" y="238124"/>
                </a:lnTo>
                <a:lnTo>
                  <a:pt x="4837" y="190134"/>
                </a:lnTo>
                <a:lnTo>
                  <a:pt x="18713" y="145435"/>
                </a:lnTo>
                <a:lnTo>
                  <a:pt x="40667" y="104986"/>
                </a:lnTo>
                <a:lnTo>
                  <a:pt x="69745" y="69745"/>
                </a:lnTo>
                <a:lnTo>
                  <a:pt x="104987" y="40667"/>
                </a:lnTo>
                <a:lnTo>
                  <a:pt x="145435" y="18712"/>
                </a:lnTo>
                <a:lnTo>
                  <a:pt x="190134" y="4837"/>
                </a:lnTo>
                <a:lnTo>
                  <a:pt x="238123" y="0"/>
                </a:lnTo>
                <a:lnTo>
                  <a:pt x="2790032" y="0"/>
                </a:lnTo>
                <a:lnTo>
                  <a:pt x="2838022" y="4837"/>
                </a:lnTo>
                <a:lnTo>
                  <a:pt x="2882720" y="18712"/>
                </a:lnTo>
                <a:lnTo>
                  <a:pt x="2923169" y="40667"/>
                </a:lnTo>
                <a:lnTo>
                  <a:pt x="2958411" y="69745"/>
                </a:lnTo>
                <a:lnTo>
                  <a:pt x="2987488" y="104986"/>
                </a:lnTo>
                <a:lnTo>
                  <a:pt x="3009443" y="145435"/>
                </a:lnTo>
                <a:lnTo>
                  <a:pt x="3023319" y="190134"/>
                </a:lnTo>
                <a:lnTo>
                  <a:pt x="3028156" y="238124"/>
                </a:lnTo>
                <a:lnTo>
                  <a:pt x="3028156" y="338535"/>
                </a:lnTo>
                <a:lnTo>
                  <a:pt x="3023319" y="386525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3" y="573332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2474" y="1811355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5">
                <a:moveTo>
                  <a:pt x="2823045" y="573332"/>
                </a:moveTo>
                <a:lnTo>
                  <a:pt x="205111" y="573332"/>
                </a:lnTo>
                <a:lnTo>
                  <a:pt x="190134" y="571822"/>
                </a:lnTo>
                <a:lnTo>
                  <a:pt x="145435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7" y="471673"/>
                </a:lnTo>
                <a:lnTo>
                  <a:pt x="18713" y="431224"/>
                </a:lnTo>
                <a:lnTo>
                  <a:pt x="4837" y="386525"/>
                </a:lnTo>
                <a:lnTo>
                  <a:pt x="0" y="338535"/>
                </a:lnTo>
                <a:lnTo>
                  <a:pt x="0" y="238124"/>
                </a:lnTo>
                <a:lnTo>
                  <a:pt x="4837" y="190134"/>
                </a:lnTo>
                <a:lnTo>
                  <a:pt x="18713" y="145435"/>
                </a:lnTo>
                <a:lnTo>
                  <a:pt x="40667" y="104987"/>
                </a:lnTo>
                <a:lnTo>
                  <a:pt x="69745" y="69745"/>
                </a:lnTo>
                <a:lnTo>
                  <a:pt x="104987" y="40667"/>
                </a:lnTo>
                <a:lnTo>
                  <a:pt x="145435" y="18712"/>
                </a:lnTo>
                <a:lnTo>
                  <a:pt x="190134" y="4837"/>
                </a:lnTo>
                <a:lnTo>
                  <a:pt x="238124" y="0"/>
                </a:lnTo>
                <a:lnTo>
                  <a:pt x="2790032" y="0"/>
                </a:lnTo>
                <a:lnTo>
                  <a:pt x="2838022" y="4837"/>
                </a:lnTo>
                <a:lnTo>
                  <a:pt x="2882720" y="18712"/>
                </a:lnTo>
                <a:lnTo>
                  <a:pt x="2923169" y="40667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5"/>
                </a:lnTo>
                <a:lnTo>
                  <a:pt x="3023319" y="190134"/>
                </a:lnTo>
                <a:lnTo>
                  <a:pt x="3028156" y="238124"/>
                </a:lnTo>
                <a:lnTo>
                  <a:pt x="3028156" y="338535"/>
                </a:lnTo>
                <a:lnTo>
                  <a:pt x="3023319" y="386525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5" y="573332"/>
                </a:lnTo>
                <a:close/>
              </a:path>
            </a:pathLst>
          </a:custGeom>
          <a:solidFill>
            <a:srgbClr val="F799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73236" y="1811355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5">
                <a:moveTo>
                  <a:pt x="2823045" y="573332"/>
                </a:moveTo>
                <a:lnTo>
                  <a:pt x="205111" y="573332"/>
                </a:lnTo>
                <a:lnTo>
                  <a:pt x="190134" y="571822"/>
                </a:lnTo>
                <a:lnTo>
                  <a:pt x="145436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8" y="471673"/>
                </a:lnTo>
                <a:lnTo>
                  <a:pt x="18713" y="431224"/>
                </a:lnTo>
                <a:lnTo>
                  <a:pt x="4837" y="386525"/>
                </a:lnTo>
                <a:lnTo>
                  <a:pt x="0" y="338535"/>
                </a:lnTo>
                <a:lnTo>
                  <a:pt x="0" y="238124"/>
                </a:lnTo>
                <a:lnTo>
                  <a:pt x="4837" y="190134"/>
                </a:lnTo>
                <a:lnTo>
                  <a:pt x="18713" y="145435"/>
                </a:lnTo>
                <a:lnTo>
                  <a:pt x="40668" y="104987"/>
                </a:lnTo>
                <a:lnTo>
                  <a:pt x="69745" y="69745"/>
                </a:lnTo>
                <a:lnTo>
                  <a:pt x="104987" y="40667"/>
                </a:lnTo>
                <a:lnTo>
                  <a:pt x="145436" y="18712"/>
                </a:lnTo>
                <a:lnTo>
                  <a:pt x="190134" y="4837"/>
                </a:lnTo>
                <a:lnTo>
                  <a:pt x="238124" y="0"/>
                </a:lnTo>
                <a:lnTo>
                  <a:pt x="2790032" y="0"/>
                </a:lnTo>
                <a:lnTo>
                  <a:pt x="2838022" y="4837"/>
                </a:lnTo>
                <a:lnTo>
                  <a:pt x="2882720" y="18712"/>
                </a:lnTo>
                <a:lnTo>
                  <a:pt x="2923169" y="40667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5"/>
                </a:lnTo>
                <a:lnTo>
                  <a:pt x="3023318" y="190134"/>
                </a:lnTo>
                <a:lnTo>
                  <a:pt x="3028156" y="238124"/>
                </a:lnTo>
                <a:lnTo>
                  <a:pt x="3028156" y="338535"/>
                </a:lnTo>
                <a:lnTo>
                  <a:pt x="3023318" y="386525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5" y="573332"/>
                </a:lnTo>
                <a:close/>
              </a:path>
            </a:pathLst>
          </a:custGeom>
          <a:solidFill>
            <a:srgbClr val="F799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84325" y="1808981"/>
            <a:ext cx="5120005" cy="558800"/>
          </a:xfrm>
          <a:custGeom>
            <a:avLst/>
            <a:gdLst/>
            <a:ahLst/>
            <a:cxnLst/>
            <a:rect l="l" t="t" r="r" b="b"/>
            <a:pathLst>
              <a:path w="5120005" h="558800">
                <a:moveTo>
                  <a:pt x="4893898" y="558631"/>
                </a:moveTo>
                <a:lnTo>
                  <a:pt x="226023" y="558631"/>
                </a:lnTo>
                <a:lnTo>
                  <a:pt x="190134" y="555013"/>
                </a:lnTo>
                <a:lnTo>
                  <a:pt x="145436" y="541138"/>
                </a:lnTo>
                <a:lnTo>
                  <a:pt x="104987" y="519183"/>
                </a:lnTo>
                <a:lnTo>
                  <a:pt x="69745" y="490106"/>
                </a:lnTo>
                <a:lnTo>
                  <a:pt x="40668" y="454864"/>
                </a:lnTo>
                <a:lnTo>
                  <a:pt x="18713" y="414415"/>
                </a:lnTo>
                <a:lnTo>
                  <a:pt x="4837" y="369716"/>
                </a:lnTo>
                <a:lnTo>
                  <a:pt x="0" y="321726"/>
                </a:lnTo>
                <a:lnTo>
                  <a:pt x="0" y="238125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8" y="104987"/>
                </a:lnTo>
                <a:lnTo>
                  <a:pt x="69745" y="69745"/>
                </a:lnTo>
                <a:lnTo>
                  <a:pt x="104987" y="40668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4881797" y="0"/>
                </a:lnTo>
                <a:lnTo>
                  <a:pt x="4929787" y="4837"/>
                </a:lnTo>
                <a:lnTo>
                  <a:pt x="4974486" y="18713"/>
                </a:lnTo>
                <a:lnTo>
                  <a:pt x="5014935" y="40668"/>
                </a:lnTo>
                <a:lnTo>
                  <a:pt x="5050177" y="69745"/>
                </a:lnTo>
                <a:lnTo>
                  <a:pt x="5079254" y="104987"/>
                </a:lnTo>
                <a:lnTo>
                  <a:pt x="5101209" y="145436"/>
                </a:lnTo>
                <a:lnTo>
                  <a:pt x="5115084" y="190134"/>
                </a:lnTo>
                <a:lnTo>
                  <a:pt x="5119922" y="238125"/>
                </a:lnTo>
                <a:lnTo>
                  <a:pt x="5119922" y="321726"/>
                </a:lnTo>
                <a:lnTo>
                  <a:pt x="5115084" y="369716"/>
                </a:lnTo>
                <a:lnTo>
                  <a:pt x="5101209" y="414415"/>
                </a:lnTo>
                <a:lnTo>
                  <a:pt x="5079254" y="454864"/>
                </a:lnTo>
                <a:lnTo>
                  <a:pt x="5050177" y="490106"/>
                </a:lnTo>
                <a:lnTo>
                  <a:pt x="5014935" y="519183"/>
                </a:lnTo>
                <a:lnTo>
                  <a:pt x="4974486" y="541138"/>
                </a:lnTo>
                <a:lnTo>
                  <a:pt x="4929787" y="555013"/>
                </a:lnTo>
                <a:lnTo>
                  <a:pt x="4893898" y="558631"/>
                </a:lnTo>
                <a:close/>
              </a:path>
            </a:pathLst>
          </a:custGeom>
          <a:solidFill>
            <a:srgbClr val="F799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5263" y="6190716"/>
            <a:ext cx="3058160" cy="573405"/>
          </a:xfrm>
          <a:custGeom>
            <a:avLst/>
            <a:gdLst/>
            <a:ahLst/>
            <a:cxnLst/>
            <a:rect l="l" t="t" r="r" b="b"/>
            <a:pathLst>
              <a:path w="3058160" h="573404">
                <a:moveTo>
                  <a:pt x="2853151" y="573332"/>
                </a:moveTo>
                <a:lnTo>
                  <a:pt x="205106" y="573332"/>
                </a:lnTo>
                <a:lnTo>
                  <a:pt x="190134" y="571822"/>
                </a:lnTo>
                <a:lnTo>
                  <a:pt x="145436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8" y="471673"/>
                </a:lnTo>
                <a:lnTo>
                  <a:pt x="18713" y="431224"/>
                </a:lnTo>
                <a:lnTo>
                  <a:pt x="4837" y="386526"/>
                </a:lnTo>
                <a:lnTo>
                  <a:pt x="0" y="338535"/>
                </a:lnTo>
                <a:lnTo>
                  <a:pt x="0" y="238125"/>
                </a:lnTo>
                <a:lnTo>
                  <a:pt x="4837" y="190134"/>
                </a:lnTo>
                <a:lnTo>
                  <a:pt x="18713" y="145435"/>
                </a:lnTo>
                <a:lnTo>
                  <a:pt x="40668" y="104986"/>
                </a:lnTo>
                <a:lnTo>
                  <a:pt x="69745" y="69745"/>
                </a:lnTo>
                <a:lnTo>
                  <a:pt x="104987" y="40667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2820132" y="0"/>
                </a:lnTo>
                <a:lnTo>
                  <a:pt x="2868123" y="4837"/>
                </a:lnTo>
                <a:lnTo>
                  <a:pt x="2912821" y="18713"/>
                </a:lnTo>
                <a:lnTo>
                  <a:pt x="2953270" y="40667"/>
                </a:lnTo>
                <a:lnTo>
                  <a:pt x="2988512" y="69745"/>
                </a:lnTo>
                <a:lnTo>
                  <a:pt x="3017589" y="104986"/>
                </a:lnTo>
                <a:lnTo>
                  <a:pt x="3039544" y="145435"/>
                </a:lnTo>
                <a:lnTo>
                  <a:pt x="3053419" y="190134"/>
                </a:lnTo>
                <a:lnTo>
                  <a:pt x="3057772" y="233313"/>
                </a:lnTo>
                <a:lnTo>
                  <a:pt x="3057772" y="343347"/>
                </a:lnTo>
                <a:lnTo>
                  <a:pt x="3053419" y="386526"/>
                </a:lnTo>
                <a:lnTo>
                  <a:pt x="3039544" y="431224"/>
                </a:lnTo>
                <a:lnTo>
                  <a:pt x="3017589" y="471673"/>
                </a:lnTo>
                <a:lnTo>
                  <a:pt x="2988512" y="506915"/>
                </a:lnTo>
                <a:lnTo>
                  <a:pt x="2953270" y="535992"/>
                </a:lnTo>
                <a:lnTo>
                  <a:pt x="2912821" y="557947"/>
                </a:lnTo>
                <a:lnTo>
                  <a:pt x="2868123" y="571822"/>
                </a:lnTo>
                <a:lnTo>
                  <a:pt x="2853151" y="573332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25965" y="4298176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4">
                <a:moveTo>
                  <a:pt x="2823043" y="573332"/>
                </a:moveTo>
                <a:lnTo>
                  <a:pt x="205113" y="573332"/>
                </a:lnTo>
                <a:lnTo>
                  <a:pt x="190134" y="571822"/>
                </a:lnTo>
                <a:lnTo>
                  <a:pt x="145436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8" y="471673"/>
                </a:lnTo>
                <a:lnTo>
                  <a:pt x="18713" y="431224"/>
                </a:lnTo>
                <a:lnTo>
                  <a:pt x="4837" y="386525"/>
                </a:lnTo>
                <a:lnTo>
                  <a:pt x="0" y="338535"/>
                </a:lnTo>
                <a:lnTo>
                  <a:pt x="0" y="238124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8" y="104987"/>
                </a:lnTo>
                <a:lnTo>
                  <a:pt x="69745" y="69745"/>
                </a:lnTo>
                <a:lnTo>
                  <a:pt x="104987" y="40668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4" y="0"/>
                </a:lnTo>
                <a:lnTo>
                  <a:pt x="2790032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8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6"/>
                </a:lnTo>
                <a:lnTo>
                  <a:pt x="3023319" y="190134"/>
                </a:lnTo>
                <a:lnTo>
                  <a:pt x="3028156" y="238124"/>
                </a:lnTo>
                <a:lnTo>
                  <a:pt x="3028156" y="338535"/>
                </a:lnTo>
                <a:lnTo>
                  <a:pt x="3023319" y="386525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3" y="573332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73236" y="3017370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4">
                <a:moveTo>
                  <a:pt x="2823047" y="573331"/>
                </a:moveTo>
                <a:lnTo>
                  <a:pt x="205108" y="573331"/>
                </a:lnTo>
                <a:lnTo>
                  <a:pt x="190134" y="571822"/>
                </a:lnTo>
                <a:lnTo>
                  <a:pt x="145436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8" y="471673"/>
                </a:lnTo>
                <a:lnTo>
                  <a:pt x="18713" y="431224"/>
                </a:lnTo>
                <a:lnTo>
                  <a:pt x="4837" y="386525"/>
                </a:lnTo>
                <a:lnTo>
                  <a:pt x="0" y="338535"/>
                </a:lnTo>
                <a:lnTo>
                  <a:pt x="0" y="238124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8" y="104987"/>
                </a:lnTo>
                <a:lnTo>
                  <a:pt x="69745" y="69745"/>
                </a:lnTo>
                <a:lnTo>
                  <a:pt x="104987" y="40668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8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6"/>
                </a:lnTo>
                <a:lnTo>
                  <a:pt x="3023318" y="190134"/>
                </a:lnTo>
                <a:lnTo>
                  <a:pt x="3028156" y="238124"/>
                </a:lnTo>
                <a:lnTo>
                  <a:pt x="3028156" y="338535"/>
                </a:lnTo>
                <a:lnTo>
                  <a:pt x="3023318" y="386525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7" y="573331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07604" y="6019266"/>
            <a:ext cx="16668750" cy="80645"/>
          </a:xfrm>
          <a:custGeom>
            <a:avLst/>
            <a:gdLst/>
            <a:ahLst/>
            <a:cxnLst/>
            <a:rect l="l" t="t" r="r" b="b"/>
            <a:pathLst>
              <a:path w="16668750" h="80645">
                <a:moveTo>
                  <a:pt x="0" y="0"/>
                </a:moveTo>
                <a:lnTo>
                  <a:pt x="16668588" y="80398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25965" y="6190716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4">
                <a:moveTo>
                  <a:pt x="2823050" y="573332"/>
                </a:moveTo>
                <a:lnTo>
                  <a:pt x="205106" y="573332"/>
                </a:lnTo>
                <a:lnTo>
                  <a:pt x="190134" y="571822"/>
                </a:lnTo>
                <a:lnTo>
                  <a:pt x="145436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8" y="471673"/>
                </a:lnTo>
                <a:lnTo>
                  <a:pt x="18713" y="431224"/>
                </a:lnTo>
                <a:lnTo>
                  <a:pt x="4837" y="386526"/>
                </a:lnTo>
                <a:lnTo>
                  <a:pt x="0" y="338535"/>
                </a:lnTo>
                <a:lnTo>
                  <a:pt x="0" y="238125"/>
                </a:lnTo>
                <a:lnTo>
                  <a:pt x="4837" y="190134"/>
                </a:lnTo>
                <a:lnTo>
                  <a:pt x="18713" y="145435"/>
                </a:lnTo>
                <a:lnTo>
                  <a:pt x="40668" y="104986"/>
                </a:lnTo>
                <a:lnTo>
                  <a:pt x="69745" y="69745"/>
                </a:lnTo>
                <a:lnTo>
                  <a:pt x="104987" y="40667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7"/>
                </a:lnTo>
                <a:lnTo>
                  <a:pt x="2958411" y="69745"/>
                </a:lnTo>
                <a:lnTo>
                  <a:pt x="2987488" y="104986"/>
                </a:lnTo>
                <a:lnTo>
                  <a:pt x="3009443" y="145435"/>
                </a:lnTo>
                <a:lnTo>
                  <a:pt x="3023319" y="190134"/>
                </a:lnTo>
                <a:lnTo>
                  <a:pt x="3028156" y="238125"/>
                </a:lnTo>
                <a:lnTo>
                  <a:pt x="3028156" y="338535"/>
                </a:lnTo>
                <a:lnTo>
                  <a:pt x="3023319" y="386526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50" y="573332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12100" y="1899691"/>
            <a:ext cx="19050" cy="7792084"/>
          </a:xfrm>
          <a:custGeom>
            <a:avLst/>
            <a:gdLst/>
            <a:ahLst/>
            <a:cxnLst/>
            <a:rect l="l" t="t" r="r" b="b"/>
            <a:pathLst>
              <a:path w="19050" h="7792084">
                <a:moveTo>
                  <a:pt x="19044" y="7791568"/>
                </a:moveTo>
                <a:lnTo>
                  <a:pt x="0" y="0"/>
                </a:lnTo>
              </a:path>
            </a:pathLst>
          </a:custGeom>
          <a:ln w="380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86558" y="1899644"/>
            <a:ext cx="19050" cy="7792084"/>
          </a:xfrm>
          <a:custGeom>
            <a:avLst/>
            <a:gdLst/>
            <a:ahLst/>
            <a:cxnLst/>
            <a:rect l="l" t="t" r="r" b="b"/>
            <a:pathLst>
              <a:path w="19050" h="7792084">
                <a:moveTo>
                  <a:pt x="19044" y="7791568"/>
                </a:moveTo>
                <a:lnTo>
                  <a:pt x="0" y="0"/>
                </a:lnTo>
              </a:path>
            </a:pathLst>
          </a:custGeom>
          <a:ln w="380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146" y="3647492"/>
            <a:ext cx="2743199" cy="191452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2985" y="6919776"/>
            <a:ext cx="2495549" cy="2581274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79271" y="215847"/>
            <a:ext cx="9473565" cy="1117614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615"/>
              </a:spcBef>
            </a:pPr>
            <a:r>
              <a:rPr sz="2650" i="1" spc="-190" dirty="0">
                <a:latin typeface="Verdana"/>
                <a:cs typeface="Verdana"/>
              </a:rPr>
              <a:t>Lesson</a:t>
            </a:r>
            <a:r>
              <a:rPr sz="2650" i="1" spc="-305" dirty="0">
                <a:latin typeface="Verdana"/>
                <a:cs typeface="Verdana"/>
              </a:rPr>
              <a:t> </a:t>
            </a:r>
            <a:r>
              <a:rPr sz="2650" i="1" spc="-160" dirty="0">
                <a:latin typeface="Verdana"/>
                <a:cs typeface="Verdana"/>
              </a:rPr>
              <a:t>Learned</a:t>
            </a:r>
            <a:r>
              <a:rPr sz="2650" i="1" spc="-310" dirty="0">
                <a:latin typeface="Verdana"/>
                <a:cs typeface="Verdana"/>
              </a:rPr>
              <a:t> </a:t>
            </a:r>
            <a:r>
              <a:rPr lang="en-US" sz="2650" dirty="0" err="1"/>
              <a:t>Penilaian</a:t>
            </a:r>
            <a:r>
              <a:rPr sz="2650" spc="-175" dirty="0"/>
              <a:t> </a:t>
            </a:r>
            <a:r>
              <a:rPr sz="2650" spc="-30" dirty="0"/>
              <a:t>Kapabilitas</a:t>
            </a:r>
            <a:r>
              <a:rPr sz="2650" spc="-180" dirty="0"/>
              <a:t> </a:t>
            </a:r>
            <a:r>
              <a:rPr sz="2650" spc="-20" dirty="0"/>
              <a:t>APIP</a:t>
            </a:r>
            <a:r>
              <a:rPr sz="2650" spc="-180" dirty="0"/>
              <a:t> </a:t>
            </a:r>
            <a:r>
              <a:rPr lang="en-US" sz="2650" spc="-180" dirty="0" err="1"/>
              <a:t>Kemnterian</a:t>
            </a:r>
            <a:r>
              <a:rPr lang="en-US" sz="2650" spc="-180" dirty="0"/>
              <a:t> </a:t>
            </a:r>
            <a:r>
              <a:rPr lang="en-US" sz="2650" spc="-180" dirty="0" err="1"/>
              <a:t>Pertahanan</a:t>
            </a:r>
            <a:r>
              <a:rPr lang="en-US" sz="2650" spc="-180" dirty="0"/>
              <a:t> </a:t>
            </a:r>
            <a:r>
              <a:rPr sz="2650" dirty="0" err="1"/>
              <a:t>Tahun</a:t>
            </a:r>
            <a:r>
              <a:rPr sz="2650" spc="-180" dirty="0"/>
              <a:t> </a:t>
            </a:r>
            <a:r>
              <a:rPr sz="2650" spc="-60" dirty="0"/>
              <a:t>202</a:t>
            </a:r>
            <a:r>
              <a:rPr lang="en-US" sz="2650" spc="-60" dirty="0"/>
              <a:t>3</a:t>
            </a:r>
            <a:r>
              <a:rPr sz="2650" spc="-60" dirty="0"/>
              <a:t> </a:t>
            </a:r>
            <a:r>
              <a:rPr sz="2650" i="1" spc="-114" dirty="0">
                <a:latin typeface="Verdana"/>
                <a:cs typeface="Verdana"/>
              </a:rPr>
              <a:t>Area</a:t>
            </a:r>
            <a:r>
              <a:rPr sz="2650" i="1" spc="-355" dirty="0">
                <a:latin typeface="Verdana"/>
                <a:cs typeface="Verdana"/>
              </a:rPr>
              <a:t> </a:t>
            </a:r>
            <a:r>
              <a:rPr sz="2650" i="1" spc="-110" dirty="0">
                <a:latin typeface="Verdana"/>
                <a:cs typeface="Verdana"/>
              </a:rPr>
              <a:t>of</a:t>
            </a:r>
            <a:r>
              <a:rPr sz="2650" i="1" spc="-355" dirty="0">
                <a:latin typeface="Verdana"/>
                <a:cs typeface="Verdana"/>
              </a:rPr>
              <a:t> </a:t>
            </a:r>
            <a:r>
              <a:rPr sz="2650" i="1" spc="-220" dirty="0">
                <a:latin typeface="Verdana"/>
                <a:cs typeface="Verdana"/>
              </a:rPr>
              <a:t>Improvement</a:t>
            </a:r>
            <a:r>
              <a:rPr sz="2650" i="1" spc="-360" dirty="0">
                <a:latin typeface="Verdana"/>
                <a:cs typeface="Verdana"/>
              </a:rPr>
              <a:t> </a:t>
            </a:r>
            <a:r>
              <a:rPr sz="2650" spc="-30" dirty="0"/>
              <a:t>Kapabilitas</a:t>
            </a:r>
            <a:r>
              <a:rPr sz="2650" spc="-235" dirty="0"/>
              <a:t> </a:t>
            </a:r>
            <a:r>
              <a:rPr sz="2650" spc="-20" dirty="0"/>
              <a:t>APIP</a:t>
            </a:r>
            <a:r>
              <a:rPr sz="2650" spc="-229" dirty="0"/>
              <a:t> </a:t>
            </a:r>
            <a:r>
              <a:rPr sz="2650" spc="-465" dirty="0"/>
              <a:t>(1)</a:t>
            </a:r>
            <a:endParaRPr sz="2650" dirty="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71263" y="3047740"/>
            <a:ext cx="2291080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u="heavy" spc="1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Pen</a:t>
            </a: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000" u="heavy" spc="1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elolaan</a:t>
            </a:r>
            <a:r>
              <a:rPr sz="2000"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000" u="heavy" spc="1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SDM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53801" y="1919636"/>
            <a:ext cx="1125855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b="1" spc="65" dirty="0">
                <a:latin typeface="Tahoma"/>
                <a:cs typeface="Tahoma"/>
              </a:rPr>
              <a:t>ELEMEN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67884" y="1919636"/>
            <a:ext cx="839469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b="1" spc="-10" dirty="0">
                <a:latin typeface="Tahoma"/>
                <a:cs typeface="Tahoma"/>
              </a:rPr>
              <a:t>TOPIK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720990" y="1917262"/>
            <a:ext cx="4652010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b="1" dirty="0">
                <a:latin typeface="Tahoma"/>
                <a:cs typeface="Tahoma"/>
              </a:rPr>
              <a:t>URAIAN</a:t>
            </a:r>
            <a:r>
              <a:rPr sz="2000" b="1" spc="45" dirty="0">
                <a:latin typeface="Tahoma"/>
                <a:cs typeface="Tahoma"/>
              </a:rPr>
              <a:t> </a:t>
            </a:r>
            <a:r>
              <a:rPr sz="2000" b="1" spc="50" dirty="0">
                <a:latin typeface="Tahoma"/>
                <a:cs typeface="Tahoma"/>
              </a:rPr>
              <a:t>Area </a:t>
            </a:r>
            <a:r>
              <a:rPr sz="2000" b="1" dirty="0">
                <a:latin typeface="Tahoma"/>
                <a:cs typeface="Tahoma"/>
              </a:rPr>
              <a:t>of</a:t>
            </a:r>
            <a:r>
              <a:rPr sz="2000" b="1" spc="45" dirty="0">
                <a:latin typeface="Tahoma"/>
                <a:cs typeface="Tahoma"/>
              </a:rPr>
              <a:t> </a:t>
            </a:r>
            <a:r>
              <a:rPr sz="2000" b="1" dirty="0">
                <a:latin typeface="Tahoma"/>
                <a:cs typeface="Tahoma"/>
              </a:rPr>
              <a:t>Improvement</a:t>
            </a:r>
            <a:r>
              <a:rPr sz="2000" b="1" spc="50" dirty="0">
                <a:latin typeface="Tahoma"/>
                <a:cs typeface="Tahoma"/>
              </a:rPr>
              <a:t> </a:t>
            </a:r>
            <a:r>
              <a:rPr sz="2000" b="1" spc="-50" dirty="0">
                <a:latin typeface="Tahoma"/>
                <a:cs typeface="Tahoma"/>
              </a:rPr>
              <a:t>(AoI)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94958" y="6274206"/>
            <a:ext cx="2439035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u="heavy" spc="1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Praktik</a:t>
            </a:r>
            <a:r>
              <a:rPr sz="2000"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000" u="heavy" spc="1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Profesional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705608" y="2891186"/>
            <a:ext cx="8909808" cy="30792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 algn="just">
              <a:lnSpc>
                <a:spcPct val="1121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ID" sz="1500" b="1" dirty="0" err="1">
                <a:latin typeface="Tahoma"/>
                <a:cs typeface="Tahoma"/>
              </a:rPr>
              <a:t>Menyusun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rencana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pengembangan</a:t>
            </a:r>
            <a:r>
              <a:rPr lang="en-ID" sz="1500" b="1" dirty="0">
                <a:latin typeface="Tahoma"/>
                <a:cs typeface="Tahoma"/>
              </a:rPr>
              <a:t> SDM APIP </a:t>
            </a:r>
            <a:r>
              <a:rPr lang="en-ID" sz="1500" b="1" dirty="0" err="1">
                <a:latin typeface="Tahoma"/>
                <a:cs typeface="Tahoma"/>
              </a:rPr>
              <a:t>dalam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bentuk</a:t>
            </a:r>
            <a:r>
              <a:rPr lang="en-ID" sz="1500" b="1" dirty="0">
                <a:latin typeface="Tahoma"/>
                <a:cs typeface="Tahoma"/>
              </a:rPr>
              <a:t> Human Capital Development Plan (HCDP) yang </a:t>
            </a:r>
            <a:r>
              <a:rPr lang="en-ID" sz="1500" b="1" dirty="0" err="1">
                <a:latin typeface="Tahoma"/>
                <a:cs typeface="Tahoma"/>
              </a:rPr>
              <a:t>dikembangkan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dari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hasil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analisis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kesenjangan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antara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kondisi</a:t>
            </a:r>
            <a:r>
              <a:rPr lang="en-ID" sz="1500" b="1" dirty="0">
                <a:latin typeface="Tahoma"/>
                <a:cs typeface="Tahoma"/>
              </a:rPr>
              <a:t> SDM APIP yang </a:t>
            </a:r>
            <a:r>
              <a:rPr lang="en-ID" sz="1500" b="1" dirty="0" err="1">
                <a:latin typeface="Tahoma"/>
                <a:cs typeface="Tahoma"/>
              </a:rPr>
              <a:t>hendak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dicapai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dengan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kondisi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saat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ini</a:t>
            </a:r>
            <a:r>
              <a:rPr lang="en-ID" sz="1500" b="1" dirty="0">
                <a:latin typeface="Tahoma"/>
                <a:cs typeface="Tahoma"/>
              </a:rPr>
              <a:t>, </a:t>
            </a:r>
            <a:r>
              <a:rPr lang="en-ID" sz="1500" b="1" dirty="0" err="1">
                <a:latin typeface="Tahoma"/>
                <a:cs typeface="Tahoma"/>
              </a:rPr>
              <a:t>analisis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jabatan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dan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uraian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jabatan</a:t>
            </a:r>
            <a:r>
              <a:rPr lang="en-ID" sz="1500" b="1" dirty="0">
                <a:latin typeface="Tahoma"/>
                <a:cs typeface="Tahoma"/>
              </a:rPr>
              <a:t>, </a:t>
            </a:r>
            <a:r>
              <a:rPr lang="en-ID" sz="1500" b="1" dirty="0" err="1">
                <a:latin typeface="Tahoma"/>
                <a:cs typeface="Tahoma"/>
              </a:rPr>
              <a:t>serta</a:t>
            </a:r>
            <a:r>
              <a:rPr lang="en-ID" sz="1500" b="1" dirty="0">
                <a:latin typeface="Tahoma"/>
                <a:cs typeface="Tahoma"/>
              </a:rPr>
              <a:t> peta </a:t>
            </a:r>
            <a:r>
              <a:rPr lang="en-ID" sz="1500" b="1" dirty="0" err="1">
                <a:latin typeface="Tahoma"/>
                <a:cs typeface="Tahoma"/>
              </a:rPr>
              <a:t>kompetensi</a:t>
            </a:r>
            <a:r>
              <a:rPr sz="1500" b="1" spc="-10" dirty="0">
                <a:latin typeface="Tahoma"/>
                <a:cs typeface="Tahoma"/>
              </a:rPr>
              <a:t>;</a:t>
            </a:r>
            <a:endParaRPr lang="en-US" sz="1500" b="1" spc="-10" dirty="0">
              <a:latin typeface="Tahoma"/>
              <a:cs typeface="Tahoma"/>
            </a:endParaRPr>
          </a:p>
          <a:p>
            <a:pPr marL="241300" marR="5080" indent="-228600" algn="just">
              <a:lnSpc>
                <a:spcPct val="1121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ID" sz="1500" b="1" dirty="0" err="1">
                <a:latin typeface="Tahoma"/>
                <a:cs typeface="Tahoma"/>
              </a:rPr>
              <a:t>Menyusun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dan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menetapkan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kebutuhan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diklat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dan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alokasi</a:t>
            </a:r>
            <a:r>
              <a:rPr lang="en-ID" sz="1500" b="1" dirty="0">
                <a:latin typeface="Tahoma"/>
                <a:cs typeface="Tahoma"/>
              </a:rPr>
              <a:t> jam </a:t>
            </a:r>
            <a:r>
              <a:rPr lang="en-ID" sz="1500" b="1" dirty="0" err="1">
                <a:latin typeface="Tahoma"/>
                <a:cs typeface="Tahoma"/>
              </a:rPr>
              <a:t>pelatihan</a:t>
            </a:r>
            <a:r>
              <a:rPr lang="en-ID" sz="1500" b="1" dirty="0">
                <a:latin typeface="Tahoma"/>
                <a:cs typeface="Tahoma"/>
              </a:rPr>
              <a:t> minimal </a:t>
            </a:r>
            <a:r>
              <a:rPr lang="en-ID" sz="1500" b="1" dirty="0" err="1">
                <a:latin typeface="Tahoma"/>
                <a:cs typeface="Tahoma"/>
              </a:rPr>
              <a:t>selama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setahun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bagi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setiap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individu</a:t>
            </a:r>
            <a:r>
              <a:rPr lang="en-ID" sz="1500" b="1" dirty="0">
                <a:latin typeface="Tahoma"/>
                <a:cs typeface="Tahoma"/>
              </a:rPr>
              <a:t> APIP </a:t>
            </a:r>
            <a:r>
              <a:rPr lang="en-ID" sz="1500" b="1" dirty="0" err="1">
                <a:latin typeface="Tahoma"/>
                <a:cs typeface="Tahoma"/>
              </a:rPr>
              <a:t>berdasarkan</a:t>
            </a:r>
            <a:r>
              <a:rPr lang="en-ID" sz="1500" b="1" dirty="0">
                <a:latin typeface="Tahoma"/>
                <a:cs typeface="Tahoma"/>
              </a:rPr>
              <a:t> peta </a:t>
            </a:r>
            <a:r>
              <a:rPr lang="en-ID" sz="1500" b="1" dirty="0" err="1">
                <a:latin typeface="Tahoma"/>
                <a:cs typeface="Tahoma"/>
              </a:rPr>
              <a:t>kompetensi</a:t>
            </a:r>
            <a:r>
              <a:rPr lang="en-ID" sz="1500" b="1" dirty="0">
                <a:latin typeface="Tahoma"/>
                <a:cs typeface="Tahoma"/>
              </a:rPr>
              <a:t>, </a:t>
            </a:r>
            <a:r>
              <a:rPr lang="en-ID" sz="1500" b="1" dirty="0" err="1">
                <a:latin typeface="Tahoma"/>
                <a:cs typeface="Tahoma"/>
              </a:rPr>
              <a:t>kalender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diklat</a:t>
            </a:r>
            <a:r>
              <a:rPr lang="en-ID" sz="1500" b="1" dirty="0">
                <a:latin typeface="Tahoma"/>
                <a:cs typeface="Tahoma"/>
              </a:rPr>
              <a:t>, </a:t>
            </a:r>
            <a:r>
              <a:rPr lang="en-ID" sz="1500" b="1" dirty="0" err="1">
                <a:latin typeface="Tahoma"/>
                <a:cs typeface="Tahoma"/>
              </a:rPr>
              <a:t>dan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kebutuhan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perencanaan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pengawasan</a:t>
            </a:r>
            <a:r>
              <a:rPr lang="en-ID" sz="1500" b="1" dirty="0">
                <a:latin typeface="Tahoma"/>
                <a:cs typeface="Tahoma"/>
              </a:rPr>
              <a:t> intern yang </a:t>
            </a:r>
            <a:r>
              <a:rPr lang="en-ID" sz="1500" b="1" dirty="0" err="1">
                <a:latin typeface="Tahoma"/>
                <a:cs typeface="Tahoma"/>
              </a:rPr>
              <a:t>disesuaikan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dengan</a:t>
            </a:r>
            <a:r>
              <a:rPr lang="en-ID" sz="1500" b="1" dirty="0">
                <a:latin typeface="Tahoma"/>
                <a:cs typeface="Tahoma"/>
              </a:rPr>
              <a:t> </a:t>
            </a:r>
            <a:r>
              <a:rPr lang="en-ID" sz="1500" b="1" dirty="0" err="1">
                <a:latin typeface="Tahoma"/>
                <a:cs typeface="Tahoma"/>
              </a:rPr>
              <a:t>peraturan</a:t>
            </a:r>
            <a:r>
              <a:rPr lang="en-ID" sz="1500" b="1" dirty="0">
                <a:latin typeface="Tahoma"/>
                <a:cs typeface="Tahoma"/>
              </a:rPr>
              <a:t> yang </a:t>
            </a:r>
            <a:r>
              <a:rPr lang="en-ID" sz="1500" b="1" dirty="0" err="1">
                <a:latin typeface="Tahoma"/>
                <a:cs typeface="Tahoma"/>
              </a:rPr>
              <a:t>berlaku</a:t>
            </a:r>
            <a:endParaRPr sz="1500" b="1" dirty="0">
              <a:latin typeface="Tahoma"/>
              <a:cs typeface="Tahoma"/>
            </a:endParaRPr>
          </a:p>
          <a:p>
            <a:pPr marL="241300" marR="1228090" indent="-228600" algn="just">
              <a:lnSpc>
                <a:spcPct val="148600"/>
              </a:lnSpc>
              <a:spcBef>
                <a:spcPts val="30"/>
              </a:spcBef>
              <a:buFont typeface="+mj-lt"/>
              <a:buAutoNum type="arabicPeriod"/>
            </a:pPr>
            <a:r>
              <a:rPr lang="en-US" sz="1500" b="1" dirty="0" err="1">
                <a:latin typeface="Tahoma"/>
                <a:cs typeface="Tahoma"/>
              </a:rPr>
              <a:t>Kebijakan</a:t>
            </a:r>
            <a:r>
              <a:rPr lang="en-US" sz="1500" b="1" dirty="0">
                <a:latin typeface="Tahoma"/>
                <a:cs typeface="Tahoma"/>
              </a:rPr>
              <a:t> </a:t>
            </a:r>
            <a:r>
              <a:rPr lang="en-US" sz="1500" b="1" dirty="0" err="1">
                <a:latin typeface="Tahoma"/>
                <a:cs typeface="Tahoma"/>
              </a:rPr>
              <a:t>terkait</a:t>
            </a:r>
            <a:r>
              <a:rPr lang="en-US" sz="1500" b="1" dirty="0">
                <a:latin typeface="Tahoma"/>
                <a:cs typeface="Tahoma"/>
              </a:rPr>
              <a:t> </a:t>
            </a:r>
            <a:r>
              <a:rPr lang="en-US" sz="1500" b="1" dirty="0" err="1">
                <a:latin typeface="Tahoma"/>
                <a:cs typeface="Tahoma"/>
              </a:rPr>
              <a:t>pemberian</a:t>
            </a:r>
            <a:r>
              <a:rPr lang="en-US" sz="1500" b="1" dirty="0">
                <a:latin typeface="Tahoma"/>
                <a:cs typeface="Tahoma"/>
              </a:rPr>
              <a:t> </a:t>
            </a:r>
            <a:r>
              <a:rPr lang="en-US" sz="1500" b="1" dirty="0" err="1">
                <a:latin typeface="Tahoma"/>
                <a:cs typeface="Tahoma"/>
              </a:rPr>
              <a:t>penghargaan</a:t>
            </a:r>
            <a:endParaRPr lang="en-US" sz="1500" b="1" dirty="0">
              <a:latin typeface="Tahoma"/>
              <a:cs typeface="Tahoma"/>
            </a:endParaRPr>
          </a:p>
          <a:p>
            <a:pPr marL="241300" marR="1228090" indent="-228600" algn="just">
              <a:lnSpc>
                <a:spcPct val="148600"/>
              </a:lnSpc>
              <a:spcBef>
                <a:spcPts val="30"/>
              </a:spcBef>
              <a:buFont typeface="+mj-lt"/>
              <a:buAutoNum type="arabicPeriod"/>
            </a:pPr>
            <a:r>
              <a:rPr lang="en-US" sz="1500" b="1" dirty="0" err="1">
                <a:latin typeface="Tahoma"/>
                <a:cs typeface="Tahoma"/>
              </a:rPr>
              <a:t>Mendorong</a:t>
            </a:r>
            <a:r>
              <a:rPr lang="en-US" sz="1500" b="1" dirty="0">
                <a:latin typeface="Tahoma"/>
                <a:cs typeface="Tahoma"/>
              </a:rPr>
              <a:t> SDM APIP </a:t>
            </a:r>
            <a:r>
              <a:rPr lang="en-US" sz="1500" b="1" dirty="0" err="1">
                <a:latin typeface="Tahoma"/>
                <a:cs typeface="Tahoma"/>
              </a:rPr>
              <a:t>untuk</a:t>
            </a:r>
            <a:r>
              <a:rPr lang="en-US" sz="1500" b="1" dirty="0">
                <a:latin typeface="Tahoma"/>
                <a:cs typeface="Tahoma"/>
              </a:rPr>
              <a:t> </a:t>
            </a:r>
            <a:r>
              <a:rPr lang="en-US" sz="1500" b="1" dirty="0" err="1">
                <a:latin typeface="Tahoma"/>
                <a:cs typeface="Tahoma"/>
              </a:rPr>
              <a:t>meningkatkan</a:t>
            </a:r>
            <a:r>
              <a:rPr lang="en-US" sz="1500" b="1" dirty="0">
                <a:latin typeface="Tahoma"/>
                <a:cs typeface="Tahoma"/>
              </a:rPr>
              <a:t> </a:t>
            </a:r>
            <a:r>
              <a:rPr lang="en-US" sz="1500" b="1" dirty="0" err="1">
                <a:latin typeface="Tahoma"/>
                <a:cs typeface="Tahoma"/>
              </a:rPr>
              <a:t>kompetensinya</a:t>
            </a:r>
            <a:endParaRPr lang="en-US" sz="1500" b="1" dirty="0">
              <a:latin typeface="Tahoma"/>
              <a:cs typeface="Tahoma"/>
            </a:endParaRPr>
          </a:p>
          <a:p>
            <a:pPr marL="241300" marR="1228090" indent="-228600" algn="just">
              <a:lnSpc>
                <a:spcPct val="148600"/>
              </a:lnSpc>
              <a:spcBef>
                <a:spcPts val="30"/>
              </a:spcBef>
              <a:buFont typeface="+mj-lt"/>
              <a:buAutoNum type="arabicPeriod"/>
            </a:pPr>
            <a:r>
              <a:rPr lang="en-US" sz="1500" b="1" dirty="0" err="1">
                <a:latin typeface="Tahoma"/>
                <a:cs typeface="Tahoma"/>
              </a:rPr>
              <a:t>Evaluasi</a:t>
            </a:r>
            <a:r>
              <a:rPr lang="en-US" sz="1500" b="1" dirty="0">
                <a:latin typeface="Tahoma"/>
                <a:cs typeface="Tahoma"/>
              </a:rPr>
              <a:t> </a:t>
            </a:r>
            <a:r>
              <a:rPr lang="en-US" sz="1500" b="1" dirty="0" err="1">
                <a:latin typeface="Tahoma"/>
                <a:cs typeface="Tahoma"/>
              </a:rPr>
              <a:t>berkelanjutan</a:t>
            </a:r>
            <a:r>
              <a:rPr lang="en-US" sz="1500" b="1" dirty="0">
                <a:latin typeface="Tahoma"/>
                <a:cs typeface="Tahoma"/>
              </a:rPr>
              <a:t> </a:t>
            </a:r>
            <a:r>
              <a:rPr lang="en-US" sz="1500" b="1" dirty="0" err="1">
                <a:latin typeface="Tahoma"/>
                <a:cs typeface="Tahoma"/>
              </a:rPr>
              <a:t>atas</a:t>
            </a:r>
            <a:r>
              <a:rPr lang="en-US" sz="1500" b="1" dirty="0">
                <a:latin typeface="Tahoma"/>
                <a:cs typeface="Tahoma"/>
              </a:rPr>
              <a:t> </a:t>
            </a:r>
            <a:r>
              <a:rPr lang="en-US" sz="1500" b="1" dirty="0" err="1">
                <a:latin typeface="Tahoma"/>
                <a:cs typeface="Tahoma"/>
              </a:rPr>
              <a:t>pengelolaan</a:t>
            </a:r>
            <a:r>
              <a:rPr lang="en-US" sz="1500" b="1" dirty="0">
                <a:latin typeface="Tahoma"/>
                <a:cs typeface="Tahoma"/>
              </a:rPr>
              <a:t> SDM</a:t>
            </a:r>
            <a:endParaRPr sz="1500" b="1" dirty="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298262" y="4434170"/>
            <a:ext cx="248348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Pengembangan</a:t>
            </a:r>
            <a:r>
              <a:rPr sz="18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75" dirty="0">
                <a:solidFill>
                  <a:srgbClr val="FFFFFF"/>
                </a:solidFill>
                <a:latin typeface="Tahoma"/>
                <a:cs typeface="Tahoma"/>
              </a:rPr>
              <a:t>SDM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297550" y="3122149"/>
            <a:ext cx="2379980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Perencanaan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Tahoma"/>
                <a:cs typeface="Tahoma"/>
              </a:rPr>
              <a:t>SDM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915400" y="6190716"/>
            <a:ext cx="8612385" cy="3614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Melakukan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penilaian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berkala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dilakukan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secara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mandiri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oleh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pihak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lain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organisasi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mengevaluasi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kesesuaian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pengawasan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suatu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periode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definisi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pengawasan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intern,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kode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etik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audit.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Melaksanakan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mendokumentasikan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program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penjaminan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peningkatan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kualitas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(QAIP)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sesuai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355600" marR="408305" indent="-342900" algn="just">
              <a:lnSpc>
                <a:spcPct val="1121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APIP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melaporkan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QAIP yang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mencakup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Ruang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lingkup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frekuensi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baik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penilaian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ekstern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Kualifikasi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independensi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penilai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penilai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termasuk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potensi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benturan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kepentingan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Kesimpulan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penilai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penilai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Rencana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tindak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perbaikan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Mengembangkan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prosedur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menindaklanjuti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program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penjaminan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peningkatan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kualitas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berupa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rekomendasi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perbaikan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dibuat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rangka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meningkatkan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efektivitas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pengawasan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kesesuaian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</a:t>
            </a:r>
            <a:r>
              <a:rPr lang="en-ID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355600" marR="408305" indent="-342900" algn="just">
              <a:lnSpc>
                <a:spcPct val="112100"/>
              </a:lnSpc>
              <a:spcBef>
                <a:spcPts val="100"/>
              </a:spcBef>
              <a:buFont typeface="+mj-lt"/>
              <a:buAutoNum type="arabicPeriod"/>
            </a:pPr>
            <a:endParaRPr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205964" y="6326708"/>
            <a:ext cx="668655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ID" sz="1800" spc="140" dirty="0">
                <a:solidFill>
                  <a:srgbClr val="FFFFFF"/>
                </a:solidFill>
                <a:latin typeface="Tahoma"/>
                <a:cs typeface="Tahoma"/>
              </a:rPr>
              <a:t>QAIP</a:t>
            </a:r>
            <a:endParaRPr lang="en-ID" sz="18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304290"/>
            <a:chOff x="0" y="1"/>
            <a:chExt cx="18288000" cy="1304290"/>
          </a:xfrm>
        </p:grpSpPr>
        <p:sp>
          <p:nvSpPr>
            <p:cNvPr id="3" name="object 3"/>
            <p:cNvSpPr/>
            <p:nvPr/>
          </p:nvSpPr>
          <p:spPr>
            <a:xfrm>
              <a:off x="8035271" y="1"/>
              <a:ext cx="10253345" cy="1028700"/>
            </a:xfrm>
            <a:custGeom>
              <a:avLst/>
              <a:gdLst/>
              <a:ahLst/>
              <a:cxnLst/>
              <a:rect l="l" t="t" r="r" b="b"/>
              <a:pathLst>
                <a:path w="10253344" h="1028700">
                  <a:moveTo>
                    <a:pt x="10252728" y="1028700"/>
                  </a:moveTo>
                  <a:lnTo>
                    <a:pt x="0" y="1028700"/>
                  </a:lnTo>
                  <a:lnTo>
                    <a:pt x="1028700" y="0"/>
                  </a:lnTo>
                  <a:lnTo>
                    <a:pt x="10252728" y="0"/>
                  </a:lnTo>
                  <a:lnTo>
                    <a:pt x="10252728" y="1028700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"/>
              <a:ext cx="10351135" cy="1304290"/>
            </a:xfrm>
            <a:custGeom>
              <a:avLst/>
              <a:gdLst/>
              <a:ahLst/>
              <a:cxnLst/>
              <a:rect l="l" t="t" r="r" b="b"/>
              <a:pathLst>
                <a:path w="10351135" h="1304290">
                  <a:moveTo>
                    <a:pt x="9153534" y="1304155"/>
                  </a:moveTo>
                  <a:lnTo>
                    <a:pt x="0" y="1304155"/>
                  </a:lnTo>
                  <a:lnTo>
                    <a:pt x="0" y="0"/>
                  </a:lnTo>
                  <a:lnTo>
                    <a:pt x="10351084" y="0"/>
                  </a:lnTo>
                  <a:lnTo>
                    <a:pt x="9153534" y="1304155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0016500"/>
            <a:ext cx="18288000" cy="270510"/>
            <a:chOff x="0" y="10016500"/>
            <a:chExt cx="18288000" cy="270510"/>
          </a:xfrm>
        </p:grpSpPr>
        <p:sp>
          <p:nvSpPr>
            <p:cNvPr id="6" name="object 6"/>
            <p:cNvSpPr/>
            <p:nvPr/>
          </p:nvSpPr>
          <p:spPr>
            <a:xfrm>
              <a:off x="0" y="10016500"/>
              <a:ext cx="18288000" cy="270510"/>
            </a:xfrm>
            <a:custGeom>
              <a:avLst/>
              <a:gdLst/>
              <a:ahLst/>
              <a:cxnLst/>
              <a:rect l="l" t="t" r="r" b="b"/>
              <a:pathLst>
                <a:path w="18288000" h="270509">
                  <a:moveTo>
                    <a:pt x="18287999" y="270499"/>
                  </a:moveTo>
                  <a:lnTo>
                    <a:pt x="0" y="270499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70499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01831" y="10016500"/>
              <a:ext cx="13284835" cy="270510"/>
            </a:xfrm>
            <a:custGeom>
              <a:avLst/>
              <a:gdLst/>
              <a:ahLst/>
              <a:cxnLst/>
              <a:rect l="l" t="t" r="r" b="b"/>
              <a:pathLst>
                <a:path w="13284835" h="270509">
                  <a:moveTo>
                    <a:pt x="13284336" y="270499"/>
                  </a:moveTo>
                  <a:lnTo>
                    <a:pt x="0" y="270499"/>
                  </a:lnTo>
                  <a:lnTo>
                    <a:pt x="11505" y="234452"/>
                  </a:lnTo>
                  <a:lnTo>
                    <a:pt x="29809" y="194551"/>
                  </a:lnTo>
                  <a:lnTo>
                    <a:pt x="52573" y="157389"/>
                  </a:lnTo>
                  <a:lnTo>
                    <a:pt x="79452" y="123311"/>
                  </a:lnTo>
                  <a:lnTo>
                    <a:pt x="110103" y="92660"/>
                  </a:lnTo>
                  <a:lnTo>
                    <a:pt x="144181" y="65781"/>
                  </a:lnTo>
                  <a:lnTo>
                    <a:pt x="181343" y="43017"/>
                  </a:lnTo>
                  <a:lnTo>
                    <a:pt x="221244" y="24713"/>
                  </a:lnTo>
                  <a:lnTo>
                    <a:pt x="263540" y="11213"/>
                  </a:lnTo>
                  <a:lnTo>
                    <a:pt x="307888" y="2860"/>
                  </a:lnTo>
                  <a:lnTo>
                    <a:pt x="353942" y="0"/>
                  </a:lnTo>
                  <a:lnTo>
                    <a:pt x="12930392" y="0"/>
                  </a:lnTo>
                  <a:lnTo>
                    <a:pt x="12976447" y="2860"/>
                  </a:lnTo>
                  <a:lnTo>
                    <a:pt x="13020795" y="11213"/>
                  </a:lnTo>
                  <a:lnTo>
                    <a:pt x="13063091" y="24713"/>
                  </a:lnTo>
                  <a:lnTo>
                    <a:pt x="13102992" y="43017"/>
                  </a:lnTo>
                  <a:lnTo>
                    <a:pt x="13140154" y="65781"/>
                  </a:lnTo>
                  <a:lnTo>
                    <a:pt x="13174233" y="92660"/>
                  </a:lnTo>
                  <a:lnTo>
                    <a:pt x="13204883" y="123311"/>
                  </a:lnTo>
                  <a:lnTo>
                    <a:pt x="13231763" y="157389"/>
                  </a:lnTo>
                  <a:lnTo>
                    <a:pt x="13254527" y="194551"/>
                  </a:lnTo>
                  <a:lnTo>
                    <a:pt x="13272831" y="234452"/>
                  </a:lnTo>
                  <a:lnTo>
                    <a:pt x="13284336" y="270499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44591" y="10016500"/>
              <a:ext cx="9999345" cy="270510"/>
            </a:xfrm>
            <a:custGeom>
              <a:avLst/>
              <a:gdLst/>
              <a:ahLst/>
              <a:cxnLst/>
              <a:rect l="l" t="t" r="r" b="b"/>
              <a:pathLst>
                <a:path w="9999345" h="270509">
                  <a:moveTo>
                    <a:pt x="9998817" y="270499"/>
                  </a:moveTo>
                  <a:lnTo>
                    <a:pt x="0" y="270499"/>
                  </a:lnTo>
                  <a:lnTo>
                    <a:pt x="11505" y="234452"/>
                  </a:lnTo>
                  <a:lnTo>
                    <a:pt x="29809" y="194551"/>
                  </a:lnTo>
                  <a:lnTo>
                    <a:pt x="52573" y="157389"/>
                  </a:lnTo>
                  <a:lnTo>
                    <a:pt x="79452" y="123311"/>
                  </a:lnTo>
                  <a:lnTo>
                    <a:pt x="110103" y="92660"/>
                  </a:lnTo>
                  <a:lnTo>
                    <a:pt x="144181" y="65781"/>
                  </a:lnTo>
                  <a:lnTo>
                    <a:pt x="181343" y="43017"/>
                  </a:lnTo>
                  <a:lnTo>
                    <a:pt x="221244" y="24713"/>
                  </a:lnTo>
                  <a:lnTo>
                    <a:pt x="263540" y="11213"/>
                  </a:lnTo>
                  <a:lnTo>
                    <a:pt x="307888" y="2860"/>
                  </a:lnTo>
                  <a:lnTo>
                    <a:pt x="353943" y="0"/>
                  </a:lnTo>
                  <a:lnTo>
                    <a:pt x="9644874" y="0"/>
                  </a:lnTo>
                  <a:lnTo>
                    <a:pt x="9690928" y="2860"/>
                  </a:lnTo>
                  <a:lnTo>
                    <a:pt x="9735275" y="11213"/>
                  </a:lnTo>
                  <a:lnTo>
                    <a:pt x="9777572" y="24713"/>
                  </a:lnTo>
                  <a:lnTo>
                    <a:pt x="9817473" y="43017"/>
                  </a:lnTo>
                  <a:lnTo>
                    <a:pt x="9854635" y="65781"/>
                  </a:lnTo>
                  <a:lnTo>
                    <a:pt x="9888713" y="92660"/>
                  </a:lnTo>
                  <a:lnTo>
                    <a:pt x="9919364" y="123311"/>
                  </a:lnTo>
                  <a:lnTo>
                    <a:pt x="9946244" y="157389"/>
                  </a:lnTo>
                  <a:lnTo>
                    <a:pt x="9969007" y="194551"/>
                  </a:lnTo>
                  <a:lnTo>
                    <a:pt x="9987312" y="234452"/>
                  </a:lnTo>
                  <a:lnTo>
                    <a:pt x="9998817" y="270499"/>
                  </a:lnTo>
                  <a:close/>
                </a:path>
              </a:pathLst>
            </a:custGeom>
            <a:solidFill>
              <a:srgbClr val="FDB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885263" y="2658233"/>
            <a:ext cx="16793210" cy="0"/>
          </a:xfrm>
          <a:custGeom>
            <a:avLst/>
            <a:gdLst/>
            <a:ahLst/>
            <a:cxnLst/>
            <a:rect l="l" t="t" r="r" b="b"/>
            <a:pathLst>
              <a:path w="16793210">
                <a:moveTo>
                  <a:pt x="0" y="0"/>
                </a:moveTo>
                <a:lnTo>
                  <a:pt x="16792711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2474" y="1811355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5">
                <a:moveTo>
                  <a:pt x="2823046" y="573332"/>
                </a:moveTo>
                <a:lnTo>
                  <a:pt x="205110" y="573332"/>
                </a:lnTo>
                <a:lnTo>
                  <a:pt x="190134" y="571822"/>
                </a:lnTo>
                <a:lnTo>
                  <a:pt x="145435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7" y="471673"/>
                </a:lnTo>
                <a:lnTo>
                  <a:pt x="18713" y="431224"/>
                </a:lnTo>
                <a:lnTo>
                  <a:pt x="4837" y="386525"/>
                </a:lnTo>
                <a:lnTo>
                  <a:pt x="0" y="338535"/>
                </a:lnTo>
                <a:lnTo>
                  <a:pt x="0" y="238124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7" y="104987"/>
                </a:lnTo>
                <a:lnTo>
                  <a:pt x="69745" y="69745"/>
                </a:lnTo>
                <a:lnTo>
                  <a:pt x="104987" y="40668"/>
                </a:lnTo>
                <a:lnTo>
                  <a:pt x="145435" y="18713"/>
                </a:lnTo>
                <a:lnTo>
                  <a:pt x="190134" y="4837"/>
                </a:lnTo>
                <a:lnTo>
                  <a:pt x="238124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8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6"/>
                </a:lnTo>
                <a:lnTo>
                  <a:pt x="3023319" y="190134"/>
                </a:lnTo>
                <a:lnTo>
                  <a:pt x="3028156" y="238124"/>
                </a:lnTo>
                <a:lnTo>
                  <a:pt x="3028156" y="338535"/>
                </a:lnTo>
                <a:lnTo>
                  <a:pt x="3023319" y="386525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6" y="573332"/>
                </a:lnTo>
                <a:close/>
              </a:path>
            </a:pathLst>
          </a:custGeom>
          <a:solidFill>
            <a:srgbClr val="F799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73236" y="1811355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5">
                <a:moveTo>
                  <a:pt x="2823045" y="573332"/>
                </a:moveTo>
                <a:lnTo>
                  <a:pt x="205110" y="573332"/>
                </a:lnTo>
                <a:lnTo>
                  <a:pt x="190134" y="571822"/>
                </a:lnTo>
                <a:lnTo>
                  <a:pt x="145436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8" y="471673"/>
                </a:lnTo>
                <a:lnTo>
                  <a:pt x="18713" y="431224"/>
                </a:lnTo>
                <a:lnTo>
                  <a:pt x="4837" y="386525"/>
                </a:lnTo>
                <a:lnTo>
                  <a:pt x="0" y="338535"/>
                </a:lnTo>
                <a:lnTo>
                  <a:pt x="0" y="238124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8" y="104987"/>
                </a:lnTo>
                <a:lnTo>
                  <a:pt x="69745" y="69745"/>
                </a:lnTo>
                <a:lnTo>
                  <a:pt x="104987" y="40668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8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6"/>
                </a:lnTo>
                <a:lnTo>
                  <a:pt x="3023318" y="190134"/>
                </a:lnTo>
                <a:lnTo>
                  <a:pt x="3028156" y="238124"/>
                </a:lnTo>
                <a:lnTo>
                  <a:pt x="3028156" y="338535"/>
                </a:lnTo>
                <a:lnTo>
                  <a:pt x="3023318" y="386525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5" y="573332"/>
                </a:lnTo>
                <a:close/>
              </a:path>
            </a:pathLst>
          </a:custGeom>
          <a:solidFill>
            <a:srgbClr val="F799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5263" y="7619858"/>
            <a:ext cx="3058160" cy="573405"/>
          </a:xfrm>
          <a:custGeom>
            <a:avLst/>
            <a:gdLst/>
            <a:ahLst/>
            <a:cxnLst/>
            <a:rect l="l" t="t" r="r" b="b"/>
            <a:pathLst>
              <a:path w="3058160" h="573404">
                <a:moveTo>
                  <a:pt x="2853149" y="573332"/>
                </a:moveTo>
                <a:lnTo>
                  <a:pt x="205107" y="573332"/>
                </a:lnTo>
                <a:lnTo>
                  <a:pt x="190134" y="571822"/>
                </a:lnTo>
                <a:lnTo>
                  <a:pt x="145436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8" y="471673"/>
                </a:lnTo>
                <a:lnTo>
                  <a:pt x="18713" y="431224"/>
                </a:lnTo>
                <a:lnTo>
                  <a:pt x="4837" y="386526"/>
                </a:lnTo>
                <a:lnTo>
                  <a:pt x="0" y="338535"/>
                </a:lnTo>
                <a:lnTo>
                  <a:pt x="0" y="238125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8" y="104987"/>
                </a:lnTo>
                <a:lnTo>
                  <a:pt x="69745" y="69745"/>
                </a:lnTo>
                <a:lnTo>
                  <a:pt x="104987" y="40668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2820132" y="0"/>
                </a:lnTo>
                <a:lnTo>
                  <a:pt x="2868123" y="4837"/>
                </a:lnTo>
                <a:lnTo>
                  <a:pt x="2912821" y="18713"/>
                </a:lnTo>
                <a:lnTo>
                  <a:pt x="2953270" y="40668"/>
                </a:lnTo>
                <a:lnTo>
                  <a:pt x="2988512" y="69745"/>
                </a:lnTo>
                <a:lnTo>
                  <a:pt x="3017589" y="104987"/>
                </a:lnTo>
                <a:lnTo>
                  <a:pt x="3039544" y="145436"/>
                </a:lnTo>
                <a:lnTo>
                  <a:pt x="3053419" y="190134"/>
                </a:lnTo>
                <a:lnTo>
                  <a:pt x="3057772" y="233313"/>
                </a:lnTo>
                <a:lnTo>
                  <a:pt x="3057772" y="343347"/>
                </a:lnTo>
                <a:lnTo>
                  <a:pt x="3053419" y="386526"/>
                </a:lnTo>
                <a:lnTo>
                  <a:pt x="3039544" y="431224"/>
                </a:lnTo>
                <a:lnTo>
                  <a:pt x="3017589" y="471673"/>
                </a:lnTo>
                <a:lnTo>
                  <a:pt x="2988512" y="506915"/>
                </a:lnTo>
                <a:lnTo>
                  <a:pt x="2953270" y="535992"/>
                </a:lnTo>
                <a:lnTo>
                  <a:pt x="2912821" y="557947"/>
                </a:lnTo>
                <a:lnTo>
                  <a:pt x="2868123" y="571822"/>
                </a:lnTo>
                <a:lnTo>
                  <a:pt x="2853149" y="573332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00254" y="2803672"/>
            <a:ext cx="3028315" cy="735330"/>
          </a:xfrm>
          <a:custGeom>
            <a:avLst/>
            <a:gdLst/>
            <a:ahLst/>
            <a:cxnLst/>
            <a:rect l="l" t="t" r="r" b="b"/>
            <a:pathLst>
              <a:path w="3028315" h="735329">
                <a:moveTo>
                  <a:pt x="2796287" y="735041"/>
                </a:moveTo>
                <a:lnTo>
                  <a:pt x="231869" y="735041"/>
                </a:lnTo>
                <a:lnTo>
                  <a:pt x="190134" y="730834"/>
                </a:lnTo>
                <a:lnTo>
                  <a:pt x="145435" y="716958"/>
                </a:lnTo>
                <a:lnTo>
                  <a:pt x="104986" y="695004"/>
                </a:lnTo>
                <a:lnTo>
                  <a:pt x="69745" y="665926"/>
                </a:lnTo>
                <a:lnTo>
                  <a:pt x="40667" y="630685"/>
                </a:lnTo>
                <a:lnTo>
                  <a:pt x="18712" y="590236"/>
                </a:lnTo>
                <a:lnTo>
                  <a:pt x="4837" y="545537"/>
                </a:lnTo>
                <a:lnTo>
                  <a:pt x="0" y="497548"/>
                </a:lnTo>
                <a:lnTo>
                  <a:pt x="0" y="238123"/>
                </a:lnTo>
                <a:lnTo>
                  <a:pt x="4837" y="190134"/>
                </a:lnTo>
                <a:lnTo>
                  <a:pt x="18712" y="145436"/>
                </a:lnTo>
                <a:lnTo>
                  <a:pt x="40667" y="104987"/>
                </a:lnTo>
                <a:lnTo>
                  <a:pt x="69745" y="69745"/>
                </a:lnTo>
                <a:lnTo>
                  <a:pt x="104986" y="40668"/>
                </a:lnTo>
                <a:lnTo>
                  <a:pt x="145435" y="18713"/>
                </a:lnTo>
                <a:lnTo>
                  <a:pt x="190134" y="4837"/>
                </a:lnTo>
                <a:lnTo>
                  <a:pt x="238124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8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6"/>
                </a:lnTo>
                <a:lnTo>
                  <a:pt x="3023319" y="190134"/>
                </a:lnTo>
                <a:lnTo>
                  <a:pt x="3028156" y="238123"/>
                </a:lnTo>
                <a:lnTo>
                  <a:pt x="3028156" y="497548"/>
                </a:lnTo>
                <a:lnTo>
                  <a:pt x="3023319" y="545537"/>
                </a:lnTo>
                <a:lnTo>
                  <a:pt x="3009443" y="590236"/>
                </a:lnTo>
                <a:lnTo>
                  <a:pt x="2987488" y="630685"/>
                </a:lnTo>
                <a:lnTo>
                  <a:pt x="2958411" y="665926"/>
                </a:lnTo>
                <a:lnTo>
                  <a:pt x="2923169" y="695004"/>
                </a:lnTo>
                <a:lnTo>
                  <a:pt x="2882720" y="716958"/>
                </a:lnTo>
                <a:lnTo>
                  <a:pt x="2838022" y="730834"/>
                </a:lnTo>
                <a:lnTo>
                  <a:pt x="2796287" y="735041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19105" y="7754005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4">
                <a:moveTo>
                  <a:pt x="2823049" y="573332"/>
                </a:moveTo>
                <a:lnTo>
                  <a:pt x="205107" y="573332"/>
                </a:lnTo>
                <a:lnTo>
                  <a:pt x="190134" y="571822"/>
                </a:lnTo>
                <a:lnTo>
                  <a:pt x="145436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8" y="471673"/>
                </a:lnTo>
                <a:lnTo>
                  <a:pt x="18713" y="431224"/>
                </a:lnTo>
                <a:lnTo>
                  <a:pt x="4837" y="386526"/>
                </a:lnTo>
                <a:lnTo>
                  <a:pt x="0" y="338535"/>
                </a:lnTo>
                <a:lnTo>
                  <a:pt x="0" y="238125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8" y="104987"/>
                </a:lnTo>
                <a:lnTo>
                  <a:pt x="69745" y="69745"/>
                </a:lnTo>
                <a:lnTo>
                  <a:pt x="104987" y="40668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8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6"/>
                </a:lnTo>
                <a:lnTo>
                  <a:pt x="3023318" y="190134"/>
                </a:lnTo>
                <a:lnTo>
                  <a:pt x="3028156" y="238125"/>
                </a:lnTo>
                <a:lnTo>
                  <a:pt x="3028156" y="338535"/>
                </a:lnTo>
                <a:lnTo>
                  <a:pt x="3023318" y="386526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9" y="573332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12100" y="1899692"/>
            <a:ext cx="19050" cy="7792084"/>
          </a:xfrm>
          <a:custGeom>
            <a:avLst/>
            <a:gdLst/>
            <a:ahLst/>
            <a:cxnLst/>
            <a:rect l="l" t="t" r="r" b="b"/>
            <a:pathLst>
              <a:path w="19050" h="7792084">
                <a:moveTo>
                  <a:pt x="19044" y="7791568"/>
                </a:moveTo>
                <a:lnTo>
                  <a:pt x="0" y="0"/>
                </a:lnTo>
              </a:path>
            </a:pathLst>
          </a:custGeom>
          <a:ln w="380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86558" y="1899645"/>
            <a:ext cx="19050" cy="7792084"/>
          </a:xfrm>
          <a:custGeom>
            <a:avLst/>
            <a:gdLst/>
            <a:ahLst/>
            <a:cxnLst/>
            <a:rect l="l" t="t" r="r" b="b"/>
            <a:pathLst>
              <a:path w="19050" h="7792084">
                <a:moveTo>
                  <a:pt x="19044" y="7791568"/>
                </a:moveTo>
                <a:lnTo>
                  <a:pt x="0" y="0"/>
                </a:lnTo>
              </a:path>
            </a:pathLst>
          </a:custGeom>
          <a:ln w="380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2959" y="2705100"/>
            <a:ext cx="3028315" cy="897255"/>
          </a:xfrm>
          <a:custGeom>
            <a:avLst/>
            <a:gdLst/>
            <a:ahLst/>
            <a:cxnLst/>
            <a:rect l="l" t="t" r="r" b="b"/>
            <a:pathLst>
              <a:path w="3028315" h="897254">
                <a:moveTo>
                  <a:pt x="2817911" y="896750"/>
                </a:moveTo>
                <a:lnTo>
                  <a:pt x="210245" y="896750"/>
                </a:lnTo>
                <a:lnTo>
                  <a:pt x="190134" y="894723"/>
                </a:lnTo>
                <a:lnTo>
                  <a:pt x="145436" y="880847"/>
                </a:lnTo>
                <a:lnTo>
                  <a:pt x="104987" y="858893"/>
                </a:lnTo>
                <a:lnTo>
                  <a:pt x="69745" y="829815"/>
                </a:lnTo>
                <a:lnTo>
                  <a:pt x="40668" y="794574"/>
                </a:lnTo>
                <a:lnTo>
                  <a:pt x="18713" y="754125"/>
                </a:lnTo>
                <a:lnTo>
                  <a:pt x="4837" y="709426"/>
                </a:lnTo>
                <a:lnTo>
                  <a:pt x="0" y="661435"/>
                </a:lnTo>
                <a:lnTo>
                  <a:pt x="0" y="238125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8" y="104987"/>
                </a:lnTo>
                <a:lnTo>
                  <a:pt x="69745" y="69745"/>
                </a:lnTo>
                <a:lnTo>
                  <a:pt x="104987" y="40668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8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6"/>
                </a:lnTo>
                <a:lnTo>
                  <a:pt x="3023318" y="190134"/>
                </a:lnTo>
                <a:lnTo>
                  <a:pt x="3028156" y="238125"/>
                </a:lnTo>
                <a:lnTo>
                  <a:pt x="3028156" y="661435"/>
                </a:lnTo>
                <a:lnTo>
                  <a:pt x="3023318" y="709426"/>
                </a:lnTo>
                <a:lnTo>
                  <a:pt x="3009443" y="754125"/>
                </a:lnTo>
                <a:lnTo>
                  <a:pt x="2987488" y="794574"/>
                </a:lnTo>
                <a:lnTo>
                  <a:pt x="2958411" y="829815"/>
                </a:lnTo>
                <a:lnTo>
                  <a:pt x="2923169" y="858893"/>
                </a:lnTo>
                <a:lnTo>
                  <a:pt x="2882720" y="880847"/>
                </a:lnTo>
                <a:lnTo>
                  <a:pt x="2838022" y="894723"/>
                </a:lnTo>
                <a:lnTo>
                  <a:pt x="2817911" y="896750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19105" y="3722370"/>
            <a:ext cx="3028315" cy="735330"/>
          </a:xfrm>
          <a:custGeom>
            <a:avLst/>
            <a:gdLst/>
            <a:ahLst/>
            <a:cxnLst/>
            <a:rect l="l" t="t" r="r" b="b"/>
            <a:pathLst>
              <a:path w="3028315" h="735329">
                <a:moveTo>
                  <a:pt x="2796290" y="735041"/>
                </a:moveTo>
                <a:lnTo>
                  <a:pt x="231866" y="735041"/>
                </a:lnTo>
                <a:lnTo>
                  <a:pt x="190134" y="730834"/>
                </a:lnTo>
                <a:lnTo>
                  <a:pt x="145436" y="716959"/>
                </a:lnTo>
                <a:lnTo>
                  <a:pt x="104987" y="695004"/>
                </a:lnTo>
                <a:lnTo>
                  <a:pt x="69745" y="665927"/>
                </a:lnTo>
                <a:lnTo>
                  <a:pt x="40668" y="630685"/>
                </a:lnTo>
                <a:lnTo>
                  <a:pt x="18713" y="590236"/>
                </a:lnTo>
                <a:lnTo>
                  <a:pt x="4837" y="545537"/>
                </a:lnTo>
                <a:lnTo>
                  <a:pt x="0" y="497547"/>
                </a:lnTo>
                <a:lnTo>
                  <a:pt x="0" y="238125"/>
                </a:lnTo>
                <a:lnTo>
                  <a:pt x="4837" y="190134"/>
                </a:lnTo>
                <a:lnTo>
                  <a:pt x="18713" y="145435"/>
                </a:lnTo>
                <a:lnTo>
                  <a:pt x="40668" y="104986"/>
                </a:lnTo>
                <a:lnTo>
                  <a:pt x="69745" y="69745"/>
                </a:lnTo>
                <a:lnTo>
                  <a:pt x="104987" y="40667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7"/>
                </a:lnTo>
                <a:lnTo>
                  <a:pt x="2958411" y="69745"/>
                </a:lnTo>
                <a:lnTo>
                  <a:pt x="2987488" y="104986"/>
                </a:lnTo>
                <a:lnTo>
                  <a:pt x="3009443" y="145435"/>
                </a:lnTo>
                <a:lnTo>
                  <a:pt x="3023318" y="190134"/>
                </a:lnTo>
                <a:lnTo>
                  <a:pt x="3028156" y="238125"/>
                </a:lnTo>
                <a:lnTo>
                  <a:pt x="3028156" y="497547"/>
                </a:lnTo>
                <a:lnTo>
                  <a:pt x="3023318" y="545537"/>
                </a:lnTo>
                <a:lnTo>
                  <a:pt x="3009443" y="590236"/>
                </a:lnTo>
                <a:lnTo>
                  <a:pt x="2987488" y="630685"/>
                </a:lnTo>
                <a:lnTo>
                  <a:pt x="2958411" y="665927"/>
                </a:lnTo>
                <a:lnTo>
                  <a:pt x="2923169" y="695004"/>
                </a:lnTo>
                <a:lnTo>
                  <a:pt x="2882720" y="716959"/>
                </a:lnTo>
                <a:lnTo>
                  <a:pt x="2838022" y="730834"/>
                </a:lnTo>
                <a:lnTo>
                  <a:pt x="2796290" y="735041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2474" y="4914900"/>
            <a:ext cx="16878935" cy="37465"/>
          </a:xfrm>
          <a:custGeom>
            <a:avLst/>
            <a:gdLst/>
            <a:ahLst/>
            <a:cxnLst/>
            <a:rect l="l" t="t" r="r" b="b"/>
            <a:pathLst>
              <a:path w="16878935" h="37465">
                <a:moveTo>
                  <a:pt x="0" y="37362"/>
                </a:moveTo>
                <a:lnTo>
                  <a:pt x="1687833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910" y="8382284"/>
            <a:ext cx="1695449" cy="121919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69275" y="8294368"/>
            <a:ext cx="1400174" cy="113347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0" y="3619500"/>
            <a:ext cx="1516409" cy="1185183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79271" y="215847"/>
            <a:ext cx="9473565" cy="1117614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615"/>
              </a:spcBef>
            </a:pPr>
            <a:r>
              <a:rPr lang="en-ID" sz="2650" i="1" spc="-190" dirty="0">
                <a:latin typeface="Verdana"/>
                <a:cs typeface="Verdana"/>
              </a:rPr>
              <a:t>Lesson</a:t>
            </a:r>
            <a:r>
              <a:rPr lang="en-ID" sz="2650" i="1" spc="-305" dirty="0">
                <a:latin typeface="Verdana"/>
                <a:cs typeface="Verdana"/>
              </a:rPr>
              <a:t> </a:t>
            </a:r>
            <a:r>
              <a:rPr lang="en-ID" sz="2650" i="1" spc="-160" dirty="0">
                <a:latin typeface="Verdana"/>
                <a:cs typeface="Verdana"/>
              </a:rPr>
              <a:t>Learned</a:t>
            </a:r>
            <a:r>
              <a:rPr lang="en-ID" sz="2650" i="1" spc="-310" dirty="0">
                <a:latin typeface="Verdana"/>
                <a:cs typeface="Verdana"/>
              </a:rPr>
              <a:t> </a:t>
            </a:r>
            <a:r>
              <a:rPr lang="en-ID" sz="2650" dirty="0" err="1"/>
              <a:t>Penilaian</a:t>
            </a:r>
            <a:r>
              <a:rPr lang="en-ID" sz="2650" spc="-175" dirty="0"/>
              <a:t> </a:t>
            </a:r>
            <a:r>
              <a:rPr lang="en-ID" sz="2650" spc="-30" dirty="0" err="1"/>
              <a:t>Kapabilitas</a:t>
            </a:r>
            <a:r>
              <a:rPr lang="en-ID" sz="2650" spc="-180" dirty="0"/>
              <a:t> </a:t>
            </a:r>
            <a:r>
              <a:rPr lang="en-ID" sz="2650" spc="-20" dirty="0"/>
              <a:t>APIP</a:t>
            </a:r>
            <a:r>
              <a:rPr lang="en-ID" sz="2650" spc="-180" dirty="0"/>
              <a:t> </a:t>
            </a:r>
            <a:r>
              <a:rPr lang="en-ID" sz="2650" spc="-180" dirty="0" err="1"/>
              <a:t>Kemnterian</a:t>
            </a:r>
            <a:r>
              <a:rPr lang="en-ID" sz="2650" spc="-180" dirty="0"/>
              <a:t> </a:t>
            </a:r>
            <a:r>
              <a:rPr lang="en-ID" sz="2650" spc="-180" dirty="0" err="1"/>
              <a:t>Pertahanan</a:t>
            </a:r>
            <a:r>
              <a:rPr lang="en-ID" sz="2650" spc="-180" dirty="0"/>
              <a:t> </a:t>
            </a:r>
            <a:r>
              <a:rPr lang="en-ID" sz="2650" dirty="0" err="1"/>
              <a:t>Tahun</a:t>
            </a:r>
            <a:r>
              <a:rPr lang="en-ID" sz="2650" spc="-180" dirty="0"/>
              <a:t> </a:t>
            </a:r>
            <a:r>
              <a:rPr lang="en-ID" sz="2650" spc="-60" dirty="0"/>
              <a:t>2023 </a:t>
            </a:r>
            <a:r>
              <a:rPr lang="en-ID" sz="2650" i="1" spc="-114" dirty="0">
                <a:latin typeface="Verdana"/>
                <a:cs typeface="Verdana"/>
              </a:rPr>
              <a:t>Area</a:t>
            </a:r>
            <a:r>
              <a:rPr lang="en-ID" sz="2650" i="1" spc="-355" dirty="0">
                <a:latin typeface="Verdana"/>
                <a:cs typeface="Verdana"/>
              </a:rPr>
              <a:t> </a:t>
            </a:r>
            <a:r>
              <a:rPr lang="en-ID" sz="2650" i="1" spc="-110" dirty="0">
                <a:latin typeface="Verdana"/>
                <a:cs typeface="Verdana"/>
              </a:rPr>
              <a:t>of</a:t>
            </a:r>
            <a:r>
              <a:rPr lang="en-ID" sz="2650" i="1" spc="-355" dirty="0">
                <a:latin typeface="Verdana"/>
                <a:cs typeface="Verdana"/>
              </a:rPr>
              <a:t> </a:t>
            </a:r>
            <a:r>
              <a:rPr lang="en-ID" sz="2650" i="1" spc="-220" dirty="0">
                <a:latin typeface="Verdana"/>
                <a:cs typeface="Verdana"/>
              </a:rPr>
              <a:t>Improvement</a:t>
            </a:r>
            <a:r>
              <a:rPr lang="en-ID" sz="2650" i="1" spc="-360" dirty="0">
                <a:latin typeface="Verdana"/>
                <a:cs typeface="Verdana"/>
              </a:rPr>
              <a:t> </a:t>
            </a:r>
            <a:r>
              <a:rPr lang="en-ID" sz="2650" spc="-30" dirty="0" err="1"/>
              <a:t>Kapabilitas</a:t>
            </a:r>
            <a:r>
              <a:rPr lang="en-ID" sz="2650" spc="-235" dirty="0"/>
              <a:t> </a:t>
            </a:r>
            <a:r>
              <a:rPr lang="en-ID" sz="2650" spc="-20" dirty="0"/>
              <a:t>APIP</a:t>
            </a:r>
            <a:r>
              <a:rPr lang="en-ID" sz="2650" spc="-229" dirty="0"/>
              <a:t> </a:t>
            </a:r>
            <a:r>
              <a:rPr lang="en-ID" sz="2650" spc="-465" dirty="0"/>
              <a:t>(1)</a:t>
            </a:r>
            <a:endParaRPr sz="2650" dirty="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53801" y="1919638"/>
            <a:ext cx="1125855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b="1" spc="65" dirty="0">
                <a:latin typeface="Tahoma"/>
                <a:cs typeface="Tahoma"/>
              </a:rPr>
              <a:t>ELEMEN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67884" y="1919638"/>
            <a:ext cx="839469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b="1" spc="-10" dirty="0">
                <a:latin typeface="Tahoma"/>
                <a:cs typeface="Tahoma"/>
              </a:rPr>
              <a:t>TOPIK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21590" y="7703343"/>
            <a:ext cx="2585720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u="heavy" spc="1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Struktur</a:t>
            </a:r>
            <a:r>
              <a:rPr sz="2000" u="heavy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000" u="heavy" spc="1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Tata</a:t>
            </a:r>
            <a:r>
              <a:rPr sz="2000" u="heavy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000" u="heavy" spc="1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Kelola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28660" y="2850256"/>
            <a:ext cx="2171700" cy="877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9135" marR="5080" indent="-687070">
              <a:lnSpc>
                <a:spcPct val="113999"/>
              </a:lnSpc>
              <a:spcBef>
                <a:spcPts val="95"/>
              </a:spcBef>
            </a:pPr>
            <a:r>
              <a:rPr lang="en-US" sz="1700" spc="145" dirty="0" err="1">
                <a:solidFill>
                  <a:srgbClr val="FFFFFF"/>
                </a:solidFill>
                <a:latin typeface="Tahoma"/>
                <a:cs typeface="Tahoma"/>
              </a:rPr>
              <a:t>Rencana</a:t>
            </a:r>
            <a:r>
              <a:rPr lang="en-US" sz="1700" spc="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1700" spc="145" dirty="0" err="1">
                <a:solidFill>
                  <a:srgbClr val="FFFFFF"/>
                </a:solidFill>
                <a:latin typeface="Tahoma"/>
                <a:cs typeface="Tahoma"/>
              </a:rPr>
              <a:t>Kerja</a:t>
            </a:r>
            <a:r>
              <a:rPr lang="en-US" sz="1700" spc="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1700" spc="145" dirty="0" err="1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lang="en-US" sz="1700" spc="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1700" spc="145" dirty="0" err="1">
                <a:solidFill>
                  <a:srgbClr val="FFFFFF"/>
                </a:solidFill>
                <a:latin typeface="Tahoma"/>
                <a:cs typeface="Tahoma"/>
              </a:rPr>
              <a:t>Anggaran</a:t>
            </a:r>
            <a:r>
              <a:rPr lang="en-US" sz="1700" spc="145" dirty="0">
                <a:solidFill>
                  <a:srgbClr val="FFFFFF"/>
                </a:solidFill>
                <a:latin typeface="Tahoma"/>
                <a:cs typeface="Tahoma"/>
              </a:rPr>
              <a:t> APIP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891039" y="2820673"/>
            <a:ext cx="809879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Melakukan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continuous risk assessment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menjadikannya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dasar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perubahan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Renja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RKA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sehingga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menghasilkan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Renja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RKA yang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adaptif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Melakukan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peningkatan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pelaporan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sehingga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informasi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dibutuhkan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oleh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pimpinan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instansi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disajikan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secara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real time 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saja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dibutuhkan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mendukung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pengambilan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keputusan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ID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ID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938818" y="7811588"/>
            <a:ext cx="8406637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Melaksanakan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evaluasi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secara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berkala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kebijakan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pelaporan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APIP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Pimpinan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APIP 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5338678" y="7884979"/>
            <a:ext cx="2589530" cy="286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1700" spc="160" dirty="0" err="1">
                <a:solidFill>
                  <a:srgbClr val="FFFFFF"/>
                </a:solidFill>
                <a:latin typeface="Tahoma"/>
                <a:cs typeface="Tahoma"/>
              </a:rPr>
              <a:t>Hubungan</a:t>
            </a:r>
            <a:r>
              <a:rPr lang="en-US" sz="1700" spc="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1700" spc="160" dirty="0" err="1">
                <a:solidFill>
                  <a:srgbClr val="FFFFFF"/>
                </a:solidFill>
                <a:latin typeface="Tahoma"/>
                <a:cs typeface="Tahoma"/>
              </a:rPr>
              <a:t>Pelaporan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50194" y="2725971"/>
            <a:ext cx="2530475" cy="739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10489">
              <a:lnSpc>
                <a:spcPct val="117200"/>
              </a:lnSpc>
              <a:spcBef>
                <a:spcPts val="95"/>
              </a:spcBef>
            </a:pPr>
            <a:r>
              <a:rPr sz="2000" u="heavy" spc="1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Akuntabilitas</a:t>
            </a:r>
            <a:r>
              <a:rPr sz="2000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000" u="heavy" spc="1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dan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u="heavy" spc="1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Mana</a:t>
            </a:r>
            <a:r>
              <a:rPr sz="2000" spc="190" dirty="0">
                <a:solidFill>
                  <a:srgbClr val="FFFFFF"/>
                </a:solidFill>
                <a:latin typeface="Tahoma"/>
                <a:cs typeface="Tahoma"/>
              </a:rPr>
              <a:t>j</a:t>
            </a:r>
            <a:r>
              <a:rPr sz="2000" u="heavy" spc="1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emen</a:t>
            </a:r>
            <a:r>
              <a:rPr sz="2000" u="heavy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000" u="heavy" spc="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Kinerja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383502" y="3927706"/>
            <a:ext cx="2499360" cy="286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00" spc="140" dirty="0">
                <a:solidFill>
                  <a:srgbClr val="FFFFFF"/>
                </a:solidFill>
                <a:latin typeface="Tahoma"/>
                <a:cs typeface="Tahoma"/>
              </a:rPr>
              <a:t>Pelaporan</a:t>
            </a:r>
            <a:r>
              <a:rPr sz="17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spc="150" dirty="0">
                <a:solidFill>
                  <a:srgbClr val="FFFFFF"/>
                </a:solidFill>
                <a:latin typeface="Tahoma"/>
                <a:cs typeface="Tahoma"/>
              </a:rPr>
              <a:t>Manajemen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0277299" y="1811355"/>
            <a:ext cx="5120005" cy="558800"/>
          </a:xfrm>
          <a:custGeom>
            <a:avLst/>
            <a:gdLst/>
            <a:ahLst/>
            <a:cxnLst/>
            <a:rect l="l" t="t" r="r" b="b"/>
            <a:pathLst>
              <a:path w="5120005" h="558800">
                <a:moveTo>
                  <a:pt x="4893897" y="558631"/>
                </a:moveTo>
                <a:lnTo>
                  <a:pt x="226023" y="558631"/>
                </a:lnTo>
                <a:lnTo>
                  <a:pt x="190134" y="555013"/>
                </a:lnTo>
                <a:lnTo>
                  <a:pt x="145436" y="541138"/>
                </a:lnTo>
                <a:lnTo>
                  <a:pt x="104987" y="519183"/>
                </a:lnTo>
                <a:lnTo>
                  <a:pt x="69745" y="490106"/>
                </a:lnTo>
                <a:lnTo>
                  <a:pt x="40668" y="454864"/>
                </a:lnTo>
                <a:lnTo>
                  <a:pt x="18713" y="414415"/>
                </a:lnTo>
                <a:lnTo>
                  <a:pt x="4837" y="369716"/>
                </a:lnTo>
                <a:lnTo>
                  <a:pt x="0" y="321726"/>
                </a:lnTo>
                <a:lnTo>
                  <a:pt x="0" y="238125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8" y="104987"/>
                </a:lnTo>
                <a:lnTo>
                  <a:pt x="69745" y="69745"/>
                </a:lnTo>
                <a:lnTo>
                  <a:pt x="104987" y="40668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4881796" y="0"/>
                </a:lnTo>
                <a:lnTo>
                  <a:pt x="4929786" y="4837"/>
                </a:lnTo>
                <a:lnTo>
                  <a:pt x="4974485" y="18713"/>
                </a:lnTo>
                <a:lnTo>
                  <a:pt x="5014934" y="40668"/>
                </a:lnTo>
                <a:lnTo>
                  <a:pt x="5050176" y="69745"/>
                </a:lnTo>
                <a:lnTo>
                  <a:pt x="5079253" y="104987"/>
                </a:lnTo>
                <a:lnTo>
                  <a:pt x="5101208" y="145436"/>
                </a:lnTo>
                <a:lnTo>
                  <a:pt x="5115083" y="190134"/>
                </a:lnTo>
                <a:lnTo>
                  <a:pt x="5119921" y="238125"/>
                </a:lnTo>
                <a:lnTo>
                  <a:pt x="5119921" y="321726"/>
                </a:lnTo>
                <a:lnTo>
                  <a:pt x="5115083" y="369716"/>
                </a:lnTo>
                <a:lnTo>
                  <a:pt x="5101208" y="414415"/>
                </a:lnTo>
                <a:lnTo>
                  <a:pt x="5079253" y="454864"/>
                </a:lnTo>
                <a:lnTo>
                  <a:pt x="5050176" y="490106"/>
                </a:lnTo>
                <a:lnTo>
                  <a:pt x="5014934" y="519183"/>
                </a:lnTo>
                <a:lnTo>
                  <a:pt x="4974485" y="541138"/>
                </a:lnTo>
                <a:lnTo>
                  <a:pt x="4929786" y="555013"/>
                </a:lnTo>
                <a:lnTo>
                  <a:pt x="4893897" y="558631"/>
                </a:lnTo>
                <a:close/>
              </a:path>
            </a:pathLst>
          </a:custGeom>
          <a:solidFill>
            <a:srgbClr val="F799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0511401" y="1919638"/>
            <a:ext cx="4652010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b="1" dirty="0">
                <a:latin typeface="Tahoma"/>
                <a:cs typeface="Tahoma"/>
              </a:rPr>
              <a:t>URAIAN</a:t>
            </a:r>
            <a:r>
              <a:rPr sz="2000" b="1" spc="45" dirty="0">
                <a:latin typeface="Tahoma"/>
                <a:cs typeface="Tahoma"/>
              </a:rPr>
              <a:t> </a:t>
            </a:r>
            <a:r>
              <a:rPr sz="2000" b="1" spc="50" dirty="0">
                <a:latin typeface="Tahoma"/>
                <a:cs typeface="Tahoma"/>
              </a:rPr>
              <a:t>Area </a:t>
            </a:r>
            <a:r>
              <a:rPr sz="2000" b="1" dirty="0">
                <a:latin typeface="Tahoma"/>
                <a:cs typeface="Tahoma"/>
              </a:rPr>
              <a:t>of</a:t>
            </a:r>
            <a:r>
              <a:rPr sz="2000" b="1" spc="45" dirty="0">
                <a:latin typeface="Tahoma"/>
                <a:cs typeface="Tahoma"/>
              </a:rPr>
              <a:t> </a:t>
            </a:r>
            <a:r>
              <a:rPr sz="2000" b="1" dirty="0">
                <a:latin typeface="Tahoma"/>
                <a:cs typeface="Tahoma"/>
              </a:rPr>
              <a:t>Improvement</a:t>
            </a:r>
            <a:r>
              <a:rPr sz="2000" b="1" spc="50" dirty="0">
                <a:latin typeface="Tahoma"/>
                <a:cs typeface="Tahoma"/>
              </a:rPr>
              <a:t> </a:t>
            </a:r>
            <a:r>
              <a:rPr sz="2000" b="1" spc="-50" dirty="0">
                <a:latin typeface="Tahoma"/>
                <a:cs typeface="Tahoma"/>
              </a:rPr>
              <a:t>(AoI)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3" name="object 30">
            <a:extLst>
              <a:ext uri="{FF2B5EF4-FFF2-40B4-BE49-F238E27FC236}">
                <a16:creationId xmlns:a16="http://schemas.microsoft.com/office/drawing/2014/main" id="{818D6B1C-8366-6640-AC9E-4915A609648B}"/>
              </a:ext>
            </a:extLst>
          </p:cNvPr>
          <p:cNvSpPr/>
          <p:nvPr/>
        </p:nvSpPr>
        <p:spPr>
          <a:xfrm>
            <a:off x="762000" y="7468235"/>
            <a:ext cx="16878935" cy="37465"/>
          </a:xfrm>
          <a:custGeom>
            <a:avLst/>
            <a:gdLst/>
            <a:ahLst/>
            <a:cxnLst/>
            <a:rect l="l" t="t" r="r" b="b"/>
            <a:pathLst>
              <a:path w="16878935" h="37465">
                <a:moveTo>
                  <a:pt x="0" y="37362"/>
                </a:moveTo>
                <a:lnTo>
                  <a:pt x="1687833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3">
            <a:extLst>
              <a:ext uri="{FF2B5EF4-FFF2-40B4-BE49-F238E27FC236}">
                <a16:creationId xmlns:a16="http://schemas.microsoft.com/office/drawing/2014/main" id="{6F7B5B0E-F60C-BC4B-AE2F-BD058BE0C78E}"/>
              </a:ext>
            </a:extLst>
          </p:cNvPr>
          <p:cNvSpPr/>
          <p:nvPr/>
        </p:nvSpPr>
        <p:spPr>
          <a:xfrm>
            <a:off x="838200" y="5636895"/>
            <a:ext cx="2992589" cy="887219"/>
          </a:xfrm>
          <a:custGeom>
            <a:avLst/>
            <a:gdLst/>
            <a:ahLst/>
            <a:cxnLst/>
            <a:rect l="l" t="t" r="r" b="b"/>
            <a:pathLst>
              <a:path w="3058160" h="573404">
                <a:moveTo>
                  <a:pt x="2853149" y="573332"/>
                </a:moveTo>
                <a:lnTo>
                  <a:pt x="205107" y="573332"/>
                </a:lnTo>
                <a:lnTo>
                  <a:pt x="190134" y="571822"/>
                </a:lnTo>
                <a:lnTo>
                  <a:pt x="145436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8" y="471673"/>
                </a:lnTo>
                <a:lnTo>
                  <a:pt x="18713" y="431224"/>
                </a:lnTo>
                <a:lnTo>
                  <a:pt x="4837" y="386526"/>
                </a:lnTo>
                <a:lnTo>
                  <a:pt x="0" y="338535"/>
                </a:lnTo>
                <a:lnTo>
                  <a:pt x="0" y="238125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8" y="104987"/>
                </a:lnTo>
                <a:lnTo>
                  <a:pt x="69745" y="69745"/>
                </a:lnTo>
                <a:lnTo>
                  <a:pt x="104987" y="40668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2820132" y="0"/>
                </a:lnTo>
                <a:lnTo>
                  <a:pt x="2868123" y="4837"/>
                </a:lnTo>
                <a:lnTo>
                  <a:pt x="2912821" y="18713"/>
                </a:lnTo>
                <a:lnTo>
                  <a:pt x="2953270" y="40668"/>
                </a:lnTo>
                <a:lnTo>
                  <a:pt x="2988512" y="69745"/>
                </a:lnTo>
                <a:lnTo>
                  <a:pt x="3017589" y="104987"/>
                </a:lnTo>
                <a:lnTo>
                  <a:pt x="3039544" y="145436"/>
                </a:lnTo>
                <a:lnTo>
                  <a:pt x="3053419" y="190134"/>
                </a:lnTo>
                <a:lnTo>
                  <a:pt x="3057772" y="233313"/>
                </a:lnTo>
                <a:lnTo>
                  <a:pt x="3057772" y="343347"/>
                </a:lnTo>
                <a:lnTo>
                  <a:pt x="3053419" y="386526"/>
                </a:lnTo>
                <a:lnTo>
                  <a:pt x="3039544" y="431224"/>
                </a:lnTo>
                <a:lnTo>
                  <a:pt x="3017589" y="471673"/>
                </a:lnTo>
                <a:lnTo>
                  <a:pt x="2988512" y="506915"/>
                </a:lnTo>
                <a:lnTo>
                  <a:pt x="2953270" y="535992"/>
                </a:lnTo>
                <a:lnTo>
                  <a:pt x="2912821" y="557947"/>
                </a:lnTo>
                <a:lnTo>
                  <a:pt x="2868123" y="571822"/>
                </a:lnTo>
                <a:lnTo>
                  <a:pt x="2853149" y="573332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38">
            <a:extLst>
              <a:ext uri="{FF2B5EF4-FFF2-40B4-BE49-F238E27FC236}">
                <a16:creationId xmlns:a16="http://schemas.microsoft.com/office/drawing/2014/main" id="{A810589B-FE05-FC43-AF22-0062D78DBCCF}"/>
              </a:ext>
            </a:extLst>
          </p:cNvPr>
          <p:cNvSpPr txBox="1"/>
          <p:nvPr/>
        </p:nvSpPr>
        <p:spPr>
          <a:xfrm>
            <a:off x="1074527" y="5720380"/>
            <a:ext cx="2585720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2000" u="heavy" spc="15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Budaya</a:t>
            </a:r>
            <a:r>
              <a:rPr lang="en-US" sz="2000" u="heavy" spc="1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lang="en-US" sz="2000" u="heavy" spc="15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Hubungan</a:t>
            </a:r>
            <a:r>
              <a:rPr lang="en-US" sz="2000" u="heavy" spc="1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lang="en-US" sz="2000" u="heavy" spc="15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Organisasi</a:t>
            </a:r>
            <a:r>
              <a:rPr lang="en-US" sz="2000" u="heavy" spc="1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	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5C9408-1DDE-4F41-AA76-9EDE5F786D65}"/>
              </a:ext>
            </a:extLst>
          </p:cNvPr>
          <p:cNvSpPr txBox="1"/>
          <p:nvPr/>
        </p:nvSpPr>
        <p:spPr>
          <a:xfrm>
            <a:off x="8790353" y="5019807"/>
            <a:ext cx="8555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Melakukan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evaluasi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secara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berkala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pola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koordinasi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komunikasi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internal APIP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mewujudkan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budaya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komunikasi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konstruktif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terhadap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aktivitas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pengawasan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intern. </a:t>
            </a:r>
            <a:endParaRPr lang="en-ID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Melakukan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evaluasi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secara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berkala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keterlibatan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APIP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forum di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tingkat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instansi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serta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saran yang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telah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diberikan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peningkatan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proses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bisnis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instansi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pemerintah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ID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object 14">
            <a:extLst>
              <a:ext uri="{FF2B5EF4-FFF2-40B4-BE49-F238E27FC236}">
                <a16:creationId xmlns:a16="http://schemas.microsoft.com/office/drawing/2014/main" id="{1610830A-E40E-FD4A-BA70-B29DE4AF6923}"/>
              </a:ext>
            </a:extLst>
          </p:cNvPr>
          <p:cNvSpPr/>
          <p:nvPr/>
        </p:nvSpPr>
        <p:spPr>
          <a:xfrm>
            <a:off x="5125085" y="5219700"/>
            <a:ext cx="3028315" cy="735330"/>
          </a:xfrm>
          <a:custGeom>
            <a:avLst/>
            <a:gdLst/>
            <a:ahLst/>
            <a:cxnLst/>
            <a:rect l="l" t="t" r="r" b="b"/>
            <a:pathLst>
              <a:path w="3028315" h="735329">
                <a:moveTo>
                  <a:pt x="2796287" y="735041"/>
                </a:moveTo>
                <a:lnTo>
                  <a:pt x="231869" y="735041"/>
                </a:lnTo>
                <a:lnTo>
                  <a:pt x="190134" y="730834"/>
                </a:lnTo>
                <a:lnTo>
                  <a:pt x="145435" y="716958"/>
                </a:lnTo>
                <a:lnTo>
                  <a:pt x="104986" y="695004"/>
                </a:lnTo>
                <a:lnTo>
                  <a:pt x="69745" y="665926"/>
                </a:lnTo>
                <a:lnTo>
                  <a:pt x="40667" y="630685"/>
                </a:lnTo>
                <a:lnTo>
                  <a:pt x="18712" y="590236"/>
                </a:lnTo>
                <a:lnTo>
                  <a:pt x="4837" y="545537"/>
                </a:lnTo>
                <a:lnTo>
                  <a:pt x="0" y="497548"/>
                </a:lnTo>
                <a:lnTo>
                  <a:pt x="0" y="238123"/>
                </a:lnTo>
                <a:lnTo>
                  <a:pt x="4837" y="190134"/>
                </a:lnTo>
                <a:lnTo>
                  <a:pt x="18712" y="145436"/>
                </a:lnTo>
                <a:lnTo>
                  <a:pt x="40667" y="104987"/>
                </a:lnTo>
                <a:lnTo>
                  <a:pt x="69745" y="69745"/>
                </a:lnTo>
                <a:lnTo>
                  <a:pt x="104986" y="40668"/>
                </a:lnTo>
                <a:lnTo>
                  <a:pt x="145435" y="18713"/>
                </a:lnTo>
                <a:lnTo>
                  <a:pt x="190134" y="4837"/>
                </a:lnTo>
                <a:lnTo>
                  <a:pt x="238124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8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6"/>
                </a:lnTo>
                <a:lnTo>
                  <a:pt x="3023319" y="190134"/>
                </a:lnTo>
                <a:lnTo>
                  <a:pt x="3028156" y="238123"/>
                </a:lnTo>
                <a:lnTo>
                  <a:pt x="3028156" y="497548"/>
                </a:lnTo>
                <a:lnTo>
                  <a:pt x="3023319" y="545537"/>
                </a:lnTo>
                <a:lnTo>
                  <a:pt x="3009443" y="590236"/>
                </a:lnTo>
                <a:lnTo>
                  <a:pt x="2987488" y="630685"/>
                </a:lnTo>
                <a:lnTo>
                  <a:pt x="2958411" y="665926"/>
                </a:lnTo>
                <a:lnTo>
                  <a:pt x="2923169" y="695004"/>
                </a:lnTo>
                <a:lnTo>
                  <a:pt x="2882720" y="716958"/>
                </a:lnTo>
                <a:lnTo>
                  <a:pt x="2838022" y="730834"/>
                </a:lnTo>
                <a:lnTo>
                  <a:pt x="2796287" y="735041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9">
            <a:extLst>
              <a:ext uri="{FF2B5EF4-FFF2-40B4-BE49-F238E27FC236}">
                <a16:creationId xmlns:a16="http://schemas.microsoft.com/office/drawing/2014/main" id="{2F3A6DB8-F0E5-084A-9393-B94216C815C1}"/>
              </a:ext>
            </a:extLst>
          </p:cNvPr>
          <p:cNvSpPr txBox="1"/>
          <p:nvPr/>
        </p:nvSpPr>
        <p:spPr>
          <a:xfrm>
            <a:off x="5425440" y="5295900"/>
            <a:ext cx="2499360" cy="53732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1700" spc="140" dirty="0" err="1">
                <a:solidFill>
                  <a:srgbClr val="FFFFFF"/>
                </a:solidFill>
                <a:latin typeface="Tahoma"/>
                <a:cs typeface="Tahoma"/>
              </a:rPr>
              <a:t>Komunikasi</a:t>
            </a:r>
            <a:r>
              <a:rPr lang="en-US" sz="1700" spc="140" dirty="0">
                <a:solidFill>
                  <a:srgbClr val="FFFFFF"/>
                </a:solidFill>
                <a:latin typeface="Tahoma"/>
                <a:cs typeface="Tahoma"/>
              </a:rPr>
              <a:t> Intern APIP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60" name="object 14">
            <a:extLst>
              <a:ext uri="{FF2B5EF4-FFF2-40B4-BE49-F238E27FC236}">
                <a16:creationId xmlns:a16="http://schemas.microsoft.com/office/drawing/2014/main" id="{928608E3-8584-D44E-9D06-081F9A916F45}"/>
              </a:ext>
            </a:extLst>
          </p:cNvPr>
          <p:cNvSpPr/>
          <p:nvPr/>
        </p:nvSpPr>
        <p:spPr>
          <a:xfrm>
            <a:off x="5125085" y="6236970"/>
            <a:ext cx="3028315" cy="735330"/>
          </a:xfrm>
          <a:custGeom>
            <a:avLst/>
            <a:gdLst/>
            <a:ahLst/>
            <a:cxnLst/>
            <a:rect l="l" t="t" r="r" b="b"/>
            <a:pathLst>
              <a:path w="3028315" h="735329">
                <a:moveTo>
                  <a:pt x="2796287" y="735041"/>
                </a:moveTo>
                <a:lnTo>
                  <a:pt x="231869" y="735041"/>
                </a:lnTo>
                <a:lnTo>
                  <a:pt x="190134" y="730834"/>
                </a:lnTo>
                <a:lnTo>
                  <a:pt x="145435" y="716958"/>
                </a:lnTo>
                <a:lnTo>
                  <a:pt x="104986" y="695004"/>
                </a:lnTo>
                <a:lnTo>
                  <a:pt x="69745" y="665926"/>
                </a:lnTo>
                <a:lnTo>
                  <a:pt x="40667" y="630685"/>
                </a:lnTo>
                <a:lnTo>
                  <a:pt x="18712" y="590236"/>
                </a:lnTo>
                <a:lnTo>
                  <a:pt x="4837" y="545537"/>
                </a:lnTo>
                <a:lnTo>
                  <a:pt x="0" y="497548"/>
                </a:lnTo>
                <a:lnTo>
                  <a:pt x="0" y="238123"/>
                </a:lnTo>
                <a:lnTo>
                  <a:pt x="4837" y="190134"/>
                </a:lnTo>
                <a:lnTo>
                  <a:pt x="18712" y="145436"/>
                </a:lnTo>
                <a:lnTo>
                  <a:pt x="40667" y="104987"/>
                </a:lnTo>
                <a:lnTo>
                  <a:pt x="69745" y="69745"/>
                </a:lnTo>
                <a:lnTo>
                  <a:pt x="104986" y="40668"/>
                </a:lnTo>
                <a:lnTo>
                  <a:pt x="145435" y="18713"/>
                </a:lnTo>
                <a:lnTo>
                  <a:pt x="190134" y="4837"/>
                </a:lnTo>
                <a:lnTo>
                  <a:pt x="238124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8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6"/>
                </a:lnTo>
                <a:lnTo>
                  <a:pt x="3023319" y="190134"/>
                </a:lnTo>
                <a:lnTo>
                  <a:pt x="3028156" y="238123"/>
                </a:lnTo>
                <a:lnTo>
                  <a:pt x="3028156" y="497548"/>
                </a:lnTo>
                <a:lnTo>
                  <a:pt x="3023319" y="545537"/>
                </a:lnTo>
                <a:lnTo>
                  <a:pt x="3009443" y="590236"/>
                </a:lnTo>
                <a:lnTo>
                  <a:pt x="2987488" y="630685"/>
                </a:lnTo>
                <a:lnTo>
                  <a:pt x="2958411" y="665926"/>
                </a:lnTo>
                <a:lnTo>
                  <a:pt x="2923169" y="695004"/>
                </a:lnTo>
                <a:lnTo>
                  <a:pt x="2882720" y="716958"/>
                </a:lnTo>
                <a:lnTo>
                  <a:pt x="2838022" y="730834"/>
                </a:lnTo>
                <a:lnTo>
                  <a:pt x="2796287" y="735041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49">
            <a:extLst>
              <a:ext uri="{FF2B5EF4-FFF2-40B4-BE49-F238E27FC236}">
                <a16:creationId xmlns:a16="http://schemas.microsoft.com/office/drawing/2014/main" id="{AA83B32D-5D5C-F143-B263-85E36F3BF756}"/>
              </a:ext>
            </a:extLst>
          </p:cNvPr>
          <p:cNvSpPr txBox="1"/>
          <p:nvPr/>
        </p:nvSpPr>
        <p:spPr>
          <a:xfrm>
            <a:off x="5425440" y="6313170"/>
            <a:ext cx="2499360" cy="53732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1700" spc="140" dirty="0" err="1">
                <a:solidFill>
                  <a:srgbClr val="FFFFFF"/>
                </a:solidFill>
                <a:latin typeface="Tahoma"/>
                <a:cs typeface="Tahoma"/>
              </a:rPr>
              <a:t>Koordinasi</a:t>
            </a:r>
            <a:r>
              <a:rPr lang="en-US" sz="1700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1700" spc="140" dirty="0" err="1">
                <a:solidFill>
                  <a:srgbClr val="FFFFFF"/>
                </a:solidFill>
                <a:latin typeface="Tahoma"/>
                <a:cs typeface="Tahoma"/>
              </a:rPr>
              <a:t>dengan</a:t>
            </a:r>
            <a:r>
              <a:rPr lang="en-US" sz="1700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1700" spc="140" dirty="0" err="1">
                <a:solidFill>
                  <a:srgbClr val="FFFFFF"/>
                </a:solidFill>
                <a:latin typeface="Tahoma"/>
                <a:cs typeface="Tahoma"/>
              </a:rPr>
              <a:t>Pihak</a:t>
            </a:r>
            <a:r>
              <a:rPr lang="en-US" sz="1700" spc="140" dirty="0">
                <a:solidFill>
                  <a:srgbClr val="FFFFFF"/>
                </a:solidFill>
                <a:latin typeface="Tahoma"/>
                <a:cs typeface="Tahoma"/>
              </a:rPr>
              <a:t> Lain</a:t>
            </a:r>
            <a:endParaRPr sz="17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304290"/>
            <a:chOff x="0" y="0"/>
            <a:chExt cx="18288000" cy="1304290"/>
          </a:xfrm>
        </p:grpSpPr>
        <p:sp>
          <p:nvSpPr>
            <p:cNvPr id="3" name="object 3"/>
            <p:cNvSpPr/>
            <p:nvPr/>
          </p:nvSpPr>
          <p:spPr>
            <a:xfrm>
              <a:off x="8035271" y="0"/>
              <a:ext cx="10253345" cy="1028700"/>
            </a:xfrm>
            <a:custGeom>
              <a:avLst/>
              <a:gdLst/>
              <a:ahLst/>
              <a:cxnLst/>
              <a:rect l="l" t="t" r="r" b="b"/>
              <a:pathLst>
                <a:path w="10253344" h="1028700">
                  <a:moveTo>
                    <a:pt x="10252728" y="1028701"/>
                  </a:moveTo>
                  <a:lnTo>
                    <a:pt x="0" y="1028701"/>
                  </a:lnTo>
                  <a:lnTo>
                    <a:pt x="1028701" y="0"/>
                  </a:lnTo>
                  <a:lnTo>
                    <a:pt x="10252728" y="0"/>
                  </a:lnTo>
                  <a:lnTo>
                    <a:pt x="10252728" y="1028701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0351135" cy="1304290"/>
            </a:xfrm>
            <a:custGeom>
              <a:avLst/>
              <a:gdLst/>
              <a:ahLst/>
              <a:cxnLst/>
              <a:rect l="l" t="t" r="r" b="b"/>
              <a:pathLst>
                <a:path w="10351135" h="1304290">
                  <a:moveTo>
                    <a:pt x="9153534" y="1304156"/>
                  </a:moveTo>
                  <a:lnTo>
                    <a:pt x="0" y="1304156"/>
                  </a:lnTo>
                  <a:lnTo>
                    <a:pt x="0" y="0"/>
                  </a:lnTo>
                  <a:lnTo>
                    <a:pt x="10351085" y="0"/>
                  </a:lnTo>
                  <a:lnTo>
                    <a:pt x="9153534" y="1304156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0016498"/>
            <a:ext cx="18288000" cy="270510"/>
            <a:chOff x="0" y="10016498"/>
            <a:chExt cx="18288000" cy="270510"/>
          </a:xfrm>
        </p:grpSpPr>
        <p:sp>
          <p:nvSpPr>
            <p:cNvPr id="6" name="object 6"/>
            <p:cNvSpPr/>
            <p:nvPr/>
          </p:nvSpPr>
          <p:spPr>
            <a:xfrm>
              <a:off x="0" y="10016498"/>
              <a:ext cx="18288000" cy="270510"/>
            </a:xfrm>
            <a:custGeom>
              <a:avLst/>
              <a:gdLst/>
              <a:ahLst/>
              <a:cxnLst/>
              <a:rect l="l" t="t" r="r" b="b"/>
              <a:pathLst>
                <a:path w="18288000" h="270509">
                  <a:moveTo>
                    <a:pt x="18287999" y="270501"/>
                  </a:moveTo>
                  <a:lnTo>
                    <a:pt x="0" y="270501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70501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01831" y="10016498"/>
              <a:ext cx="13284835" cy="270510"/>
            </a:xfrm>
            <a:custGeom>
              <a:avLst/>
              <a:gdLst/>
              <a:ahLst/>
              <a:cxnLst/>
              <a:rect l="l" t="t" r="r" b="b"/>
              <a:pathLst>
                <a:path w="13284835" h="270509">
                  <a:moveTo>
                    <a:pt x="13284337" y="270501"/>
                  </a:moveTo>
                  <a:lnTo>
                    <a:pt x="0" y="270501"/>
                  </a:lnTo>
                  <a:lnTo>
                    <a:pt x="11506" y="234452"/>
                  </a:lnTo>
                  <a:lnTo>
                    <a:pt x="29810" y="194551"/>
                  </a:lnTo>
                  <a:lnTo>
                    <a:pt x="52573" y="157389"/>
                  </a:lnTo>
                  <a:lnTo>
                    <a:pt x="79453" y="123311"/>
                  </a:lnTo>
                  <a:lnTo>
                    <a:pt x="110104" y="92660"/>
                  </a:lnTo>
                  <a:lnTo>
                    <a:pt x="144182" y="65781"/>
                  </a:lnTo>
                  <a:lnTo>
                    <a:pt x="181343" y="43017"/>
                  </a:lnTo>
                  <a:lnTo>
                    <a:pt x="221245" y="24713"/>
                  </a:lnTo>
                  <a:lnTo>
                    <a:pt x="263541" y="11213"/>
                  </a:lnTo>
                  <a:lnTo>
                    <a:pt x="307888" y="2860"/>
                  </a:lnTo>
                  <a:lnTo>
                    <a:pt x="353943" y="0"/>
                  </a:lnTo>
                  <a:lnTo>
                    <a:pt x="12930393" y="0"/>
                  </a:lnTo>
                  <a:lnTo>
                    <a:pt x="12976448" y="2860"/>
                  </a:lnTo>
                  <a:lnTo>
                    <a:pt x="13020795" y="11213"/>
                  </a:lnTo>
                  <a:lnTo>
                    <a:pt x="13063092" y="24713"/>
                  </a:lnTo>
                  <a:lnTo>
                    <a:pt x="13102993" y="43017"/>
                  </a:lnTo>
                  <a:lnTo>
                    <a:pt x="13140155" y="65781"/>
                  </a:lnTo>
                  <a:lnTo>
                    <a:pt x="13174233" y="92660"/>
                  </a:lnTo>
                  <a:lnTo>
                    <a:pt x="13204884" y="123311"/>
                  </a:lnTo>
                  <a:lnTo>
                    <a:pt x="13231763" y="157389"/>
                  </a:lnTo>
                  <a:lnTo>
                    <a:pt x="13254527" y="194551"/>
                  </a:lnTo>
                  <a:lnTo>
                    <a:pt x="13272831" y="234452"/>
                  </a:lnTo>
                  <a:lnTo>
                    <a:pt x="13284337" y="270501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44590" y="10016498"/>
              <a:ext cx="9999345" cy="270510"/>
            </a:xfrm>
            <a:custGeom>
              <a:avLst/>
              <a:gdLst/>
              <a:ahLst/>
              <a:cxnLst/>
              <a:rect l="l" t="t" r="r" b="b"/>
              <a:pathLst>
                <a:path w="9999345" h="270509">
                  <a:moveTo>
                    <a:pt x="9998818" y="270501"/>
                  </a:moveTo>
                  <a:lnTo>
                    <a:pt x="0" y="270501"/>
                  </a:lnTo>
                  <a:lnTo>
                    <a:pt x="11506" y="234452"/>
                  </a:lnTo>
                  <a:lnTo>
                    <a:pt x="29810" y="194551"/>
                  </a:lnTo>
                  <a:lnTo>
                    <a:pt x="52573" y="157389"/>
                  </a:lnTo>
                  <a:lnTo>
                    <a:pt x="79453" y="123311"/>
                  </a:lnTo>
                  <a:lnTo>
                    <a:pt x="110103" y="92660"/>
                  </a:lnTo>
                  <a:lnTo>
                    <a:pt x="144182" y="65781"/>
                  </a:lnTo>
                  <a:lnTo>
                    <a:pt x="181343" y="43017"/>
                  </a:lnTo>
                  <a:lnTo>
                    <a:pt x="221245" y="24713"/>
                  </a:lnTo>
                  <a:lnTo>
                    <a:pt x="263541" y="11213"/>
                  </a:lnTo>
                  <a:lnTo>
                    <a:pt x="307888" y="2860"/>
                  </a:lnTo>
                  <a:lnTo>
                    <a:pt x="353943" y="0"/>
                  </a:lnTo>
                  <a:lnTo>
                    <a:pt x="9644874" y="0"/>
                  </a:lnTo>
                  <a:lnTo>
                    <a:pt x="9690929" y="2860"/>
                  </a:lnTo>
                  <a:lnTo>
                    <a:pt x="9735276" y="11213"/>
                  </a:lnTo>
                  <a:lnTo>
                    <a:pt x="9777572" y="24713"/>
                  </a:lnTo>
                  <a:lnTo>
                    <a:pt x="9817473" y="43017"/>
                  </a:lnTo>
                  <a:lnTo>
                    <a:pt x="9854635" y="65781"/>
                  </a:lnTo>
                  <a:lnTo>
                    <a:pt x="9888714" y="92660"/>
                  </a:lnTo>
                  <a:lnTo>
                    <a:pt x="9919365" y="123311"/>
                  </a:lnTo>
                  <a:lnTo>
                    <a:pt x="9946244" y="157389"/>
                  </a:lnTo>
                  <a:lnTo>
                    <a:pt x="9969008" y="194551"/>
                  </a:lnTo>
                  <a:lnTo>
                    <a:pt x="9987312" y="234452"/>
                  </a:lnTo>
                  <a:lnTo>
                    <a:pt x="9998818" y="270501"/>
                  </a:lnTo>
                  <a:close/>
                </a:path>
              </a:pathLst>
            </a:custGeom>
            <a:solidFill>
              <a:srgbClr val="FDB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885263" y="2658233"/>
            <a:ext cx="16793210" cy="0"/>
          </a:xfrm>
          <a:custGeom>
            <a:avLst/>
            <a:gdLst/>
            <a:ahLst/>
            <a:cxnLst/>
            <a:rect l="l" t="t" r="r" b="b"/>
            <a:pathLst>
              <a:path w="16793210">
                <a:moveTo>
                  <a:pt x="0" y="0"/>
                </a:moveTo>
                <a:lnTo>
                  <a:pt x="16792711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2474" y="2930940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4">
                <a:moveTo>
                  <a:pt x="2823044" y="573332"/>
                </a:moveTo>
                <a:lnTo>
                  <a:pt x="205112" y="573332"/>
                </a:lnTo>
                <a:lnTo>
                  <a:pt x="190134" y="571822"/>
                </a:lnTo>
                <a:lnTo>
                  <a:pt x="145435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7" y="471673"/>
                </a:lnTo>
                <a:lnTo>
                  <a:pt x="18713" y="431224"/>
                </a:lnTo>
                <a:lnTo>
                  <a:pt x="4837" y="386525"/>
                </a:lnTo>
                <a:lnTo>
                  <a:pt x="0" y="338535"/>
                </a:lnTo>
                <a:lnTo>
                  <a:pt x="0" y="238124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7" y="104987"/>
                </a:lnTo>
                <a:lnTo>
                  <a:pt x="69745" y="69745"/>
                </a:lnTo>
                <a:lnTo>
                  <a:pt x="104987" y="40668"/>
                </a:lnTo>
                <a:lnTo>
                  <a:pt x="145435" y="18713"/>
                </a:lnTo>
                <a:lnTo>
                  <a:pt x="190134" y="4837"/>
                </a:lnTo>
                <a:lnTo>
                  <a:pt x="238124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8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6"/>
                </a:lnTo>
                <a:lnTo>
                  <a:pt x="3023319" y="190134"/>
                </a:lnTo>
                <a:lnTo>
                  <a:pt x="3028156" y="238124"/>
                </a:lnTo>
                <a:lnTo>
                  <a:pt x="3028156" y="338535"/>
                </a:lnTo>
                <a:lnTo>
                  <a:pt x="3023319" y="386525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4" y="573332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2474" y="1811354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5">
                <a:moveTo>
                  <a:pt x="2823044" y="573332"/>
                </a:moveTo>
                <a:lnTo>
                  <a:pt x="205112" y="573332"/>
                </a:lnTo>
                <a:lnTo>
                  <a:pt x="190134" y="571822"/>
                </a:lnTo>
                <a:lnTo>
                  <a:pt x="145435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7" y="471673"/>
                </a:lnTo>
                <a:lnTo>
                  <a:pt x="18713" y="431224"/>
                </a:lnTo>
                <a:lnTo>
                  <a:pt x="4837" y="386525"/>
                </a:lnTo>
                <a:lnTo>
                  <a:pt x="0" y="338535"/>
                </a:lnTo>
                <a:lnTo>
                  <a:pt x="0" y="238124"/>
                </a:lnTo>
                <a:lnTo>
                  <a:pt x="4837" y="190134"/>
                </a:lnTo>
                <a:lnTo>
                  <a:pt x="18713" y="145435"/>
                </a:lnTo>
                <a:lnTo>
                  <a:pt x="40667" y="104986"/>
                </a:lnTo>
                <a:lnTo>
                  <a:pt x="69745" y="69745"/>
                </a:lnTo>
                <a:lnTo>
                  <a:pt x="104987" y="40667"/>
                </a:lnTo>
                <a:lnTo>
                  <a:pt x="145435" y="18712"/>
                </a:lnTo>
                <a:lnTo>
                  <a:pt x="190134" y="4837"/>
                </a:lnTo>
                <a:lnTo>
                  <a:pt x="238123" y="0"/>
                </a:lnTo>
                <a:lnTo>
                  <a:pt x="2790033" y="0"/>
                </a:lnTo>
                <a:lnTo>
                  <a:pt x="2838022" y="4837"/>
                </a:lnTo>
                <a:lnTo>
                  <a:pt x="2882720" y="18712"/>
                </a:lnTo>
                <a:lnTo>
                  <a:pt x="2923169" y="40667"/>
                </a:lnTo>
                <a:lnTo>
                  <a:pt x="2958411" y="69745"/>
                </a:lnTo>
                <a:lnTo>
                  <a:pt x="2987488" y="104986"/>
                </a:lnTo>
                <a:lnTo>
                  <a:pt x="3009443" y="145435"/>
                </a:lnTo>
                <a:lnTo>
                  <a:pt x="3023319" y="190134"/>
                </a:lnTo>
                <a:lnTo>
                  <a:pt x="3028156" y="238124"/>
                </a:lnTo>
                <a:lnTo>
                  <a:pt x="3028156" y="338535"/>
                </a:lnTo>
                <a:lnTo>
                  <a:pt x="3023319" y="386525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4" y="573332"/>
                </a:lnTo>
                <a:close/>
              </a:path>
            </a:pathLst>
          </a:custGeom>
          <a:solidFill>
            <a:srgbClr val="F799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73236" y="1811354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5">
                <a:moveTo>
                  <a:pt x="2823044" y="573332"/>
                </a:moveTo>
                <a:lnTo>
                  <a:pt x="205112" y="573332"/>
                </a:lnTo>
                <a:lnTo>
                  <a:pt x="190134" y="571822"/>
                </a:lnTo>
                <a:lnTo>
                  <a:pt x="145436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8" y="471673"/>
                </a:lnTo>
                <a:lnTo>
                  <a:pt x="18713" y="431224"/>
                </a:lnTo>
                <a:lnTo>
                  <a:pt x="4837" y="386525"/>
                </a:lnTo>
                <a:lnTo>
                  <a:pt x="0" y="338535"/>
                </a:lnTo>
                <a:lnTo>
                  <a:pt x="0" y="238124"/>
                </a:lnTo>
                <a:lnTo>
                  <a:pt x="4837" y="190134"/>
                </a:lnTo>
                <a:lnTo>
                  <a:pt x="18713" y="145435"/>
                </a:lnTo>
                <a:lnTo>
                  <a:pt x="40668" y="104986"/>
                </a:lnTo>
                <a:lnTo>
                  <a:pt x="69745" y="69745"/>
                </a:lnTo>
                <a:lnTo>
                  <a:pt x="104987" y="40667"/>
                </a:lnTo>
                <a:lnTo>
                  <a:pt x="145436" y="18712"/>
                </a:lnTo>
                <a:lnTo>
                  <a:pt x="190134" y="4837"/>
                </a:lnTo>
                <a:lnTo>
                  <a:pt x="238123" y="0"/>
                </a:lnTo>
                <a:lnTo>
                  <a:pt x="2790032" y="0"/>
                </a:lnTo>
                <a:lnTo>
                  <a:pt x="2838022" y="4837"/>
                </a:lnTo>
                <a:lnTo>
                  <a:pt x="2882720" y="18712"/>
                </a:lnTo>
                <a:lnTo>
                  <a:pt x="2923169" y="40667"/>
                </a:lnTo>
                <a:lnTo>
                  <a:pt x="2958411" y="69745"/>
                </a:lnTo>
                <a:lnTo>
                  <a:pt x="2987488" y="104986"/>
                </a:lnTo>
                <a:lnTo>
                  <a:pt x="3009443" y="145435"/>
                </a:lnTo>
                <a:lnTo>
                  <a:pt x="3023318" y="190134"/>
                </a:lnTo>
                <a:lnTo>
                  <a:pt x="3028156" y="238124"/>
                </a:lnTo>
                <a:lnTo>
                  <a:pt x="3028156" y="338535"/>
                </a:lnTo>
                <a:lnTo>
                  <a:pt x="3023318" y="386525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4" y="573332"/>
                </a:lnTo>
                <a:close/>
              </a:path>
            </a:pathLst>
          </a:custGeom>
          <a:solidFill>
            <a:srgbClr val="F799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39617" y="3842414"/>
            <a:ext cx="342899" cy="3428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39617" y="3299823"/>
            <a:ext cx="342899" cy="3428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39617" y="2876704"/>
            <a:ext cx="342899" cy="3428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48574" y="4927017"/>
            <a:ext cx="342899" cy="3428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48574" y="6027037"/>
            <a:ext cx="342899" cy="342899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5119105" y="2933700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4">
                <a:moveTo>
                  <a:pt x="2823048" y="573332"/>
                </a:moveTo>
                <a:lnTo>
                  <a:pt x="205108" y="573332"/>
                </a:lnTo>
                <a:lnTo>
                  <a:pt x="190134" y="571822"/>
                </a:lnTo>
                <a:lnTo>
                  <a:pt x="145436" y="557947"/>
                </a:lnTo>
                <a:lnTo>
                  <a:pt x="104987" y="535992"/>
                </a:lnTo>
                <a:lnTo>
                  <a:pt x="69745" y="506915"/>
                </a:lnTo>
                <a:lnTo>
                  <a:pt x="40668" y="471673"/>
                </a:lnTo>
                <a:lnTo>
                  <a:pt x="18713" y="431224"/>
                </a:lnTo>
                <a:lnTo>
                  <a:pt x="4837" y="386526"/>
                </a:lnTo>
                <a:lnTo>
                  <a:pt x="0" y="338535"/>
                </a:lnTo>
                <a:lnTo>
                  <a:pt x="0" y="238125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8" y="104987"/>
                </a:lnTo>
                <a:lnTo>
                  <a:pt x="69745" y="69745"/>
                </a:lnTo>
                <a:lnTo>
                  <a:pt x="104987" y="40668"/>
                </a:lnTo>
                <a:lnTo>
                  <a:pt x="145436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8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6"/>
                </a:lnTo>
                <a:lnTo>
                  <a:pt x="3023318" y="190134"/>
                </a:lnTo>
                <a:lnTo>
                  <a:pt x="3028156" y="238125"/>
                </a:lnTo>
                <a:lnTo>
                  <a:pt x="3028156" y="338535"/>
                </a:lnTo>
                <a:lnTo>
                  <a:pt x="3023318" y="386526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8" y="573332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12100" y="1899691"/>
            <a:ext cx="19050" cy="7792084"/>
          </a:xfrm>
          <a:custGeom>
            <a:avLst/>
            <a:gdLst/>
            <a:ahLst/>
            <a:cxnLst/>
            <a:rect l="l" t="t" r="r" b="b"/>
            <a:pathLst>
              <a:path w="19050" h="7792084">
                <a:moveTo>
                  <a:pt x="19044" y="7791568"/>
                </a:moveTo>
                <a:lnTo>
                  <a:pt x="0" y="0"/>
                </a:lnTo>
              </a:path>
            </a:pathLst>
          </a:custGeom>
          <a:ln w="380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686558" y="1899643"/>
            <a:ext cx="19050" cy="7792084"/>
          </a:xfrm>
          <a:custGeom>
            <a:avLst/>
            <a:gdLst/>
            <a:ahLst/>
            <a:cxnLst/>
            <a:rect l="l" t="t" r="r" b="b"/>
            <a:pathLst>
              <a:path w="19050" h="7792084">
                <a:moveTo>
                  <a:pt x="19044" y="7791568"/>
                </a:moveTo>
                <a:lnTo>
                  <a:pt x="0" y="0"/>
                </a:lnTo>
              </a:path>
            </a:pathLst>
          </a:custGeom>
          <a:ln w="380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78366" y="4951095"/>
            <a:ext cx="3028315" cy="573405"/>
          </a:xfrm>
          <a:custGeom>
            <a:avLst/>
            <a:gdLst/>
            <a:ahLst/>
            <a:cxnLst/>
            <a:rect l="l" t="t" r="r" b="b"/>
            <a:pathLst>
              <a:path w="3028315" h="573404">
                <a:moveTo>
                  <a:pt x="2823049" y="573332"/>
                </a:moveTo>
                <a:lnTo>
                  <a:pt x="205107" y="573332"/>
                </a:lnTo>
                <a:lnTo>
                  <a:pt x="190134" y="571822"/>
                </a:lnTo>
                <a:lnTo>
                  <a:pt x="145435" y="557947"/>
                </a:lnTo>
                <a:lnTo>
                  <a:pt x="104986" y="535992"/>
                </a:lnTo>
                <a:lnTo>
                  <a:pt x="69745" y="506915"/>
                </a:lnTo>
                <a:lnTo>
                  <a:pt x="40667" y="471673"/>
                </a:lnTo>
                <a:lnTo>
                  <a:pt x="18713" y="431224"/>
                </a:lnTo>
                <a:lnTo>
                  <a:pt x="4837" y="386526"/>
                </a:lnTo>
                <a:lnTo>
                  <a:pt x="0" y="338535"/>
                </a:lnTo>
                <a:lnTo>
                  <a:pt x="0" y="238125"/>
                </a:lnTo>
                <a:lnTo>
                  <a:pt x="4837" y="190134"/>
                </a:lnTo>
                <a:lnTo>
                  <a:pt x="18713" y="145436"/>
                </a:lnTo>
                <a:lnTo>
                  <a:pt x="40667" y="104987"/>
                </a:lnTo>
                <a:lnTo>
                  <a:pt x="69745" y="69745"/>
                </a:lnTo>
                <a:lnTo>
                  <a:pt x="104986" y="40668"/>
                </a:lnTo>
                <a:lnTo>
                  <a:pt x="145435" y="18713"/>
                </a:lnTo>
                <a:lnTo>
                  <a:pt x="190134" y="4837"/>
                </a:lnTo>
                <a:lnTo>
                  <a:pt x="238125" y="0"/>
                </a:lnTo>
                <a:lnTo>
                  <a:pt x="2790031" y="0"/>
                </a:lnTo>
                <a:lnTo>
                  <a:pt x="2838022" y="4837"/>
                </a:lnTo>
                <a:lnTo>
                  <a:pt x="2882720" y="18713"/>
                </a:lnTo>
                <a:lnTo>
                  <a:pt x="2923169" y="40668"/>
                </a:lnTo>
                <a:lnTo>
                  <a:pt x="2958411" y="69745"/>
                </a:lnTo>
                <a:lnTo>
                  <a:pt x="2987488" y="104987"/>
                </a:lnTo>
                <a:lnTo>
                  <a:pt x="3009443" y="145436"/>
                </a:lnTo>
                <a:lnTo>
                  <a:pt x="3023318" y="190134"/>
                </a:lnTo>
                <a:lnTo>
                  <a:pt x="3028156" y="238125"/>
                </a:lnTo>
                <a:lnTo>
                  <a:pt x="3028156" y="338535"/>
                </a:lnTo>
                <a:lnTo>
                  <a:pt x="3023318" y="386526"/>
                </a:lnTo>
                <a:lnTo>
                  <a:pt x="3009443" y="431224"/>
                </a:lnTo>
                <a:lnTo>
                  <a:pt x="2987488" y="471673"/>
                </a:lnTo>
                <a:lnTo>
                  <a:pt x="2958411" y="506915"/>
                </a:lnTo>
                <a:lnTo>
                  <a:pt x="2923169" y="535992"/>
                </a:lnTo>
                <a:lnTo>
                  <a:pt x="2882720" y="557947"/>
                </a:lnTo>
                <a:lnTo>
                  <a:pt x="2838022" y="571822"/>
                </a:lnTo>
                <a:lnTo>
                  <a:pt x="2823049" y="573332"/>
                </a:lnTo>
                <a:close/>
              </a:path>
            </a:pathLst>
          </a:custGeom>
          <a:solidFill>
            <a:srgbClr val="0033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371" y="6560218"/>
            <a:ext cx="3381374" cy="268604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4320" y="3642389"/>
            <a:ext cx="2543174" cy="2619374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179271" y="215846"/>
            <a:ext cx="9473565" cy="1117614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615"/>
              </a:spcBef>
            </a:pPr>
            <a:r>
              <a:rPr lang="en-ID" sz="2650" i="1" spc="-190" dirty="0">
                <a:latin typeface="Verdana"/>
                <a:cs typeface="Verdana"/>
              </a:rPr>
              <a:t>Lesson</a:t>
            </a:r>
            <a:r>
              <a:rPr lang="en-ID" sz="2650" i="1" spc="-305" dirty="0">
                <a:latin typeface="Verdana"/>
                <a:cs typeface="Verdana"/>
              </a:rPr>
              <a:t> </a:t>
            </a:r>
            <a:r>
              <a:rPr lang="en-ID" sz="2650" i="1" spc="-160" dirty="0">
                <a:latin typeface="Verdana"/>
                <a:cs typeface="Verdana"/>
              </a:rPr>
              <a:t>Learned</a:t>
            </a:r>
            <a:r>
              <a:rPr lang="en-ID" sz="2650" i="1" spc="-310" dirty="0">
                <a:latin typeface="Verdana"/>
                <a:cs typeface="Verdana"/>
              </a:rPr>
              <a:t> </a:t>
            </a:r>
            <a:r>
              <a:rPr lang="en-ID" sz="2650" dirty="0" err="1"/>
              <a:t>Penilaian</a:t>
            </a:r>
            <a:r>
              <a:rPr lang="en-ID" sz="2650" spc="-175" dirty="0"/>
              <a:t> </a:t>
            </a:r>
            <a:r>
              <a:rPr lang="en-ID" sz="2650" spc="-30" dirty="0" err="1"/>
              <a:t>Kapabilitas</a:t>
            </a:r>
            <a:r>
              <a:rPr lang="en-ID" sz="2650" spc="-180" dirty="0"/>
              <a:t> </a:t>
            </a:r>
            <a:r>
              <a:rPr lang="en-ID" sz="2650" spc="-20" dirty="0"/>
              <a:t>APIP</a:t>
            </a:r>
            <a:r>
              <a:rPr lang="en-ID" sz="2650" spc="-180" dirty="0"/>
              <a:t> </a:t>
            </a:r>
            <a:r>
              <a:rPr lang="en-ID" sz="2650" spc="-180" dirty="0" err="1"/>
              <a:t>Kemnterian</a:t>
            </a:r>
            <a:r>
              <a:rPr lang="en-ID" sz="2650" spc="-180" dirty="0"/>
              <a:t> </a:t>
            </a:r>
            <a:r>
              <a:rPr lang="en-ID" sz="2650" spc="-180" dirty="0" err="1"/>
              <a:t>Pertahanan</a:t>
            </a:r>
            <a:r>
              <a:rPr lang="en-ID" sz="2650" spc="-180" dirty="0"/>
              <a:t> </a:t>
            </a:r>
            <a:r>
              <a:rPr lang="en-ID" sz="2650" dirty="0" err="1"/>
              <a:t>Tahun</a:t>
            </a:r>
            <a:r>
              <a:rPr lang="en-ID" sz="2650" spc="-180" dirty="0"/>
              <a:t> </a:t>
            </a:r>
            <a:r>
              <a:rPr lang="en-ID" sz="2650" spc="-60" dirty="0"/>
              <a:t>2023 </a:t>
            </a:r>
            <a:r>
              <a:rPr lang="en-ID" sz="2650" i="1" spc="-114" dirty="0">
                <a:latin typeface="Verdana"/>
                <a:cs typeface="Verdana"/>
              </a:rPr>
              <a:t>Area</a:t>
            </a:r>
            <a:r>
              <a:rPr lang="en-ID" sz="2650" i="1" spc="-355" dirty="0">
                <a:latin typeface="Verdana"/>
                <a:cs typeface="Verdana"/>
              </a:rPr>
              <a:t> </a:t>
            </a:r>
            <a:r>
              <a:rPr lang="en-ID" sz="2650" i="1" spc="-110" dirty="0">
                <a:latin typeface="Verdana"/>
                <a:cs typeface="Verdana"/>
              </a:rPr>
              <a:t>of</a:t>
            </a:r>
            <a:r>
              <a:rPr lang="en-ID" sz="2650" i="1" spc="-355" dirty="0">
                <a:latin typeface="Verdana"/>
                <a:cs typeface="Verdana"/>
              </a:rPr>
              <a:t> </a:t>
            </a:r>
            <a:r>
              <a:rPr lang="en-ID" sz="2650" i="1" spc="-220" dirty="0">
                <a:latin typeface="Verdana"/>
                <a:cs typeface="Verdana"/>
              </a:rPr>
              <a:t>Improvement</a:t>
            </a:r>
            <a:r>
              <a:rPr lang="en-ID" sz="2650" i="1" spc="-360" dirty="0">
                <a:latin typeface="Verdana"/>
                <a:cs typeface="Verdana"/>
              </a:rPr>
              <a:t> </a:t>
            </a:r>
            <a:r>
              <a:rPr lang="en-ID" sz="2650" spc="-30" dirty="0" err="1"/>
              <a:t>Kapabilitas</a:t>
            </a:r>
            <a:r>
              <a:rPr lang="en-ID" sz="2650" spc="-235" dirty="0"/>
              <a:t> </a:t>
            </a:r>
            <a:r>
              <a:rPr lang="en-ID" sz="2650" spc="-20" dirty="0"/>
              <a:t>APIP</a:t>
            </a:r>
            <a:r>
              <a:rPr lang="en-ID" sz="2650" spc="-229" dirty="0"/>
              <a:t> </a:t>
            </a:r>
            <a:r>
              <a:rPr lang="en-ID" sz="2650" spc="-465" dirty="0"/>
              <a:t>(1)</a:t>
            </a:r>
            <a:endParaRPr sz="2650" dirty="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53801" y="1919636"/>
            <a:ext cx="1125855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b="1" spc="65" dirty="0">
                <a:latin typeface="Tahoma"/>
                <a:cs typeface="Tahoma"/>
              </a:rPr>
              <a:t>ELEMEN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67884" y="1919636"/>
            <a:ext cx="839469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b="1" spc="-10" dirty="0">
                <a:latin typeface="Tahoma"/>
                <a:cs typeface="Tahoma"/>
              </a:rPr>
              <a:t>TOPIK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473865" y="2786110"/>
            <a:ext cx="8171180" cy="1277914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lang="en-US" sz="1450" b="1" dirty="0">
                <a:latin typeface="Tahoma"/>
                <a:cs typeface="Tahoma"/>
              </a:rPr>
              <a:t>Program </a:t>
            </a:r>
            <a:r>
              <a:rPr lang="en-US" sz="1450" b="1" dirty="0" err="1">
                <a:latin typeface="Tahoma"/>
                <a:cs typeface="Tahoma"/>
              </a:rPr>
              <a:t>Kerja</a:t>
            </a:r>
            <a:r>
              <a:rPr lang="en-US" sz="1450" b="1" dirty="0">
                <a:latin typeface="Tahoma"/>
                <a:cs typeface="Tahoma"/>
              </a:rPr>
              <a:t> </a:t>
            </a:r>
            <a:r>
              <a:rPr lang="en-US" sz="1450" b="1" dirty="0" err="1">
                <a:latin typeface="Tahoma"/>
                <a:cs typeface="Tahoma"/>
              </a:rPr>
              <a:t>Asurans</a:t>
            </a:r>
            <a:r>
              <a:rPr lang="en-US" sz="1450" b="1" dirty="0">
                <a:latin typeface="Tahoma"/>
                <a:cs typeface="Tahom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lang="en-US" sz="1450" b="1" dirty="0" err="1">
                <a:latin typeface="Tahoma"/>
                <a:cs typeface="Tahoma"/>
              </a:rPr>
              <a:t>Kertas</a:t>
            </a:r>
            <a:r>
              <a:rPr lang="en-US" sz="1450" b="1" dirty="0">
                <a:latin typeface="Tahoma"/>
                <a:cs typeface="Tahoma"/>
              </a:rPr>
              <a:t> </a:t>
            </a:r>
            <a:r>
              <a:rPr lang="en-US" sz="1450" b="1" dirty="0" err="1">
                <a:latin typeface="Tahoma"/>
                <a:cs typeface="Tahoma"/>
              </a:rPr>
              <a:t>Kerja</a:t>
            </a:r>
            <a:r>
              <a:rPr lang="en-US" sz="1450" b="1" dirty="0">
                <a:latin typeface="Tahoma"/>
                <a:cs typeface="Tahoma"/>
              </a:rPr>
              <a:t> Audit</a:t>
            </a: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lang="en-US" sz="1450" b="1" dirty="0" err="1">
                <a:latin typeface="Tahoma"/>
                <a:cs typeface="Tahoma"/>
              </a:rPr>
              <a:t>Pelaporan</a:t>
            </a:r>
            <a:r>
              <a:rPr lang="en-US" sz="1450" b="1" dirty="0">
                <a:latin typeface="Tahoma"/>
                <a:cs typeface="Tahoma"/>
              </a:rPr>
              <a:t> Hasil </a:t>
            </a:r>
            <a:r>
              <a:rPr lang="en-US" sz="1450" b="1" dirty="0" err="1">
                <a:latin typeface="Tahoma"/>
                <a:cs typeface="Tahoma"/>
              </a:rPr>
              <a:t>Asurans</a:t>
            </a:r>
            <a:r>
              <a:rPr lang="en-US" sz="1450" b="1" dirty="0">
                <a:latin typeface="Tahoma"/>
                <a:cs typeface="Tahoma"/>
              </a:rPr>
              <a:t>, focus </a:t>
            </a:r>
            <a:r>
              <a:rPr lang="en-US" sz="1450" b="1" dirty="0" err="1">
                <a:latin typeface="Tahoma"/>
                <a:cs typeface="Tahoma"/>
              </a:rPr>
              <a:t>pada</a:t>
            </a:r>
            <a:r>
              <a:rPr lang="en-US" sz="1450" b="1" dirty="0">
                <a:latin typeface="Tahoma"/>
                <a:cs typeface="Tahoma"/>
              </a:rPr>
              <a:t> </a:t>
            </a:r>
            <a:r>
              <a:rPr lang="en-US" sz="1450" b="1" dirty="0" err="1">
                <a:latin typeface="Tahoma"/>
                <a:cs typeface="Tahoma"/>
              </a:rPr>
              <a:t>perbaikan</a:t>
            </a:r>
            <a:r>
              <a:rPr lang="en-US" sz="1450" b="1" dirty="0">
                <a:latin typeface="Tahoma"/>
                <a:cs typeface="Tahoma"/>
              </a:rPr>
              <a:t> tata </a:t>
            </a:r>
            <a:r>
              <a:rPr lang="en-US" sz="1450" b="1" dirty="0" err="1">
                <a:latin typeface="Tahoma"/>
                <a:cs typeface="Tahoma"/>
              </a:rPr>
              <a:t>kelola</a:t>
            </a:r>
            <a:r>
              <a:rPr lang="en-US" sz="1450" b="1" dirty="0">
                <a:latin typeface="Tahoma"/>
                <a:cs typeface="Tahoma"/>
              </a:rPr>
              <a:t>, </a:t>
            </a:r>
            <a:r>
              <a:rPr lang="en-US" sz="1450" b="1" dirty="0" err="1">
                <a:latin typeface="Tahoma"/>
                <a:cs typeface="Tahoma"/>
              </a:rPr>
              <a:t>manajemen</a:t>
            </a:r>
            <a:r>
              <a:rPr lang="en-US" sz="1450" b="1" dirty="0">
                <a:latin typeface="Tahoma"/>
                <a:cs typeface="Tahoma"/>
              </a:rPr>
              <a:t> </a:t>
            </a:r>
            <a:r>
              <a:rPr lang="en-US" sz="1450" b="1" dirty="0" err="1">
                <a:latin typeface="Tahoma"/>
                <a:cs typeface="Tahoma"/>
              </a:rPr>
              <a:t>risiko</a:t>
            </a:r>
            <a:r>
              <a:rPr lang="en-US" sz="1450" b="1" dirty="0">
                <a:latin typeface="Tahoma"/>
                <a:cs typeface="Tahoma"/>
              </a:rPr>
              <a:t> </a:t>
            </a:r>
            <a:r>
              <a:rPr lang="en-US" sz="1450" b="1" dirty="0" err="1">
                <a:latin typeface="Tahoma"/>
                <a:cs typeface="Tahoma"/>
              </a:rPr>
              <a:t>dan</a:t>
            </a:r>
            <a:r>
              <a:rPr lang="en-US" sz="1450" b="1" dirty="0">
                <a:latin typeface="Tahoma"/>
                <a:cs typeface="Tahoma"/>
              </a:rPr>
              <a:t> </a:t>
            </a:r>
            <a:r>
              <a:rPr lang="en-US" sz="1450" b="1" dirty="0" err="1">
                <a:latin typeface="Tahoma"/>
                <a:cs typeface="Tahoma"/>
              </a:rPr>
              <a:t>pengendalian</a:t>
            </a:r>
            <a:endParaRPr sz="1450" dirty="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77800" y="4875466"/>
            <a:ext cx="809879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Komunikasi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mitra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menyepakati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prinsip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ID" sz="1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pendekatan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oleh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APIP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melakukan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melaporkan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Jasa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Konsultansi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serta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menuangkan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dokumentasi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tertulis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ID" sz="1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Mendapatkan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jaminan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bahwa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mitra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bertanggung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jawab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keputusan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tindakan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diambil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saran yang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diberikan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melalui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Jasa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Konsultansi</a:t>
            </a:r>
            <a:r>
              <a:rPr lang="en-ID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ID" sz="1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16063" y="3066548"/>
            <a:ext cx="2161540" cy="3168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00" spc="135" dirty="0">
                <a:solidFill>
                  <a:srgbClr val="FFFFFF"/>
                </a:solidFill>
                <a:latin typeface="Tahoma"/>
                <a:cs typeface="Tahoma"/>
              </a:rPr>
              <a:t>Asurans</a:t>
            </a:r>
            <a:r>
              <a:rPr sz="19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rgbClr val="FFFFFF"/>
                </a:solidFill>
                <a:latin typeface="Tahoma"/>
                <a:cs typeface="Tahoma"/>
              </a:rPr>
              <a:t>atas</a:t>
            </a:r>
            <a:r>
              <a:rPr sz="19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spc="160" dirty="0">
                <a:solidFill>
                  <a:srgbClr val="FFFFFF"/>
                </a:solidFill>
                <a:latin typeface="Tahoma"/>
                <a:cs typeface="Tahoma"/>
              </a:rPr>
              <a:t>GRC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859891" y="3288008"/>
            <a:ext cx="682625" cy="17780"/>
          </a:xfrm>
          <a:custGeom>
            <a:avLst/>
            <a:gdLst/>
            <a:ahLst/>
            <a:cxnLst/>
            <a:rect l="l" t="t" r="r" b="b"/>
            <a:pathLst>
              <a:path w="682625" h="17779">
                <a:moveTo>
                  <a:pt x="682057" y="17423"/>
                </a:moveTo>
                <a:lnTo>
                  <a:pt x="0" y="17423"/>
                </a:lnTo>
                <a:lnTo>
                  <a:pt x="0" y="0"/>
                </a:lnTo>
                <a:lnTo>
                  <a:pt x="682057" y="0"/>
                </a:lnTo>
                <a:lnTo>
                  <a:pt x="682057" y="17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076116" y="3002374"/>
            <a:ext cx="2477770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u="heavy" spc="1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Peran</a:t>
            </a:r>
            <a:r>
              <a:rPr sz="2000"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000" u="heavy" spc="20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dan</a:t>
            </a:r>
            <a:r>
              <a:rPr sz="2000" u="heavy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2000" u="heavy" spc="1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La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yanan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50858" y="5086009"/>
            <a:ext cx="2151380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spc="120" dirty="0">
                <a:solidFill>
                  <a:srgbClr val="FFFFFF"/>
                </a:solidFill>
                <a:latin typeface="Tahoma"/>
                <a:cs typeface="Tahoma"/>
              </a:rPr>
              <a:t>Jasa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Konsultansi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0277299" y="1811354"/>
            <a:ext cx="5120005" cy="558800"/>
          </a:xfrm>
          <a:custGeom>
            <a:avLst/>
            <a:gdLst/>
            <a:ahLst/>
            <a:cxnLst/>
            <a:rect l="l" t="t" r="r" b="b"/>
            <a:pathLst>
              <a:path w="5120005" h="558800">
                <a:moveTo>
                  <a:pt x="4893896" y="558631"/>
                </a:moveTo>
                <a:lnTo>
                  <a:pt x="226025" y="558631"/>
                </a:lnTo>
                <a:lnTo>
                  <a:pt x="190134" y="555013"/>
                </a:lnTo>
                <a:lnTo>
                  <a:pt x="145436" y="541138"/>
                </a:lnTo>
                <a:lnTo>
                  <a:pt x="104987" y="519183"/>
                </a:lnTo>
                <a:lnTo>
                  <a:pt x="69745" y="490106"/>
                </a:lnTo>
                <a:lnTo>
                  <a:pt x="40668" y="454864"/>
                </a:lnTo>
                <a:lnTo>
                  <a:pt x="18713" y="414415"/>
                </a:lnTo>
                <a:lnTo>
                  <a:pt x="4837" y="369716"/>
                </a:lnTo>
                <a:lnTo>
                  <a:pt x="0" y="321726"/>
                </a:lnTo>
                <a:lnTo>
                  <a:pt x="0" y="238124"/>
                </a:lnTo>
                <a:lnTo>
                  <a:pt x="4837" y="190134"/>
                </a:lnTo>
                <a:lnTo>
                  <a:pt x="18713" y="145435"/>
                </a:lnTo>
                <a:lnTo>
                  <a:pt x="40668" y="104986"/>
                </a:lnTo>
                <a:lnTo>
                  <a:pt x="69745" y="69745"/>
                </a:lnTo>
                <a:lnTo>
                  <a:pt x="104987" y="40667"/>
                </a:lnTo>
                <a:lnTo>
                  <a:pt x="145436" y="18712"/>
                </a:lnTo>
                <a:lnTo>
                  <a:pt x="190134" y="4837"/>
                </a:lnTo>
                <a:lnTo>
                  <a:pt x="238123" y="0"/>
                </a:lnTo>
                <a:lnTo>
                  <a:pt x="4881797" y="0"/>
                </a:lnTo>
                <a:lnTo>
                  <a:pt x="4929786" y="4837"/>
                </a:lnTo>
                <a:lnTo>
                  <a:pt x="4974485" y="18712"/>
                </a:lnTo>
                <a:lnTo>
                  <a:pt x="5014934" y="40667"/>
                </a:lnTo>
                <a:lnTo>
                  <a:pt x="5050176" y="69745"/>
                </a:lnTo>
                <a:lnTo>
                  <a:pt x="5079253" y="104986"/>
                </a:lnTo>
                <a:lnTo>
                  <a:pt x="5101208" y="145435"/>
                </a:lnTo>
                <a:lnTo>
                  <a:pt x="5115083" y="190134"/>
                </a:lnTo>
                <a:lnTo>
                  <a:pt x="5119921" y="238124"/>
                </a:lnTo>
                <a:lnTo>
                  <a:pt x="5119921" y="321726"/>
                </a:lnTo>
                <a:lnTo>
                  <a:pt x="5115083" y="369716"/>
                </a:lnTo>
                <a:lnTo>
                  <a:pt x="5101208" y="414415"/>
                </a:lnTo>
                <a:lnTo>
                  <a:pt x="5079253" y="454864"/>
                </a:lnTo>
                <a:lnTo>
                  <a:pt x="5050176" y="490106"/>
                </a:lnTo>
                <a:lnTo>
                  <a:pt x="5014934" y="519183"/>
                </a:lnTo>
                <a:lnTo>
                  <a:pt x="4974485" y="541138"/>
                </a:lnTo>
                <a:lnTo>
                  <a:pt x="4929786" y="555013"/>
                </a:lnTo>
                <a:lnTo>
                  <a:pt x="4893896" y="558631"/>
                </a:lnTo>
                <a:close/>
              </a:path>
            </a:pathLst>
          </a:custGeom>
          <a:solidFill>
            <a:srgbClr val="F799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0511401" y="1919636"/>
            <a:ext cx="4652010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b="1" dirty="0">
                <a:latin typeface="Tahoma"/>
                <a:cs typeface="Tahoma"/>
              </a:rPr>
              <a:t>URAIAN</a:t>
            </a:r>
            <a:r>
              <a:rPr sz="2000" b="1" spc="45" dirty="0">
                <a:latin typeface="Tahoma"/>
                <a:cs typeface="Tahoma"/>
              </a:rPr>
              <a:t> </a:t>
            </a:r>
            <a:r>
              <a:rPr sz="2000" b="1" spc="50" dirty="0">
                <a:latin typeface="Tahoma"/>
                <a:cs typeface="Tahoma"/>
              </a:rPr>
              <a:t>Area </a:t>
            </a:r>
            <a:r>
              <a:rPr sz="2000" b="1" dirty="0">
                <a:latin typeface="Tahoma"/>
                <a:cs typeface="Tahoma"/>
              </a:rPr>
              <a:t>of</a:t>
            </a:r>
            <a:r>
              <a:rPr sz="2000" b="1" spc="45" dirty="0">
                <a:latin typeface="Tahoma"/>
                <a:cs typeface="Tahoma"/>
              </a:rPr>
              <a:t> </a:t>
            </a:r>
            <a:r>
              <a:rPr sz="2000" b="1" dirty="0">
                <a:latin typeface="Tahoma"/>
                <a:cs typeface="Tahoma"/>
              </a:rPr>
              <a:t>Improvement</a:t>
            </a:r>
            <a:r>
              <a:rPr sz="2000" b="1" spc="50" dirty="0">
                <a:latin typeface="Tahoma"/>
                <a:cs typeface="Tahoma"/>
              </a:rPr>
              <a:t> </a:t>
            </a:r>
            <a:r>
              <a:rPr sz="2000" b="1" spc="-50" dirty="0">
                <a:latin typeface="Tahoma"/>
                <a:cs typeface="Tahoma"/>
              </a:rPr>
              <a:t>(AoI)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57" y="7028574"/>
            <a:ext cx="2783898" cy="32555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15673" y="5773946"/>
            <a:ext cx="6770786" cy="451305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105887" y="1028712"/>
            <a:ext cx="38100" cy="9258300"/>
          </a:xfrm>
          <a:custGeom>
            <a:avLst/>
            <a:gdLst/>
            <a:ahLst/>
            <a:cxnLst/>
            <a:rect l="l" t="t" r="r" b="b"/>
            <a:pathLst>
              <a:path w="38100" h="9258300">
                <a:moveTo>
                  <a:pt x="38100" y="9029687"/>
                </a:moveTo>
                <a:lnTo>
                  <a:pt x="0" y="9029687"/>
                </a:lnTo>
                <a:lnTo>
                  <a:pt x="0" y="9258287"/>
                </a:lnTo>
                <a:lnTo>
                  <a:pt x="38100" y="9258287"/>
                </a:lnTo>
                <a:lnTo>
                  <a:pt x="38100" y="9029687"/>
                </a:lnTo>
                <a:close/>
              </a:path>
              <a:path w="38100" h="9258300">
                <a:moveTo>
                  <a:pt x="38100" y="8762987"/>
                </a:moveTo>
                <a:lnTo>
                  <a:pt x="0" y="8762987"/>
                </a:lnTo>
                <a:lnTo>
                  <a:pt x="0" y="8991587"/>
                </a:lnTo>
                <a:lnTo>
                  <a:pt x="38100" y="8991587"/>
                </a:lnTo>
                <a:lnTo>
                  <a:pt x="38100" y="8762987"/>
                </a:lnTo>
                <a:close/>
              </a:path>
              <a:path w="38100" h="9258300">
                <a:moveTo>
                  <a:pt x="38100" y="8496287"/>
                </a:moveTo>
                <a:lnTo>
                  <a:pt x="0" y="8496287"/>
                </a:lnTo>
                <a:lnTo>
                  <a:pt x="0" y="8724887"/>
                </a:lnTo>
                <a:lnTo>
                  <a:pt x="38100" y="8724887"/>
                </a:lnTo>
                <a:lnTo>
                  <a:pt x="38100" y="8496287"/>
                </a:lnTo>
                <a:close/>
              </a:path>
              <a:path w="38100" h="9258300">
                <a:moveTo>
                  <a:pt x="38100" y="8229587"/>
                </a:moveTo>
                <a:lnTo>
                  <a:pt x="0" y="8229587"/>
                </a:lnTo>
                <a:lnTo>
                  <a:pt x="0" y="8458187"/>
                </a:lnTo>
                <a:lnTo>
                  <a:pt x="38100" y="8458187"/>
                </a:lnTo>
                <a:lnTo>
                  <a:pt x="38100" y="8229587"/>
                </a:lnTo>
                <a:close/>
              </a:path>
              <a:path w="38100" h="9258300">
                <a:moveTo>
                  <a:pt x="38100" y="7962900"/>
                </a:moveTo>
                <a:lnTo>
                  <a:pt x="0" y="7962900"/>
                </a:lnTo>
                <a:lnTo>
                  <a:pt x="0" y="8191487"/>
                </a:lnTo>
                <a:lnTo>
                  <a:pt x="38100" y="8191487"/>
                </a:lnTo>
                <a:lnTo>
                  <a:pt x="38100" y="7962900"/>
                </a:lnTo>
                <a:close/>
              </a:path>
              <a:path w="38100" h="9258300">
                <a:moveTo>
                  <a:pt x="38100" y="7696200"/>
                </a:moveTo>
                <a:lnTo>
                  <a:pt x="0" y="7696200"/>
                </a:lnTo>
                <a:lnTo>
                  <a:pt x="0" y="7924800"/>
                </a:lnTo>
                <a:lnTo>
                  <a:pt x="38100" y="7924800"/>
                </a:lnTo>
                <a:lnTo>
                  <a:pt x="38100" y="7696200"/>
                </a:lnTo>
                <a:close/>
              </a:path>
              <a:path w="38100" h="9258300">
                <a:moveTo>
                  <a:pt x="38100" y="7429500"/>
                </a:moveTo>
                <a:lnTo>
                  <a:pt x="0" y="7429500"/>
                </a:lnTo>
                <a:lnTo>
                  <a:pt x="0" y="7658100"/>
                </a:lnTo>
                <a:lnTo>
                  <a:pt x="38100" y="7658100"/>
                </a:lnTo>
                <a:lnTo>
                  <a:pt x="38100" y="7429500"/>
                </a:lnTo>
                <a:close/>
              </a:path>
              <a:path w="38100" h="9258300">
                <a:moveTo>
                  <a:pt x="38100" y="7162800"/>
                </a:moveTo>
                <a:lnTo>
                  <a:pt x="0" y="7162800"/>
                </a:lnTo>
                <a:lnTo>
                  <a:pt x="0" y="7391400"/>
                </a:lnTo>
                <a:lnTo>
                  <a:pt x="38100" y="7391400"/>
                </a:lnTo>
                <a:lnTo>
                  <a:pt x="38100" y="7162800"/>
                </a:lnTo>
                <a:close/>
              </a:path>
              <a:path w="38100" h="9258300">
                <a:moveTo>
                  <a:pt x="38100" y="6896100"/>
                </a:moveTo>
                <a:lnTo>
                  <a:pt x="0" y="6896100"/>
                </a:lnTo>
                <a:lnTo>
                  <a:pt x="0" y="7124700"/>
                </a:lnTo>
                <a:lnTo>
                  <a:pt x="38100" y="7124700"/>
                </a:lnTo>
                <a:lnTo>
                  <a:pt x="38100" y="6896100"/>
                </a:lnTo>
                <a:close/>
              </a:path>
              <a:path w="38100" h="9258300">
                <a:moveTo>
                  <a:pt x="38100" y="6629400"/>
                </a:moveTo>
                <a:lnTo>
                  <a:pt x="0" y="6629400"/>
                </a:lnTo>
                <a:lnTo>
                  <a:pt x="0" y="6858000"/>
                </a:lnTo>
                <a:lnTo>
                  <a:pt x="38100" y="6858000"/>
                </a:lnTo>
                <a:lnTo>
                  <a:pt x="38100" y="6629400"/>
                </a:lnTo>
                <a:close/>
              </a:path>
              <a:path w="38100" h="9258300">
                <a:moveTo>
                  <a:pt x="38100" y="6362700"/>
                </a:moveTo>
                <a:lnTo>
                  <a:pt x="0" y="6362700"/>
                </a:lnTo>
                <a:lnTo>
                  <a:pt x="0" y="6591300"/>
                </a:lnTo>
                <a:lnTo>
                  <a:pt x="38100" y="6591300"/>
                </a:lnTo>
                <a:lnTo>
                  <a:pt x="38100" y="6362700"/>
                </a:lnTo>
                <a:close/>
              </a:path>
              <a:path w="38100" h="9258300">
                <a:moveTo>
                  <a:pt x="38100" y="6096000"/>
                </a:moveTo>
                <a:lnTo>
                  <a:pt x="0" y="6096000"/>
                </a:lnTo>
                <a:lnTo>
                  <a:pt x="0" y="6324600"/>
                </a:lnTo>
                <a:lnTo>
                  <a:pt x="38100" y="6324600"/>
                </a:lnTo>
                <a:lnTo>
                  <a:pt x="38100" y="6096000"/>
                </a:lnTo>
                <a:close/>
              </a:path>
              <a:path w="38100" h="9258300">
                <a:moveTo>
                  <a:pt x="38100" y="5829300"/>
                </a:moveTo>
                <a:lnTo>
                  <a:pt x="0" y="5829300"/>
                </a:lnTo>
                <a:lnTo>
                  <a:pt x="0" y="6057900"/>
                </a:lnTo>
                <a:lnTo>
                  <a:pt x="38100" y="6057900"/>
                </a:lnTo>
                <a:lnTo>
                  <a:pt x="38100" y="5829300"/>
                </a:lnTo>
                <a:close/>
              </a:path>
              <a:path w="38100" h="9258300">
                <a:moveTo>
                  <a:pt x="38100" y="5562600"/>
                </a:moveTo>
                <a:lnTo>
                  <a:pt x="0" y="5562600"/>
                </a:lnTo>
                <a:lnTo>
                  <a:pt x="0" y="5791200"/>
                </a:lnTo>
                <a:lnTo>
                  <a:pt x="38100" y="5791200"/>
                </a:lnTo>
                <a:lnTo>
                  <a:pt x="38100" y="5562600"/>
                </a:lnTo>
                <a:close/>
              </a:path>
              <a:path w="38100" h="9258300">
                <a:moveTo>
                  <a:pt x="38100" y="5295900"/>
                </a:moveTo>
                <a:lnTo>
                  <a:pt x="0" y="5295900"/>
                </a:lnTo>
                <a:lnTo>
                  <a:pt x="0" y="5524500"/>
                </a:lnTo>
                <a:lnTo>
                  <a:pt x="38100" y="5524500"/>
                </a:lnTo>
                <a:lnTo>
                  <a:pt x="38100" y="5295900"/>
                </a:lnTo>
                <a:close/>
              </a:path>
              <a:path w="38100" h="9258300">
                <a:moveTo>
                  <a:pt x="38100" y="5029200"/>
                </a:moveTo>
                <a:lnTo>
                  <a:pt x="0" y="5029200"/>
                </a:lnTo>
                <a:lnTo>
                  <a:pt x="0" y="5257800"/>
                </a:lnTo>
                <a:lnTo>
                  <a:pt x="38100" y="5257800"/>
                </a:lnTo>
                <a:lnTo>
                  <a:pt x="38100" y="5029200"/>
                </a:lnTo>
                <a:close/>
              </a:path>
              <a:path w="38100" h="9258300">
                <a:moveTo>
                  <a:pt x="38100" y="4762500"/>
                </a:moveTo>
                <a:lnTo>
                  <a:pt x="0" y="4762500"/>
                </a:lnTo>
                <a:lnTo>
                  <a:pt x="0" y="4991100"/>
                </a:lnTo>
                <a:lnTo>
                  <a:pt x="38100" y="4991100"/>
                </a:lnTo>
                <a:lnTo>
                  <a:pt x="38100" y="4762500"/>
                </a:lnTo>
                <a:close/>
              </a:path>
              <a:path w="38100" h="9258300">
                <a:moveTo>
                  <a:pt x="38100" y="4495800"/>
                </a:moveTo>
                <a:lnTo>
                  <a:pt x="0" y="4495800"/>
                </a:lnTo>
                <a:lnTo>
                  <a:pt x="0" y="4724400"/>
                </a:lnTo>
                <a:lnTo>
                  <a:pt x="38100" y="4724400"/>
                </a:lnTo>
                <a:lnTo>
                  <a:pt x="38100" y="4495800"/>
                </a:lnTo>
                <a:close/>
              </a:path>
              <a:path w="38100" h="9258300">
                <a:moveTo>
                  <a:pt x="38100" y="4229100"/>
                </a:moveTo>
                <a:lnTo>
                  <a:pt x="0" y="4229100"/>
                </a:lnTo>
                <a:lnTo>
                  <a:pt x="0" y="4457700"/>
                </a:lnTo>
                <a:lnTo>
                  <a:pt x="38100" y="4457700"/>
                </a:lnTo>
                <a:lnTo>
                  <a:pt x="38100" y="4229100"/>
                </a:lnTo>
                <a:close/>
              </a:path>
              <a:path w="38100" h="9258300">
                <a:moveTo>
                  <a:pt x="38100" y="3962400"/>
                </a:moveTo>
                <a:lnTo>
                  <a:pt x="0" y="3962400"/>
                </a:lnTo>
                <a:lnTo>
                  <a:pt x="0" y="4191000"/>
                </a:lnTo>
                <a:lnTo>
                  <a:pt x="38100" y="4191000"/>
                </a:lnTo>
                <a:lnTo>
                  <a:pt x="38100" y="3962400"/>
                </a:lnTo>
                <a:close/>
              </a:path>
              <a:path w="38100" h="9258300">
                <a:moveTo>
                  <a:pt x="38100" y="3695700"/>
                </a:moveTo>
                <a:lnTo>
                  <a:pt x="0" y="3695700"/>
                </a:lnTo>
                <a:lnTo>
                  <a:pt x="0" y="3924300"/>
                </a:lnTo>
                <a:lnTo>
                  <a:pt x="38100" y="3924300"/>
                </a:lnTo>
                <a:lnTo>
                  <a:pt x="38100" y="3695700"/>
                </a:lnTo>
                <a:close/>
              </a:path>
              <a:path w="38100" h="9258300">
                <a:moveTo>
                  <a:pt x="38100" y="3429000"/>
                </a:moveTo>
                <a:lnTo>
                  <a:pt x="0" y="3429000"/>
                </a:lnTo>
                <a:lnTo>
                  <a:pt x="0" y="3657600"/>
                </a:lnTo>
                <a:lnTo>
                  <a:pt x="38100" y="3657600"/>
                </a:lnTo>
                <a:lnTo>
                  <a:pt x="38100" y="3429000"/>
                </a:lnTo>
                <a:close/>
              </a:path>
              <a:path w="38100" h="9258300">
                <a:moveTo>
                  <a:pt x="38100" y="3162300"/>
                </a:moveTo>
                <a:lnTo>
                  <a:pt x="0" y="3162300"/>
                </a:lnTo>
                <a:lnTo>
                  <a:pt x="0" y="3390900"/>
                </a:lnTo>
                <a:lnTo>
                  <a:pt x="38100" y="3390900"/>
                </a:lnTo>
                <a:lnTo>
                  <a:pt x="38100" y="3162300"/>
                </a:lnTo>
                <a:close/>
              </a:path>
              <a:path w="38100" h="9258300">
                <a:moveTo>
                  <a:pt x="38100" y="2895600"/>
                </a:moveTo>
                <a:lnTo>
                  <a:pt x="0" y="2895600"/>
                </a:lnTo>
                <a:lnTo>
                  <a:pt x="0" y="3124200"/>
                </a:lnTo>
                <a:lnTo>
                  <a:pt x="38100" y="3124200"/>
                </a:lnTo>
                <a:lnTo>
                  <a:pt x="38100" y="2895600"/>
                </a:lnTo>
                <a:close/>
              </a:path>
              <a:path w="38100" h="9258300">
                <a:moveTo>
                  <a:pt x="38100" y="2628900"/>
                </a:moveTo>
                <a:lnTo>
                  <a:pt x="0" y="2628900"/>
                </a:lnTo>
                <a:lnTo>
                  <a:pt x="0" y="2857500"/>
                </a:lnTo>
                <a:lnTo>
                  <a:pt x="38100" y="2857500"/>
                </a:lnTo>
                <a:lnTo>
                  <a:pt x="38100" y="2628900"/>
                </a:lnTo>
                <a:close/>
              </a:path>
              <a:path w="38100" h="9258300">
                <a:moveTo>
                  <a:pt x="38100" y="2362200"/>
                </a:moveTo>
                <a:lnTo>
                  <a:pt x="0" y="2362200"/>
                </a:lnTo>
                <a:lnTo>
                  <a:pt x="0" y="2590800"/>
                </a:lnTo>
                <a:lnTo>
                  <a:pt x="38100" y="2590800"/>
                </a:lnTo>
                <a:lnTo>
                  <a:pt x="38100" y="2362200"/>
                </a:lnTo>
                <a:close/>
              </a:path>
              <a:path w="38100" h="9258300">
                <a:moveTo>
                  <a:pt x="38100" y="2095500"/>
                </a:moveTo>
                <a:lnTo>
                  <a:pt x="0" y="2095500"/>
                </a:lnTo>
                <a:lnTo>
                  <a:pt x="0" y="2324100"/>
                </a:lnTo>
                <a:lnTo>
                  <a:pt x="38100" y="2324100"/>
                </a:lnTo>
                <a:lnTo>
                  <a:pt x="38100" y="2095500"/>
                </a:lnTo>
                <a:close/>
              </a:path>
              <a:path w="38100" h="9258300">
                <a:moveTo>
                  <a:pt x="38100" y="1828800"/>
                </a:moveTo>
                <a:lnTo>
                  <a:pt x="0" y="1828800"/>
                </a:lnTo>
                <a:lnTo>
                  <a:pt x="0" y="2057400"/>
                </a:lnTo>
                <a:lnTo>
                  <a:pt x="38100" y="2057400"/>
                </a:lnTo>
                <a:lnTo>
                  <a:pt x="38100" y="1828800"/>
                </a:lnTo>
                <a:close/>
              </a:path>
              <a:path w="38100" h="9258300">
                <a:moveTo>
                  <a:pt x="38100" y="1562100"/>
                </a:moveTo>
                <a:lnTo>
                  <a:pt x="0" y="1562100"/>
                </a:lnTo>
                <a:lnTo>
                  <a:pt x="0" y="1790700"/>
                </a:lnTo>
                <a:lnTo>
                  <a:pt x="38100" y="1790700"/>
                </a:lnTo>
                <a:lnTo>
                  <a:pt x="38100" y="1562100"/>
                </a:lnTo>
                <a:close/>
              </a:path>
              <a:path w="38100" h="9258300">
                <a:moveTo>
                  <a:pt x="38100" y="1295400"/>
                </a:moveTo>
                <a:lnTo>
                  <a:pt x="0" y="1295400"/>
                </a:lnTo>
                <a:lnTo>
                  <a:pt x="0" y="1524000"/>
                </a:lnTo>
                <a:lnTo>
                  <a:pt x="38100" y="1524000"/>
                </a:lnTo>
                <a:lnTo>
                  <a:pt x="38100" y="1295400"/>
                </a:lnTo>
                <a:close/>
              </a:path>
              <a:path w="38100" h="9258300">
                <a:moveTo>
                  <a:pt x="38100" y="1028700"/>
                </a:moveTo>
                <a:lnTo>
                  <a:pt x="0" y="1028700"/>
                </a:lnTo>
                <a:lnTo>
                  <a:pt x="0" y="1257300"/>
                </a:lnTo>
                <a:lnTo>
                  <a:pt x="38100" y="1257300"/>
                </a:lnTo>
                <a:lnTo>
                  <a:pt x="38100" y="1028700"/>
                </a:lnTo>
                <a:close/>
              </a:path>
              <a:path w="38100" h="9258300">
                <a:moveTo>
                  <a:pt x="38100" y="762000"/>
                </a:moveTo>
                <a:lnTo>
                  <a:pt x="0" y="762000"/>
                </a:lnTo>
                <a:lnTo>
                  <a:pt x="0" y="990600"/>
                </a:lnTo>
                <a:lnTo>
                  <a:pt x="38100" y="990600"/>
                </a:lnTo>
                <a:lnTo>
                  <a:pt x="38100" y="762000"/>
                </a:lnTo>
                <a:close/>
              </a:path>
              <a:path w="38100" h="9258300">
                <a:moveTo>
                  <a:pt x="38100" y="495300"/>
                </a:moveTo>
                <a:lnTo>
                  <a:pt x="0" y="495300"/>
                </a:lnTo>
                <a:lnTo>
                  <a:pt x="0" y="723900"/>
                </a:lnTo>
                <a:lnTo>
                  <a:pt x="38100" y="723900"/>
                </a:lnTo>
                <a:lnTo>
                  <a:pt x="38100" y="495300"/>
                </a:lnTo>
                <a:close/>
              </a:path>
              <a:path w="38100" h="9258300">
                <a:moveTo>
                  <a:pt x="38100" y="228600"/>
                </a:moveTo>
                <a:lnTo>
                  <a:pt x="0" y="228600"/>
                </a:lnTo>
                <a:lnTo>
                  <a:pt x="0" y="457200"/>
                </a:lnTo>
                <a:lnTo>
                  <a:pt x="38100" y="457200"/>
                </a:lnTo>
                <a:lnTo>
                  <a:pt x="38100" y="228600"/>
                </a:lnTo>
                <a:close/>
              </a:path>
              <a:path w="38100" h="9258300">
                <a:moveTo>
                  <a:pt x="38100" y="0"/>
                </a:moveTo>
                <a:lnTo>
                  <a:pt x="0" y="0"/>
                </a:lnTo>
                <a:lnTo>
                  <a:pt x="0" y="190500"/>
                </a:lnTo>
                <a:lnTo>
                  <a:pt x="38100" y="190500"/>
                </a:lnTo>
                <a:lnTo>
                  <a:pt x="38100" y="0"/>
                </a:lnTo>
                <a:close/>
              </a:path>
            </a:pathLst>
          </a:custGeom>
          <a:solidFill>
            <a:srgbClr val="162941">
              <a:alpha val="5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982005"/>
            <a:ext cx="4755515" cy="795655"/>
          </a:xfrm>
          <a:custGeom>
            <a:avLst/>
            <a:gdLst/>
            <a:ahLst/>
            <a:cxnLst/>
            <a:rect l="l" t="t" r="r" b="b"/>
            <a:pathLst>
              <a:path w="4755515" h="795655">
                <a:moveTo>
                  <a:pt x="0" y="0"/>
                </a:moveTo>
                <a:lnTo>
                  <a:pt x="4524272" y="0"/>
                </a:lnTo>
                <a:lnTo>
                  <a:pt x="4755447" y="397903"/>
                </a:lnTo>
                <a:lnTo>
                  <a:pt x="4754560" y="399677"/>
                </a:lnTo>
                <a:lnTo>
                  <a:pt x="4524273" y="795216"/>
                </a:lnTo>
                <a:lnTo>
                  <a:pt x="0" y="795216"/>
                </a:lnTo>
                <a:lnTo>
                  <a:pt x="0" y="789304"/>
                </a:lnTo>
                <a:lnTo>
                  <a:pt x="4521020" y="789304"/>
                </a:lnTo>
                <a:lnTo>
                  <a:pt x="4748647" y="397608"/>
                </a:lnTo>
                <a:lnTo>
                  <a:pt x="4521020" y="5912"/>
                </a:lnTo>
                <a:lnTo>
                  <a:pt x="0" y="5912"/>
                </a:lnTo>
                <a:lnTo>
                  <a:pt x="0" y="0"/>
                </a:lnTo>
                <a:close/>
              </a:path>
              <a:path w="4755515" h="795655">
                <a:moveTo>
                  <a:pt x="0" y="35474"/>
                </a:moveTo>
                <a:lnTo>
                  <a:pt x="4499736" y="35474"/>
                </a:lnTo>
                <a:lnTo>
                  <a:pt x="4708443" y="394652"/>
                </a:lnTo>
                <a:lnTo>
                  <a:pt x="4499736" y="753830"/>
                </a:lnTo>
                <a:lnTo>
                  <a:pt x="0" y="753830"/>
                </a:lnTo>
                <a:lnTo>
                  <a:pt x="0" y="35474"/>
                </a:lnTo>
                <a:close/>
              </a:path>
            </a:pathLst>
          </a:custGeom>
          <a:solidFill>
            <a:srgbClr val="172D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33843" y="1028700"/>
            <a:ext cx="4654550" cy="795655"/>
          </a:xfrm>
          <a:custGeom>
            <a:avLst/>
            <a:gdLst/>
            <a:ahLst/>
            <a:cxnLst/>
            <a:rect l="l" t="t" r="r" b="b"/>
            <a:pathLst>
              <a:path w="4654550" h="795655">
                <a:moveTo>
                  <a:pt x="4654155" y="795216"/>
                </a:moveTo>
                <a:lnTo>
                  <a:pt x="231174" y="795216"/>
                </a:lnTo>
                <a:lnTo>
                  <a:pt x="0" y="397313"/>
                </a:lnTo>
                <a:lnTo>
                  <a:pt x="886" y="395538"/>
                </a:lnTo>
                <a:lnTo>
                  <a:pt x="231173" y="0"/>
                </a:lnTo>
                <a:lnTo>
                  <a:pt x="4654155" y="0"/>
                </a:lnTo>
                <a:lnTo>
                  <a:pt x="4654155" y="5912"/>
                </a:lnTo>
                <a:lnTo>
                  <a:pt x="234425" y="5912"/>
                </a:lnTo>
                <a:lnTo>
                  <a:pt x="6799" y="397608"/>
                </a:lnTo>
                <a:lnTo>
                  <a:pt x="234425" y="789304"/>
                </a:lnTo>
                <a:lnTo>
                  <a:pt x="4654155" y="789304"/>
                </a:lnTo>
                <a:lnTo>
                  <a:pt x="4654155" y="795216"/>
                </a:lnTo>
                <a:close/>
              </a:path>
              <a:path w="4654550" h="795655">
                <a:moveTo>
                  <a:pt x="4654155" y="759742"/>
                </a:moveTo>
                <a:lnTo>
                  <a:pt x="255709" y="759742"/>
                </a:lnTo>
                <a:lnTo>
                  <a:pt x="47002" y="400564"/>
                </a:lnTo>
                <a:lnTo>
                  <a:pt x="255709" y="41386"/>
                </a:lnTo>
                <a:lnTo>
                  <a:pt x="4654155" y="41386"/>
                </a:lnTo>
                <a:lnTo>
                  <a:pt x="4654155" y="759742"/>
                </a:lnTo>
                <a:close/>
              </a:path>
            </a:pathLst>
          </a:custGeom>
          <a:solidFill>
            <a:srgbClr val="172D5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006" y="1910600"/>
            <a:ext cx="2538559" cy="225744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470522" y="1213936"/>
            <a:ext cx="3332479" cy="3378200"/>
            <a:chOff x="5470522" y="1213936"/>
            <a:chExt cx="3332479" cy="3378200"/>
          </a:xfrm>
        </p:grpSpPr>
        <p:sp>
          <p:nvSpPr>
            <p:cNvPr id="9" name="object 9"/>
            <p:cNvSpPr/>
            <p:nvPr/>
          </p:nvSpPr>
          <p:spPr>
            <a:xfrm>
              <a:off x="5524658" y="2928153"/>
              <a:ext cx="1840864" cy="1623060"/>
            </a:xfrm>
            <a:custGeom>
              <a:avLst/>
              <a:gdLst/>
              <a:ahLst/>
              <a:cxnLst/>
              <a:rect l="l" t="t" r="r" b="b"/>
              <a:pathLst>
                <a:path w="1840865" h="1623060">
                  <a:moveTo>
                    <a:pt x="1732349" y="1622440"/>
                  </a:moveTo>
                  <a:lnTo>
                    <a:pt x="108271" y="1622440"/>
                  </a:lnTo>
                  <a:lnTo>
                    <a:pt x="66117" y="1613943"/>
                  </a:lnTo>
                  <a:lnTo>
                    <a:pt x="31703" y="1590768"/>
                  </a:lnTo>
                  <a:lnTo>
                    <a:pt x="8505" y="1556389"/>
                  </a:lnTo>
                  <a:lnTo>
                    <a:pt x="0" y="1514277"/>
                  </a:lnTo>
                  <a:lnTo>
                    <a:pt x="0" y="108162"/>
                  </a:lnTo>
                  <a:lnTo>
                    <a:pt x="8505" y="66051"/>
                  </a:lnTo>
                  <a:lnTo>
                    <a:pt x="31703" y="31671"/>
                  </a:lnTo>
                  <a:lnTo>
                    <a:pt x="66117" y="8496"/>
                  </a:lnTo>
                  <a:lnTo>
                    <a:pt x="108271" y="0"/>
                  </a:lnTo>
                  <a:lnTo>
                    <a:pt x="1732349" y="0"/>
                  </a:lnTo>
                  <a:lnTo>
                    <a:pt x="1774504" y="8496"/>
                  </a:lnTo>
                  <a:lnTo>
                    <a:pt x="1808918" y="31671"/>
                  </a:lnTo>
                  <a:lnTo>
                    <a:pt x="1832116" y="66051"/>
                  </a:lnTo>
                  <a:lnTo>
                    <a:pt x="1840621" y="108162"/>
                  </a:lnTo>
                  <a:lnTo>
                    <a:pt x="1840621" y="1514277"/>
                  </a:lnTo>
                  <a:lnTo>
                    <a:pt x="1832116" y="1556389"/>
                  </a:lnTo>
                  <a:lnTo>
                    <a:pt x="1808918" y="1590768"/>
                  </a:lnTo>
                  <a:lnTo>
                    <a:pt x="1774504" y="1613943"/>
                  </a:lnTo>
                  <a:lnTo>
                    <a:pt x="1732349" y="1622440"/>
                  </a:lnTo>
                  <a:close/>
                </a:path>
              </a:pathLst>
            </a:custGeom>
            <a:solidFill>
              <a:srgbClr val="74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41202" y="3144478"/>
              <a:ext cx="1407795" cy="1189990"/>
            </a:xfrm>
            <a:custGeom>
              <a:avLst/>
              <a:gdLst/>
              <a:ahLst/>
              <a:cxnLst/>
              <a:rect l="l" t="t" r="r" b="b"/>
              <a:pathLst>
                <a:path w="1407795" h="1189989">
                  <a:moveTo>
                    <a:pt x="1407534" y="1189789"/>
                  </a:moveTo>
                  <a:lnTo>
                    <a:pt x="0" y="1189789"/>
                  </a:lnTo>
                  <a:lnTo>
                    <a:pt x="0" y="0"/>
                  </a:lnTo>
                  <a:lnTo>
                    <a:pt x="1407534" y="0"/>
                  </a:lnTo>
                  <a:lnTo>
                    <a:pt x="1407534" y="1189789"/>
                  </a:lnTo>
                  <a:close/>
                </a:path>
              </a:pathLst>
            </a:custGeom>
            <a:solidFill>
              <a:srgbClr val="D1E1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66015" y="3360813"/>
              <a:ext cx="758190" cy="973455"/>
            </a:xfrm>
            <a:custGeom>
              <a:avLst/>
              <a:gdLst/>
              <a:ahLst/>
              <a:cxnLst/>
              <a:rect l="l" t="t" r="r" b="b"/>
              <a:pathLst>
                <a:path w="758190" h="973454">
                  <a:moveTo>
                    <a:pt x="595490" y="209232"/>
                  </a:moveTo>
                  <a:lnTo>
                    <a:pt x="589953" y="167170"/>
                  </a:lnTo>
                  <a:lnTo>
                    <a:pt x="576287" y="126987"/>
                  </a:lnTo>
                  <a:lnTo>
                    <a:pt x="555053" y="90246"/>
                  </a:lnTo>
                  <a:lnTo>
                    <a:pt x="527050" y="58343"/>
                  </a:lnTo>
                  <a:lnTo>
                    <a:pt x="493356" y="32512"/>
                  </a:lnTo>
                  <a:lnTo>
                    <a:pt x="455269" y="13754"/>
                  </a:lnTo>
                  <a:lnTo>
                    <a:pt x="414235" y="2768"/>
                  </a:lnTo>
                  <a:lnTo>
                    <a:pt x="371856" y="0"/>
                  </a:lnTo>
                  <a:lnTo>
                    <a:pt x="350659" y="1727"/>
                  </a:lnTo>
                  <a:lnTo>
                    <a:pt x="309295" y="11366"/>
                  </a:lnTo>
                  <a:lnTo>
                    <a:pt x="270611" y="28879"/>
                  </a:lnTo>
                  <a:lnTo>
                    <a:pt x="236093" y="53594"/>
                  </a:lnTo>
                  <a:lnTo>
                    <a:pt x="207060" y="84569"/>
                  </a:lnTo>
                  <a:lnTo>
                    <a:pt x="184632" y="120599"/>
                  </a:lnTo>
                  <a:lnTo>
                    <a:pt x="169672" y="160312"/>
                  </a:lnTo>
                  <a:lnTo>
                    <a:pt x="162750" y="202171"/>
                  </a:lnTo>
                  <a:lnTo>
                    <a:pt x="162407" y="223405"/>
                  </a:lnTo>
                  <a:lnTo>
                    <a:pt x="164147" y="244576"/>
                  </a:lnTo>
                  <a:lnTo>
                    <a:pt x="173786" y="285902"/>
                  </a:lnTo>
                  <a:lnTo>
                    <a:pt x="191312" y="324548"/>
                  </a:lnTo>
                  <a:lnTo>
                    <a:pt x="216052" y="359029"/>
                  </a:lnTo>
                  <a:lnTo>
                    <a:pt x="247053" y="388035"/>
                  </a:lnTo>
                  <a:lnTo>
                    <a:pt x="283121" y="410438"/>
                  </a:lnTo>
                  <a:lnTo>
                    <a:pt x="322872" y="425386"/>
                  </a:lnTo>
                  <a:lnTo>
                    <a:pt x="364782" y="432295"/>
                  </a:lnTo>
                  <a:lnTo>
                    <a:pt x="386041" y="432650"/>
                  </a:lnTo>
                  <a:lnTo>
                    <a:pt x="407225" y="430911"/>
                  </a:lnTo>
                  <a:lnTo>
                    <a:pt x="448589" y="421271"/>
                  </a:lnTo>
                  <a:lnTo>
                    <a:pt x="487286" y="403758"/>
                  </a:lnTo>
                  <a:lnTo>
                    <a:pt x="521804" y="379044"/>
                  </a:lnTo>
                  <a:lnTo>
                    <a:pt x="550837" y="348081"/>
                  </a:lnTo>
                  <a:lnTo>
                    <a:pt x="573265" y="312051"/>
                  </a:lnTo>
                  <a:lnTo>
                    <a:pt x="588225" y="272338"/>
                  </a:lnTo>
                  <a:lnTo>
                    <a:pt x="595490" y="216319"/>
                  </a:lnTo>
                  <a:lnTo>
                    <a:pt x="595490" y="209232"/>
                  </a:lnTo>
                  <a:close/>
                </a:path>
                <a:path w="758190" h="973454">
                  <a:moveTo>
                    <a:pt x="757897" y="648970"/>
                  </a:moveTo>
                  <a:lnTo>
                    <a:pt x="752182" y="599376"/>
                  </a:lnTo>
                  <a:lnTo>
                    <a:pt x="735888" y="553847"/>
                  </a:lnTo>
                  <a:lnTo>
                    <a:pt x="710323" y="513676"/>
                  </a:lnTo>
                  <a:lnTo>
                    <a:pt x="676795" y="480174"/>
                  </a:lnTo>
                  <a:lnTo>
                    <a:pt x="636587" y="454634"/>
                  </a:lnTo>
                  <a:lnTo>
                    <a:pt x="591007" y="438365"/>
                  </a:lnTo>
                  <a:lnTo>
                    <a:pt x="541350" y="432650"/>
                  </a:lnTo>
                  <a:lnTo>
                    <a:pt x="386041" y="432650"/>
                  </a:lnTo>
                  <a:lnTo>
                    <a:pt x="216535" y="432650"/>
                  </a:lnTo>
                  <a:lnTo>
                    <a:pt x="166890" y="438365"/>
                  </a:lnTo>
                  <a:lnTo>
                    <a:pt x="121310" y="454634"/>
                  </a:lnTo>
                  <a:lnTo>
                    <a:pt x="81102" y="480174"/>
                  </a:lnTo>
                  <a:lnTo>
                    <a:pt x="47574" y="513676"/>
                  </a:lnTo>
                  <a:lnTo>
                    <a:pt x="22009" y="553847"/>
                  </a:lnTo>
                  <a:lnTo>
                    <a:pt x="5715" y="599376"/>
                  </a:lnTo>
                  <a:lnTo>
                    <a:pt x="0" y="648970"/>
                  </a:lnTo>
                  <a:lnTo>
                    <a:pt x="0" y="973455"/>
                  </a:lnTo>
                  <a:lnTo>
                    <a:pt x="757897" y="973455"/>
                  </a:lnTo>
                  <a:lnTo>
                    <a:pt x="757897" y="648970"/>
                  </a:lnTo>
                  <a:close/>
                </a:path>
              </a:pathLst>
            </a:custGeom>
            <a:solidFill>
              <a:srgbClr val="74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32192" y="1267964"/>
              <a:ext cx="1816735" cy="2092960"/>
            </a:xfrm>
            <a:custGeom>
              <a:avLst/>
              <a:gdLst/>
              <a:ahLst/>
              <a:cxnLst/>
              <a:rect l="l" t="t" r="r" b="b"/>
              <a:pathLst>
                <a:path w="1816734" h="2092960">
                  <a:moveTo>
                    <a:pt x="0" y="2092839"/>
                  </a:moveTo>
                  <a:lnTo>
                    <a:pt x="572162" y="1191628"/>
                  </a:lnTo>
                  <a:lnTo>
                    <a:pt x="275443" y="1112885"/>
                  </a:lnTo>
                  <a:lnTo>
                    <a:pt x="434332" y="850537"/>
                  </a:lnTo>
                  <a:lnTo>
                    <a:pt x="240796" y="612633"/>
                  </a:lnTo>
                  <a:lnTo>
                    <a:pt x="523656" y="493708"/>
                  </a:lnTo>
                  <a:lnTo>
                    <a:pt x="507091" y="187554"/>
                  </a:lnTo>
                  <a:lnTo>
                    <a:pt x="805975" y="257643"/>
                  </a:lnTo>
                  <a:lnTo>
                    <a:pt x="972497" y="0"/>
                  </a:lnTo>
                  <a:lnTo>
                    <a:pt x="1173071" y="232333"/>
                  </a:lnTo>
                  <a:lnTo>
                    <a:pt x="1459504" y="121628"/>
                  </a:lnTo>
                  <a:lnTo>
                    <a:pt x="1485002" y="427296"/>
                  </a:lnTo>
                  <a:lnTo>
                    <a:pt x="1781721" y="506039"/>
                  </a:lnTo>
                  <a:lnTo>
                    <a:pt x="1622832" y="768333"/>
                  </a:lnTo>
                  <a:lnTo>
                    <a:pt x="1816368" y="1006291"/>
                  </a:lnTo>
                  <a:lnTo>
                    <a:pt x="1533508" y="1125216"/>
                  </a:lnTo>
                  <a:lnTo>
                    <a:pt x="1550074" y="1431370"/>
                  </a:lnTo>
                  <a:lnTo>
                    <a:pt x="1251189" y="1361281"/>
                  </a:lnTo>
                  <a:lnTo>
                    <a:pt x="1084667" y="1618924"/>
                  </a:lnTo>
                  <a:lnTo>
                    <a:pt x="884093" y="1386591"/>
                  </a:lnTo>
                  <a:lnTo>
                    <a:pt x="0" y="2092839"/>
                  </a:lnTo>
                  <a:close/>
                </a:path>
              </a:pathLst>
            </a:custGeom>
            <a:solidFill>
              <a:srgbClr val="FFE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98359" y="1752916"/>
              <a:ext cx="325120" cy="487045"/>
            </a:xfrm>
            <a:custGeom>
              <a:avLst/>
              <a:gdLst/>
              <a:ahLst/>
              <a:cxnLst/>
              <a:rect l="l" t="t" r="r" b="b"/>
              <a:pathLst>
                <a:path w="325120" h="487044">
                  <a:moveTo>
                    <a:pt x="324815" y="0"/>
                  </a:moveTo>
                  <a:lnTo>
                    <a:pt x="0" y="0"/>
                  </a:lnTo>
                  <a:lnTo>
                    <a:pt x="162407" y="486727"/>
                  </a:lnTo>
                  <a:lnTo>
                    <a:pt x="324815" y="0"/>
                  </a:lnTo>
                  <a:close/>
                </a:path>
              </a:pathLst>
            </a:custGeom>
            <a:solidFill>
              <a:srgbClr val="FF8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70512" y="1213941"/>
              <a:ext cx="3332479" cy="3378200"/>
            </a:xfrm>
            <a:custGeom>
              <a:avLst/>
              <a:gdLst/>
              <a:ahLst/>
              <a:cxnLst/>
              <a:rect l="l" t="t" r="r" b="b"/>
              <a:pathLst>
                <a:path w="3332479" h="3378200">
                  <a:moveTo>
                    <a:pt x="2706598" y="543560"/>
                  </a:moveTo>
                  <a:lnTo>
                    <a:pt x="2687853" y="497928"/>
                  </a:lnTo>
                  <a:lnTo>
                    <a:pt x="2652661" y="484949"/>
                  </a:lnTo>
                  <a:lnTo>
                    <a:pt x="2577528" y="484949"/>
                  </a:lnTo>
                  <a:lnTo>
                    <a:pt x="2577528" y="593051"/>
                  </a:lnTo>
                  <a:lnTo>
                    <a:pt x="2490254" y="854697"/>
                  </a:lnTo>
                  <a:lnTo>
                    <a:pt x="2402992" y="593051"/>
                  </a:lnTo>
                  <a:lnTo>
                    <a:pt x="2577528" y="593051"/>
                  </a:lnTo>
                  <a:lnTo>
                    <a:pt x="2577528" y="484949"/>
                  </a:lnTo>
                  <a:lnTo>
                    <a:pt x="2327846" y="484949"/>
                  </a:lnTo>
                  <a:lnTo>
                    <a:pt x="2315083" y="486473"/>
                  </a:lnTo>
                  <a:lnTo>
                    <a:pt x="2277681" y="518617"/>
                  </a:lnTo>
                  <a:lnTo>
                    <a:pt x="2273871" y="543521"/>
                  </a:lnTo>
                  <a:lnTo>
                    <a:pt x="2276475" y="556120"/>
                  </a:lnTo>
                  <a:lnTo>
                    <a:pt x="2438882" y="1042847"/>
                  </a:lnTo>
                  <a:lnTo>
                    <a:pt x="2473426" y="1077163"/>
                  </a:lnTo>
                  <a:lnTo>
                    <a:pt x="2490254" y="1079842"/>
                  </a:lnTo>
                  <a:lnTo>
                    <a:pt x="2507081" y="1077175"/>
                  </a:lnTo>
                  <a:lnTo>
                    <a:pt x="2541574" y="1042847"/>
                  </a:lnTo>
                  <a:lnTo>
                    <a:pt x="2604363" y="854697"/>
                  </a:lnTo>
                  <a:lnTo>
                    <a:pt x="2691663" y="593051"/>
                  </a:lnTo>
                  <a:lnTo>
                    <a:pt x="2703982" y="556120"/>
                  </a:lnTo>
                  <a:lnTo>
                    <a:pt x="2706598" y="543560"/>
                  </a:lnTo>
                  <a:close/>
                </a:path>
                <a:path w="3332479" h="3378200">
                  <a:moveTo>
                    <a:pt x="3332086" y="1054100"/>
                  </a:moveTo>
                  <a:lnTo>
                    <a:pt x="3330803" y="1041400"/>
                  </a:lnTo>
                  <a:lnTo>
                    <a:pt x="3326739" y="1028700"/>
                  </a:lnTo>
                  <a:lnTo>
                    <a:pt x="3319996" y="1016000"/>
                  </a:lnTo>
                  <a:lnTo>
                    <a:pt x="3190456" y="860704"/>
                  </a:lnTo>
                  <a:lnTo>
                    <a:pt x="3190456" y="1028700"/>
                  </a:lnTo>
                  <a:lnTo>
                    <a:pt x="2974175" y="1117600"/>
                  </a:lnTo>
                  <a:lnTo>
                    <a:pt x="2959925" y="1130300"/>
                  </a:lnTo>
                  <a:lnTo>
                    <a:pt x="2949257" y="1143000"/>
                  </a:lnTo>
                  <a:lnTo>
                    <a:pt x="2942780" y="1155700"/>
                  </a:lnTo>
                  <a:lnTo>
                    <a:pt x="2941104" y="1181100"/>
                  </a:lnTo>
                  <a:lnTo>
                    <a:pt x="2953766" y="1409700"/>
                  </a:lnTo>
                  <a:lnTo>
                    <a:pt x="2725204" y="1358900"/>
                  </a:lnTo>
                  <a:lnTo>
                    <a:pt x="2692603" y="1358900"/>
                  </a:lnTo>
                  <a:lnTo>
                    <a:pt x="2678531" y="1371600"/>
                  </a:lnTo>
                  <a:lnTo>
                    <a:pt x="2667393" y="1384300"/>
                  </a:lnTo>
                  <a:lnTo>
                    <a:pt x="2540012" y="1574800"/>
                  </a:lnTo>
                  <a:lnTo>
                    <a:pt x="2485275" y="1511300"/>
                  </a:lnTo>
                  <a:lnTo>
                    <a:pt x="2386749" y="1397000"/>
                  </a:lnTo>
                  <a:lnTo>
                    <a:pt x="2370277" y="1384300"/>
                  </a:lnTo>
                  <a:lnTo>
                    <a:pt x="2330577" y="1384300"/>
                  </a:lnTo>
                  <a:lnTo>
                    <a:pt x="2311882" y="1397000"/>
                  </a:lnTo>
                  <a:lnTo>
                    <a:pt x="1840623" y="1766976"/>
                  </a:lnTo>
                  <a:lnTo>
                    <a:pt x="1840623" y="1905000"/>
                  </a:lnTo>
                  <a:lnTo>
                    <a:pt x="1840623" y="3060700"/>
                  </a:lnTo>
                  <a:lnTo>
                    <a:pt x="1839683" y="3111500"/>
                  </a:lnTo>
                  <a:lnTo>
                    <a:pt x="1835632" y="3162300"/>
                  </a:lnTo>
                  <a:lnTo>
                    <a:pt x="1826641" y="3213100"/>
                  </a:lnTo>
                  <a:lnTo>
                    <a:pt x="1810867" y="3263900"/>
                  </a:lnTo>
                  <a:lnTo>
                    <a:pt x="1786496" y="3276600"/>
                  </a:lnTo>
                  <a:lnTo>
                    <a:pt x="141351" y="3276600"/>
                  </a:lnTo>
                  <a:lnTo>
                    <a:pt x="124142" y="3263900"/>
                  </a:lnTo>
                  <a:lnTo>
                    <a:pt x="112534" y="3238500"/>
                  </a:lnTo>
                  <a:lnTo>
                    <a:pt x="108280" y="3225800"/>
                  </a:lnTo>
                  <a:lnTo>
                    <a:pt x="108280" y="1816100"/>
                  </a:lnTo>
                  <a:lnTo>
                    <a:pt x="112534" y="1790700"/>
                  </a:lnTo>
                  <a:lnTo>
                    <a:pt x="124142" y="1778000"/>
                  </a:lnTo>
                  <a:lnTo>
                    <a:pt x="141351" y="1765300"/>
                  </a:lnTo>
                  <a:lnTo>
                    <a:pt x="1637880" y="1765300"/>
                  </a:lnTo>
                  <a:lnTo>
                    <a:pt x="1624076" y="1785734"/>
                  </a:lnTo>
                  <a:lnTo>
                    <a:pt x="1624076" y="2082800"/>
                  </a:lnTo>
                  <a:lnTo>
                    <a:pt x="1624076" y="3060700"/>
                  </a:lnTo>
                  <a:lnTo>
                    <a:pt x="1407541" y="3060700"/>
                  </a:lnTo>
                  <a:lnTo>
                    <a:pt x="1407541" y="2794000"/>
                  </a:lnTo>
                  <a:lnTo>
                    <a:pt x="1403172" y="2743200"/>
                  </a:lnTo>
                  <a:lnTo>
                    <a:pt x="1390573" y="2692400"/>
                  </a:lnTo>
                  <a:lnTo>
                    <a:pt x="1370520" y="2654300"/>
                  </a:lnTo>
                  <a:lnTo>
                    <a:pt x="1352702" y="2628900"/>
                  </a:lnTo>
                  <a:lnTo>
                    <a:pt x="1343799" y="2616200"/>
                  </a:lnTo>
                  <a:lnTo>
                    <a:pt x="1311160" y="2578100"/>
                  </a:lnTo>
                  <a:lnTo>
                    <a:pt x="1299260" y="2570111"/>
                  </a:lnTo>
                  <a:lnTo>
                    <a:pt x="1299260" y="2794000"/>
                  </a:lnTo>
                  <a:lnTo>
                    <a:pt x="1299260" y="3060700"/>
                  </a:lnTo>
                  <a:lnTo>
                    <a:pt x="649630" y="3060700"/>
                  </a:lnTo>
                  <a:lnTo>
                    <a:pt x="649630" y="2794000"/>
                  </a:lnTo>
                  <a:lnTo>
                    <a:pt x="655447" y="2743200"/>
                  </a:lnTo>
                  <a:lnTo>
                    <a:pt x="671842" y="2705100"/>
                  </a:lnTo>
                  <a:lnTo>
                    <a:pt x="730135" y="2654300"/>
                  </a:lnTo>
                  <a:lnTo>
                    <a:pt x="768921" y="2628900"/>
                  </a:lnTo>
                  <a:lnTo>
                    <a:pt x="1179982" y="2628900"/>
                  </a:lnTo>
                  <a:lnTo>
                    <a:pt x="1218755" y="2654300"/>
                  </a:lnTo>
                  <a:lnTo>
                    <a:pt x="1251635" y="2679700"/>
                  </a:lnTo>
                  <a:lnTo>
                    <a:pt x="1293456" y="2743200"/>
                  </a:lnTo>
                  <a:lnTo>
                    <a:pt x="1299260" y="2794000"/>
                  </a:lnTo>
                  <a:lnTo>
                    <a:pt x="1299260" y="2570111"/>
                  </a:lnTo>
                  <a:lnTo>
                    <a:pt x="1273378" y="2552700"/>
                  </a:lnTo>
                  <a:lnTo>
                    <a:pt x="1231252" y="2540000"/>
                  </a:lnTo>
                  <a:lnTo>
                    <a:pt x="1185532" y="2527300"/>
                  </a:lnTo>
                  <a:lnTo>
                    <a:pt x="1193800" y="2514600"/>
                  </a:lnTo>
                  <a:lnTo>
                    <a:pt x="1210348" y="2489200"/>
                  </a:lnTo>
                  <a:lnTo>
                    <a:pt x="1229118" y="2451100"/>
                  </a:lnTo>
                  <a:lnTo>
                    <a:pt x="1240980" y="2400300"/>
                  </a:lnTo>
                  <a:lnTo>
                    <a:pt x="1245133" y="2362200"/>
                  </a:lnTo>
                  <a:lnTo>
                    <a:pt x="1240764" y="2311400"/>
                  </a:lnTo>
                  <a:lnTo>
                    <a:pt x="1228166" y="2260600"/>
                  </a:lnTo>
                  <a:lnTo>
                    <a:pt x="1208125" y="2222500"/>
                  </a:lnTo>
                  <a:lnTo>
                    <a:pt x="1181392" y="2184400"/>
                  </a:lnTo>
                  <a:lnTo>
                    <a:pt x="1148753" y="2146300"/>
                  </a:lnTo>
                  <a:lnTo>
                    <a:pt x="1136853" y="2138311"/>
                  </a:lnTo>
                  <a:lnTo>
                    <a:pt x="1136853" y="2362200"/>
                  </a:lnTo>
                  <a:lnTo>
                    <a:pt x="1131049" y="2400300"/>
                  </a:lnTo>
                  <a:lnTo>
                    <a:pt x="1114653" y="2438400"/>
                  </a:lnTo>
                  <a:lnTo>
                    <a:pt x="1089228" y="2476500"/>
                  </a:lnTo>
                  <a:lnTo>
                    <a:pt x="1056347" y="2501900"/>
                  </a:lnTo>
                  <a:lnTo>
                    <a:pt x="1017574" y="2514600"/>
                  </a:lnTo>
                  <a:lnTo>
                    <a:pt x="931329" y="2514600"/>
                  </a:lnTo>
                  <a:lnTo>
                    <a:pt x="892543" y="2501900"/>
                  </a:lnTo>
                  <a:lnTo>
                    <a:pt x="859663" y="2476500"/>
                  </a:lnTo>
                  <a:lnTo>
                    <a:pt x="834250" y="2438400"/>
                  </a:lnTo>
                  <a:lnTo>
                    <a:pt x="817854" y="2400300"/>
                  </a:lnTo>
                  <a:lnTo>
                    <a:pt x="812038" y="2362200"/>
                  </a:lnTo>
                  <a:lnTo>
                    <a:pt x="817854" y="2311400"/>
                  </a:lnTo>
                  <a:lnTo>
                    <a:pt x="834250" y="2273300"/>
                  </a:lnTo>
                  <a:lnTo>
                    <a:pt x="859663" y="2247900"/>
                  </a:lnTo>
                  <a:lnTo>
                    <a:pt x="892543" y="2222500"/>
                  </a:lnTo>
                  <a:lnTo>
                    <a:pt x="931329" y="2197100"/>
                  </a:lnTo>
                  <a:lnTo>
                    <a:pt x="1017574" y="2197100"/>
                  </a:lnTo>
                  <a:lnTo>
                    <a:pt x="1056347" y="2222500"/>
                  </a:lnTo>
                  <a:lnTo>
                    <a:pt x="1089228" y="2247900"/>
                  </a:lnTo>
                  <a:lnTo>
                    <a:pt x="1131049" y="2311400"/>
                  </a:lnTo>
                  <a:lnTo>
                    <a:pt x="1136853" y="2362200"/>
                  </a:lnTo>
                  <a:lnTo>
                    <a:pt x="1136853" y="2138311"/>
                  </a:lnTo>
                  <a:lnTo>
                    <a:pt x="1110957" y="2120900"/>
                  </a:lnTo>
                  <a:lnTo>
                    <a:pt x="1068806" y="2108200"/>
                  </a:lnTo>
                  <a:lnTo>
                    <a:pt x="1023048" y="2095500"/>
                  </a:lnTo>
                  <a:lnTo>
                    <a:pt x="974445" y="2082800"/>
                  </a:lnTo>
                  <a:lnTo>
                    <a:pt x="925855" y="2095500"/>
                  </a:lnTo>
                  <a:lnTo>
                    <a:pt x="880097" y="2108200"/>
                  </a:lnTo>
                  <a:lnTo>
                    <a:pt x="837946" y="2120900"/>
                  </a:lnTo>
                  <a:lnTo>
                    <a:pt x="800150" y="2146300"/>
                  </a:lnTo>
                  <a:lnTo>
                    <a:pt x="767511" y="2184400"/>
                  </a:lnTo>
                  <a:lnTo>
                    <a:pt x="740778" y="2222500"/>
                  </a:lnTo>
                  <a:lnTo>
                    <a:pt x="720737" y="2260600"/>
                  </a:lnTo>
                  <a:lnTo>
                    <a:pt x="708139" y="2311400"/>
                  </a:lnTo>
                  <a:lnTo>
                    <a:pt x="703770" y="2362200"/>
                  </a:lnTo>
                  <a:lnTo>
                    <a:pt x="707910" y="2400300"/>
                  </a:lnTo>
                  <a:lnTo>
                    <a:pt x="719785" y="2451100"/>
                  </a:lnTo>
                  <a:lnTo>
                    <a:pt x="738555" y="2489200"/>
                  </a:lnTo>
                  <a:lnTo>
                    <a:pt x="763371" y="2527300"/>
                  </a:lnTo>
                  <a:lnTo>
                    <a:pt x="717651" y="2540000"/>
                  </a:lnTo>
                  <a:lnTo>
                    <a:pt x="675513" y="2552700"/>
                  </a:lnTo>
                  <a:lnTo>
                    <a:pt x="637743" y="2578100"/>
                  </a:lnTo>
                  <a:lnTo>
                    <a:pt x="605104" y="2616200"/>
                  </a:lnTo>
                  <a:lnTo>
                    <a:pt x="578383" y="2654300"/>
                  </a:lnTo>
                  <a:lnTo>
                    <a:pt x="558330" y="2692400"/>
                  </a:lnTo>
                  <a:lnTo>
                    <a:pt x="545731" y="2743200"/>
                  </a:lnTo>
                  <a:lnTo>
                    <a:pt x="541362" y="2794000"/>
                  </a:lnTo>
                  <a:lnTo>
                    <a:pt x="541362" y="3060700"/>
                  </a:lnTo>
                  <a:lnTo>
                    <a:pt x="324815" y="3060700"/>
                  </a:lnTo>
                  <a:lnTo>
                    <a:pt x="324815" y="1981200"/>
                  </a:lnTo>
                  <a:lnTo>
                    <a:pt x="1500543" y="1981200"/>
                  </a:lnTo>
                  <a:lnTo>
                    <a:pt x="1415935" y="2108200"/>
                  </a:lnTo>
                  <a:lnTo>
                    <a:pt x="1408671" y="2133600"/>
                  </a:lnTo>
                  <a:lnTo>
                    <a:pt x="1408023" y="2146300"/>
                  </a:lnTo>
                  <a:lnTo>
                    <a:pt x="1413725" y="2171700"/>
                  </a:lnTo>
                  <a:lnTo>
                    <a:pt x="1425562" y="2184400"/>
                  </a:lnTo>
                  <a:lnTo>
                    <a:pt x="1433703" y="2184400"/>
                  </a:lnTo>
                  <a:lnTo>
                    <a:pt x="1442605" y="2197100"/>
                  </a:lnTo>
                  <a:lnTo>
                    <a:pt x="1479346" y="2197100"/>
                  </a:lnTo>
                  <a:lnTo>
                    <a:pt x="1487703" y="2184400"/>
                  </a:lnTo>
                  <a:lnTo>
                    <a:pt x="1495513" y="2184400"/>
                  </a:lnTo>
                  <a:lnTo>
                    <a:pt x="1624076" y="2082800"/>
                  </a:lnTo>
                  <a:lnTo>
                    <a:pt x="1624076" y="1785734"/>
                  </a:lnTo>
                  <a:lnTo>
                    <a:pt x="1569237" y="1866900"/>
                  </a:lnTo>
                  <a:lnTo>
                    <a:pt x="324815" y="1866900"/>
                  </a:lnTo>
                  <a:lnTo>
                    <a:pt x="282714" y="1879600"/>
                  </a:lnTo>
                  <a:lnTo>
                    <a:pt x="248297" y="1905000"/>
                  </a:lnTo>
                  <a:lnTo>
                    <a:pt x="225069" y="1930400"/>
                  </a:lnTo>
                  <a:lnTo>
                    <a:pt x="216547" y="1981200"/>
                  </a:lnTo>
                  <a:lnTo>
                    <a:pt x="216547" y="3060700"/>
                  </a:lnTo>
                  <a:lnTo>
                    <a:pt x="225069" y="3098800"/>
                  </a:lnTo>
                  <a:lnTo>
                    <a:pt x="248297" y="3136900"/>
                  </a:lnTo>
                  <a:lnTo>
                    <a:pt x="282714" y="3162300"/>
                  </a:lnTo>
                  <a:lnTo>
                    <a:pt x="1666189" y="3162300"/>
                  </a:lnTo>
                  <a:lnTo>
                    <a:pt x="1700606" y="3136900"/>
                  </a:lnTo>
                  <a:lnTo>
                    <a:pt x="1723834" y="3098800"/>
                  </a:lnTo>
                  <a:lnTo>
                    <a:pt x="1732356" y="3060700"/>
                  </a:lnTo>
                  <a:lnTo>
                    <a:pt x="1732356" y="2082800"/>
                  </a:lnTo>
                  <a:lnTo>
                    <a:pt x="1732356" y="1993900"/>
                  </a:lnTo>
                  <a:lnTo>
                    <a:pt x="1747824" y="1981200"/>
                  </a:lnTo>
                  <a:lnTo>
                    <a:pt x="1840623" y="1905000"/>
                  </a:lnTo>
                  <a:lnTo>
                    <a:pt x="1840623" y="1766976"/>
                  </a:lnTo>
                  <a:lnTo>
                    <a:pt x="1680984" y="1892300"/>
                  </a:lnTo>
                  <a:lnTo>
                    <a:pt x="1762315" y="1765300"/>
                  </a:lnTo>
                  <a:lnTo>
                    <a:pt x="2079523" y="1270000"/>
                  </a:lnTo>
                  <a:lnTo>
                    <a:pt x="2085022" y="1257300"/>
                  </a:lnTo>
                  <a:lnTo>
                    <a:pt x="2087664" y="1244600"/>
                  </a:lnTo>
                  <a:lnTo>
                    <a:pt x="2087422" y="1231900"/>
                  </a:lnTo>
                  <a:lnTo>
                    <a:pt x="2084235" y="1219200"/>
                  </a:lnTo>
                  <a:lnTo>
                    <a:pt x="2078228" y="1206500"/>
                  </a:lnTo>
                  <a:lnTo>
                    <a:pt x="2069858" y="1193800"/>
                  </a:lnTo>
                  <a:lnTo>
                    <a:pt x="2059559" y="1193800"/>
                  </a:lnTo>
                  <a:lnTo>
                    <a:pt x="2047697" y="1181100"/>
                  </a:lnTo>
                  <a:lnTo>
                    <a:pt x="1820811" y="1130300"/>
                  </a:lnTo>
                  <a:lnTo>
                    <a:pt x="1942287" y="927100"/>
                  </a:lnTo>
                  <a:lnTo>
                    <a:pt x="1948649" y="914400"/>
                  </a:lnTo>
                  <a:lnTo>
                    <a:pt x="1949996" y="889000"/>
                  </a:lnTo>
                  <a:lnTo>
                    <a:pt x="1946427" y="876300"/>
                  </a:lnTo>
                  <a:lnTo>
                    <a:pt x="1938020" y="863600"/>
                  </a:lnTo>
                  <a:lnTo>
                    <a:pt x="1790065" y="685800"/>
                  </a:lnTo>
                  <a:lnTo>
                    <a:pt x="2006333" y="596900"/>
                  </a:lnTo>
                  <a:lnTo>
                    <a:pt x="2020582" y="584200"/>
                  </a:lnTo>
                  <a:lnTo>
                    <a:pt x="2031263" y="571500"/>
                  </a:lnTo>
                  <a:lnTo>
                    <a:pt x="2037740" y="558800"/>
                  </a:lnTo>
                  <a:lnTo>
                    <a:pt x="2039416" y="533400"/>
                  </a:lnTo>
                  <a:lnTo>
                    <a:pt x="2026742" y="304800"/>
                  </a:lnTo>
                  <a:lnTo>
                    <a:pt x="2255304" y="355600"/>
                  </a:lnTo>
                  <a:lnTo>
                    <a:pt x="2287867" y="355600"/>
                  </a:lnTo>
                  <a:lnTo>
                    <a:pt x="2301976" y="342900"/>
                  </a:lnTo>
                  <a:lnTo>
                    <a:pt x="2313127" y="330200"/>
                  </a:lnTo>
                  <a:lnTo>
                    <a:pt x="2330107" y="304800"/>
                  </a:lnTo>
                  <a:lnTo>
                    <a:pt x="2372563" y="241300"/>
                  </a:lnTo>
                  <a:lnTo>
                    <a:pt x="2440508" y="139700"/>
                  </a:lnTo>
                  <a:lnTo>
                    <a:pt x="2593759" y="317500"/>
                  </a:lnTo>
                  <a:lnTo>
                    <a:pt x="2606560" y="330200"/>
                  </a:lnTo>
                  <a:lnTo>
                    <a:pt x="2654287" y="330200"/>
                  </a:lnTo>
                  <a:lnTo>
                    <a:pt x="2873273" y="241300"/>
                  </a:lnTo>
                  <a:lnTo>
                    <a:pt x="2892806" y="482600"/>
                  </a:lnTo>
                  <a:lnTo>
                    <a:pt x="2917520" y="520700"/>
                  </a:lnTo>
                  <a:lnTo>
                    <a:pt x="3159696" y="584200"/>
                  </a:lnTo>
                  <a:lnTo>
                    <a:pt x="3038221" y="787400"/>
                  </a:lnTo>
                  <a:lnTo>
                    <a:pt x="3031858" y="800100"/>
                  </a:lnTo>
                  <a:lnTo>
                    <a:pt x="3030512" y="825500"/>
                  </a:lnTo>
                  <a:lnTo>
                    <a:pt x="3034093" y="838200"/>
                  </a:lnTo>
                  <a:lnTo>
                    <a:pt x="3042501" y="850900"/>
                  </a:lnTo>
                  <a:lnTo>
                    <a:pt x="3190456" y="1028700"/>
                  </a:lnTo>
                  <a:lnTo>
                    <a:pt x="3190456" y="860704"/>
                  </a:lnTo>
                  <a:lnTo>
                    <a:pt x="3150501" y="812800"/>
                  </a:lnTo>
                  <a:lnTo>
                    <a:pt x="3289630" y="584200"/>
                  </a:lnTo>
                  <a:lnTo>
                    <a:pt x="3294850" y="571500"/>
                  </a:lnTo>
                  <a:lnTo>
                    <a:pt x="3297263" y="558800"/>
                  </a:lnTo>
                  <a:lnTo>
                    <a:pt x="3296831" y="546100"/>
                  </a:lnTo>
                  <a:lnTo>
                    <a:pt x="3293529" y="533400"/>
                  </a:lnTo>
                  <a:lnTo>
                    <a:pt x="3287471" y="520700"/>
                  </a:lnTo>
                  <a:lnTo>
                    <a:pt x="3279140" y="508000"/>
                  </a:lnTo>
                  <a:lnTo>
                    <a:pt x="3268916" y="508000"/>
                  </a:lnTo>
                  <a:lnTo>
                    <a:pt x="3257194" y="495300"/>
                  </a:lnTo>
                  <a:lnTo>
                    <a:pt x="2997352" y="431800"/>
                  </a:lnTo>
                  <a:lnTo>
                    <a:pt x="2981375" y="241300"/>
                  </a:lnTo>
                  <a:lnTo>
                    <a:pt x="2979255" y="215900"/>
                  </a:lnTo>
                  <a:lnTo>
                    <a:pt x="2974987" y="165100"/>
                  </a:lnTo>
                  <a:lnTo>
                    <a:pt x="2972511" y="152400"/>
                  </a:lnTo>
                  <a:lnTo>
                    <a:pt x="2967304" y="139700"/>
                  </a:lnTo>
                  <a:lnTo>
                    <a:pt x="2959633" y="127000"/>
                  </a:lnTo>
                  <a:lnTo>
                    <a:pt x="2949765" y="127000"/>
                  </a:lnTo>
                  <a:lnTo>
                    <a:pt x="2938322" y="114300"/>
                  </a:lnTo>
                  <a:lnTo>
                    <a:pt x="2901531" y="114300"/>
                  </a:lnTo>
                  <a:lnTo>
                    <a:pt x="2650667" y="215900"/>
                  </a:lnTo>
                  <a:lnTo>
                    <a:pt x="2584831" y="139700"/>
                  </a:lnTo>
                  <a:lnTo>
                    <a:pt x="2475103" y="12700"/>
                  </a:lnTo>
                  <a:lnTo>
                    <a:pt x="2465870" y="0"/>
                  </a:lnTo>
                  <a:lnTo>
                    <a:pt x="2406561" y="0"/>
                  </a:lnTo>
                  <a:lnTo>
                    <a:pt x="2396629" y="12700"/>
                  </a:lnTo>
                  <a:lnTo>
                    <a:pt x="2388590" y="12700"/>
                  </a:lnTo>
                  <a:lnTo>
                    <a:pt x="2242858" y="241300"/>
                  </a:lnTo>
                  <a:lnTo>
                    <a:pt x="1981161" y="177800"/>
                  </a:lnTo>
                  <a:lnTo>
                    <a:pt x="1956269" y="177800"/>
                  </a:lnTo>
                  <a:lnTo>
                    <a:pt x="1944573" y="190500"/>
                  </a:lnTo>
                  <a:lnTo>
                    <a:pt x="1934070" y="190500"/>
                  </a:lnTo>
                  <a:lnTo>
                    <a:pt x="1925383" y="203200"/>
                  </a:lnTo>
                  <a:lnTo>
                    <a:pt x="1919147" y="215900"/>
                  </a:lnTo>
                  <a:lnTo>
                    <a:pt x="1915528" y="228600"/>
                  </a:lnTo>
                  <a:lnTo>
                    <a:pt x="1914740" y="241300"/>
                  </a:lnTo>
                  <a:lnTo>
                    <a:pt x="1929295" y="508000"/>
                  </a:lnTo>
                  <a:lnTo>
                    <a:pt x="1681568" y="609600"/>
                  </a:lnTo>
                  <a:lnTo>
                    <a:pt x="1670608" y="622300"/>
                  </a:lnTo>
                  <a:lnTo>
                    <a:pt x="1661477" y="622300"/>
                  </a:lnTo>
                  <a:lnTo>
                    <a:pt x="1654517" y="635000"/>
                  </a:lnTo>
                  <a:lnTo>
                    <a:pt x="1650072" y="647700"/>
                  </a:lnTo>
                  <a:lnTo>
                    <a:pt x="1648434" y="660400"/>
                  </a:lnTo>
                  <a:lnTo>
                    <a:pt x="1649704" y="673100"/>
                  </a:lnTo>
                  <a:lnTo>
                    <a:pt x="1653781" y="685800"/>
                  </a:lnTo>
                  <a:lnTo>
                    <a:pt x="1660512" y="698500"/>
                  </a:lnTo>
                  <a:lnTo>
                    <a:pt x="1830019" y="901700"/>
                  </a:lnTo>
                  <a:lnTo>
                    <a:pt x="1690890" y="1130300"/>
                  </a:lnTo>
                  <a:lnTo>
                    <a:pt x="1685658" y="1143000"/>
                  </a:lnTo>
                  <a:lnTo>
                    <a:pt x="1683258" y="1155700"/>
                  </a:lnTo>
                  <a:lnTo>
                    <a:pt x="1683689" y="1168400"/>
                  </a:lnTo>
                  <a:lnTo>
                    <a:pt x="1686991" y="1181100"/>
                  </a:lnTo>
                  <a:lnTo>
                    <a:pt x="1693037" y="1193800"/>
                  </a:lnTo>
                  <a:lnTo>
                    <a:pt x="1701355" y="1206500"/>
                  </a:lnTo>
                  <a:lnTo>
                    <a:pt x="1711566" y="1206500"/>
                  </a:lnTo>
                  <a:lnTo>
                    <a:pt x="1723313" y="1219200"/>
                  </a:lnTo>
                  <a:lnTo>
                    <a:pt x="1948624" y="1270000"/>
                  </a:lnTo>
                  <a:lnTo>
                    <a:pt x="1706587" y="1651000"/>
                  </a:lnTo>
                  <a:lnTo>
                    <a:pt x="162407" y="1651000"/>
                  </a:lnTo>
                  <a:lnTo>
                    <a:pt x="119291" y="1663700"/>
                  </a:lnTo>
                  <a:lnTo>
                    <a:pt x="80505" y="1676400"/>
                  </a:lnTo>
                  <a:lnTo>
                    <a:pt x="47625" y="1701800"/>
                  </a:lnTo>
                  <a:lnTo>
                    <a:pt x="22212" y="1739900"/>
                  </a:lnTo>
                  <a:lnTo>
                    <a:pt x="5816" y="1778000"/>
                  </a:lnTo>
                  <a:lnTo>
                    <a:pt x="0" y="1816100"/>
                  </a:lnTo>
                  <a:lnTo>
                    <a:pt x="0" y="3225800"/>
                  </a:lnTo>
                  <a:lnTo>
                    <a:pt x="5816" y="3263900"/>
                  </a:lnTo>
                  <a:lnTo>
                    <a:pt x="22212" y="3302000"/>
                  </a:lnTo>
                  <a:lnTo>
                    <a:pt x="47625" y="3340100"/>
                  </a:lnTo>
                  <a:lnTo>
                    <a:pt x="80505" y="3365500"/>
                  </a:lnTo>
                  <a:lnTo>
                    <a:pt x="119291" y="3378200"/>
                  </a:lnTo>
                  <a:lnTo>
                    <a:pt x="1830501" y="3378200"/>
                  </a:lnTo>
                  <a:lnTo>
                    <a:pt x="1865744" y="3365500"/>
                  </a:lnTo>
                  <a:lnTo>
                    <a:pt x="1893189" y="3327400"/>
                  </a:lnTo>
                  <a:lnTo>
                    <a:pt x="1913813" y="3302000"/>
                  </a:lnTo>
                  <a:lnTo>
                    <a:pt x="1923669" y="3276600"/>
                  </a:lnTo>
                  <a:lnTo>
                    <a:pt x="1928596" y="3263900"/>
                  </a:lnTo>
                  <a:lnTo>
                    <a:pt x="1938502" y="3213100"/>
                  </a:lnTo>
                  <a:lnTo>
                    <a:pt x="1944509" y="3175000"/>
                  </a:lnTo>
                  <a:lnTo>
                    <a:pt x="1947595" y="3136900"/>
                  </a:lnTo>
                  <a:lnTo>
                    <a:pt x="1948738" y="3098800"/>
                  </a:lnTo>
                  <a:lnTo>
                    <a:pt x="1948903" y="3060700"/>
                  </a:lnTo>
                  <a:lnTo>
                    <a:pt x="1948903" y="1905000"/>
                  </a:lnTo>
                  <a:lnTo>
                    <a:pt x="1948903" y="1892300"/>
                  </a:lnTo>
                  <a:lnTo>
                    <a:pt x="1948903" y="1816100"/>
                  </a:lnTo>
                  <a:lnTo>
                    <a:pt x="2338844" y="1511300"/>
                  </a:lnTo>
                  <a:lnTo>
                    <a:pt x="2505252" y="1701800"/>
                  </a:lnTo>
                  <a:lnTo>
                    <a:pt x="2514460" y="1714500"/>
                  </a:lnTo>
                  <a:lnTo>
                    <a:pt x="2573794" y="1714500"/>
                  </a:lnTo>
                  <a:lnTo>
                    <a:pt x="2583726" y="1701800"/>
                  </a:lnTo>
                  <a:lnTo>
                    <a:pt x="2591765" y="1701800"/>
                  </a:lnTo>
                  <a:lnTo>
                    <a:pt x="2672816" y="1574800"/>
                  </a:lnTo>
                  <a:lnTo>
                    <a:pt x="2737662" y="1473200"/>
                  </a:lnTo>
                  <a:lnTo>
                    <a:pt x="2999346" y="1536700"/>
                  </a:lnTo>
                  <a:lnTo>
                    <a:pt x="3024174" y="1536700"/>
                  </a:lnTo>
                  <a:lnTo>
                    <a:pt x="3035897" y="1524000"/>
                  </a:lnTo>
                  <a:lnTo>
                    <a:pt x="3046450" y="1524000"/>
                  </a:lnTo>
                  <a:lnTo>
                    <a:pt x="3055124" y="1511300"/>
                  </a:lnTo>
                  <a:lnTo>
                    <a:pt x="3061373" y="1498600"/>
                  </a:lnTo>
                  <a:lnTo>
                    <a:pt x="3064992" y="1485900"/>
                  </a:lnTo>
                  <a:lnTo>
                    <a:pt x="3065780" y="1473200"/>
                  </a:lnTo>
                  <a:lnTo>
                    <a:pt x="3062313" y="1409700"/>
                  </a:lnTo>
                  <a:lnTo>
                    <a:pt x="3051213" y="1206500"/>
                  </a:lnTo>
                  <a:lnTo>
                    <a:pt x="3298939" y="1104900"/>
                  </a:lnTo>
                  <a:lnTo>
                    <a:pt x="3309912" y="1092200"/>
                  </a:lnTo>
                  <a:lnTo>
                    <a:pt x="3319043" y="1092200"/>
                  </a:lnTo>
                  <a:lnTo>
                    <a:pt x="3325990" y="1079500"/>
                  </a:lnTo>
                  <a:lnTo>
                    <a:pt x="3330448" y="1066800"/>
                  </a:lnTo>
                  <a:lnTo>
                    <a:pt x="3332086" y="1054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06639" y="2401941"/>
              <a:ext cx="108272" cy="108162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3473" y="4657856"/>
            <a:ext cx="1961548" cy="176530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63342" y="4575638"/>
            <a:ext cx="2049145" cy="1855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399"/>
              </a:lnSpc>
              <a:spcBef>
                <a:spcPts val="95"/>
              </a:spcBef>
            </a:pPr>
            <a:r>
              <a:rPr sz="2100" b="1" dirty="0">
                <a:solidFill>
                  <a:srgbClr val="48802F"/>
                </a:solidFill>
                <a:latin typeface="Tahoma"/>
                <a:cs typeface="Tahoma"/>
              </a:rPr>
              <a:t>Hubungan</a:t>
            </a:r>
            <a:r>
              <a:rPr sz="2100" b="1" spc="229" dirty="0">
                <a:solidFill>
                  <a:srgbClr val="48802F"/>
                </a:solidFill>
                <a:latin typeface="Tahoma"/>
                <a:cs typeface="Tahoma"/>
              </a:rPr>
              <a:t> </a:t>
            </a:r>
            <a:r>
              <a:rPr sz="2100" b="1" spc="25" dirty="0">
                <a:solidFill>
                  <a:srgbClr val="48802F"/>
                </a:solidFill>
                <a:latin typeface="Tahoma"/>
                <a:cs typeface="Tahoma"/>
              </a:rPr>
              <a:t>dan </a:t>
            </a:r>
            <a:r>
              <a:rPr sz="2100" b="1" spc="55" dirty="0">
                <a:solidFill>
                  <a:srgbClr val="48802F"/>
                </a:solidFill>
                <a:latin typeface="Tahoma"/>
                <a:cs typeface="Tahoma"/>
              </a:rPr>
              <a:t>pelaporan </a:t>
            </a:r>
            <a:r>
              <a:rPr sz="2100" b="1" spc="-10" dirty="0">
                <a:latin typeface="Tahoma"/>
                <a:cs typeface="Tahoma"/>
              </a:rPr>
              <a:t>langsung </a:t>
            </a:r>
            <a:r>
              <a:rPr sz="2100" b="1" spc="45" dirty="0">
                <a:latin typeface="Tahoma"/>
                <a:cs typeface="Tahoma"/>
              </a:rPr>
              <a:t>kepada </a:t>
            </a:r>
            <a:r>
              <a:rPr sz="2100" b="1" dirty="0">
                <a:latin typeface="Tahoma"/>
                <a:cs typeface="Tahoma"/>
              </a:rPr>
              <a:t>Pimpinan</a:t>
            </a:r>
            <a:r>
              <a:rPr sz="2100" b="1" spc="225" dirty="0">
                <a:latin typeface="Tahoma"/>
                <a:cs typeface="Tahoma"/>
              </a:rPr>
              <a:t> </a:t>
            </a:r>
            <a:r>
              <a:rPr sz="2100" b="1" spc="-25" dirty="0">
                <a:latin typeface="Tahoma"/>
                <a:cs typeface="Tahoma"/>
              </a:rPr>
              <a:t>KLD</a:t>
            </a:r>
            <a:endParaRPr sz="21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219009" y="6176010"/>
            <a:ext cx="2880360" cy="1792605"/>
            <a:chOff x="6219009" y="6176010"/>
            <a:chExt cx="2880360" cy="1792605"/>
          </a:xfrm>
        </p:grpSpPr>
        <p:sp>
          <p:nvSpPr>
            <p:cNvPr id="19" name="object 19"/>
            <p:cNvSpPr/>
            <p:nvPr/>
          </p:nvSpPr>
          <p:spPr>
            <a:xfrm>
              <a:off x="6617195" y="7068375"/>
              <a:ext cx="590550" cy="273685"/>
            </a:xfrm>
            <a:custGeom>
              <a:avLst/>
              <a:gdLst/>
              <a:ahLst/>
              <a:cxnLst/>
              <a:rect l="l" t="t" r="r" b="b"/>
              <a:pathLst>
                <a:path w="590550" h="273684">
                  <a:moveTo>
                    <a:pt x="590219" y="210248"/>
                  </a:moveTo>
                  <a:lnTo>
                    <a:pt x="297903" y="444"/>
                  </a:lnTo>
                  <a:lnTo>
                    <a:pt x="297294" y="0"/>
                  </a:lnTo>
                  <a:lnTo>
                    <a:pt x="296786" y="1041"/>
                  </a:lnTo>
                  <a:lnTo>
                    <a:pt x="0" y="164871"/>
                  </a:lnTo>
                  <a:lnTo>
                    <a:pt x="60833" y="273634"/>
                  </a:lnTo>
                  <a:lnTo>
                    <a:pt x="290766" y="151866"/>
                  </a:lnTo>
                  <a:lnTo>
                    <a:pt x="433882" y="254444"/>
                  </a:lnTo>
                  <a:lnTo>
                    <a:pt x="474700" y="271487"/>
                  </a:lnTo>
                  <a:lnTo>
                    <a:pt x="516902" y="265963"/>
                  </a:lnTo>
                  <a:lnTo>
                    <a:pt x="556679" y="243624"/>
                  </a:lnTo>
                  <a:lnTo>
                    <a:pt x="590219" y="210248"/>
                  </a:lnTo>
                  <a:close/>
                </a:path>
              </a:pathLst>
            </a:custGeom>
            <a:solidFill>
              <a:srgbClr val="E68E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563792" y="6966038"/>
              <a:ext cx="638175" cy="292100"/>
            </a:xfrm>
            <a:custGeom>
              <a:avLst/>
              <a:gdLst/>
              <a:ahLst/>
              <a:cxnLst/>
              <a:rect l="l" t="t" r="r" b="b"/>
              <a:pathLst>
                <a:path w="638175" h="292100">
                  <a:moveTo>
                    <a:pt x="638175" y="0"/>
                  </a:moveTo>
                  <a:lnTo>
                    <a:pt x="279196" y="40170"/>
                  </a:lnTo>
                  <a:lnTo>
                    <a:pt x="0" y="180797"/>
                  </a:lnTo>
                  <a:lnTo>
                    <a:pt x="56730" y="291807"/>
                  </a:lnTo>
                  <a:lnTo>
                    <a:pt x="316458" y="167119"/>
                  </a:lnTo>
                  <a:lnTo>
                    <a:pt x="552513" y="139204"/>
                  </a:lnTo>
                  <a:lnTo>
                    <a:pt x="594372" y="124129"/>
                  </a:lnTo>
                  <a:lnTo>
                    <a:pt x="621880" y="91262"/>
                  </a:lnTo>
                  <a:lnTo>
                    <a:pt x="636117" y="47561"/>
                  </a:lnTo>
                  <a:lnTo>
                    <a:pt x="638175" y="0"/>
                  </a:lnTo>
                  <a:close/>
                </a:path>
              </a:pathLst>
            </a:custGeom>
            <a:solidFill>
              <a:srgbClr val="EC9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552146" y="6880123"/>
              <a:ext cx="622935" cy="339090"/>
            </a:xfrm>
            <a:custGeom>
              <a:avLst/>
              <a:gdLst/>
              <a:ahLst/>
              <a:cxnLst/>
              <a:rect l="l" t="t" r="r" b="b"/>
              <a:pathLst>
                <a:path w="622934" h="339090">
                  <a:moveTo>
                    <a:pt x="622935" y="47561"/>
                  </a:moveTo>
                  <a:lnTo>
                    <a:pt x="621055" y="0"/>
                  </a:lnTo>
                  <a:lnTo>
                    <a:pt x="266623" y="69697"/>
                  </a:lnTo>
                  <a:lnTo>
                    <a:pt x="0" y="232892"/>
                  </a:lnTo>
                  <a:lnTo>
                    <a:pt x="65684" y="338823"/>
                  </a:lnTo>
                  <a:lnTo>
                    <a:pt x="314261" y="193128"/>
                  </a:lnTo>
                  <a:lnTo>
                    <a:pt x="547166" y="145808"/>
                  </a:lnTo>
                  <a:lnTo>
                    <a:pt x="587654" y="127342"/>
                  </a:lnTo>
                  <a:lnTo>
                    <a:pt x="612355" y="92303"/>
                  </a:lnTo>
                  <a:lnTo>
                    <a:pt x="622935" y="47561"/>
                  </a:lnTo>
                  <a:close/>
                </a:path>
              </a:pathLst>
            </a:custGeom>
            <a:solidFill>
              <a:srgbClr val="F19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787133" y="6787518"/>
              <a:ext cx="802640" cy="908050"/>
            </a:xfrm>
            <a:custGeom>
              <a:avLst/>
              <a:gdLst/>
              <a:ahLst/>
              <a:cxnLst/>
              <a:rect l="l" t="t" r="r" b="b"/>
              <a:pathLst>
                <a:path w="802640" h="908050">
                  <a:moveTo>
                    <a:pt x="571484" y="907549"/>
                  </a:moveTo>
                  <a:lnTo>
                    <a:pt x="0" y="677718"/>
                  </a:lnTo>
                  <a:lnTo>
                    <a:pt x="230768" y="103946"/>
                  </a:lnTo>
                  <a:lnTo>
                    <a:pt x="462543" y="197176"/>
                  </a:lnTo>
                  <a:lnTo>
                    <a:pt x="475123" y="192614"/>
                  </a:lnTo>
                  <a:lnTo>
                    <a:pt x="484059" y="182654"/>
                  </a:lnTo>
                  <a:lnTo>
                    <a:pt x="487047" y="166512"/>
                  </a:lnTo>
                  <a:lnTo>
                    <a:pt x="481780" y="143403"/>
                  </a:lnTo>
                  <a:lnTo>
                    <a:pt x="475914" y="125488"/>
                  </a:lnTo>
                  <a:lnTo>
                    <a:pt x="471603" y="104439"/>
                  </a:lnTo>
                  <a:lnTo>
                    <a:pt x="475932" y="60018"/>
                  </a:lnTo>
                  <a:lnTo>
                    <a:pt x="527188" y="7674"/>
                  </a:lnTo>
                  <a:lnTo>
                    <a:pt x="563066" y="0"/>
                  </a:lnTo>
                  <a:lnTo>
                    <a:pt x="600433" y="6933"/>
                  </a:lnTo>
                  <a:lnTo>
                    <a:pt x="602682" y="7833"/>
                  </a:lnTo>
                  <a:lnTo>
                    <a:pt x="634430" y="28708"/>
                  </a:lnTo>
                  <a:lnTo>
                    <a:pt x="654993" y="59088"/>
                  </a:lnTo>
                  <a:lnTo>
                    <a:pt x="662670" y="94961"/>
                  </a:lnTo>
                  <a:lnTo>
                    <a:pt x="655763" y="132315"/>
                  </a:lnTo>
                  <a:lnTo>
                    <a:pt x="644122" y="151676"/>
                  </a:lnTo>
                  <a:lnTo>
                    <a:pt x="628108" y="167385"/>
                  </a:lnTo>
                  <a:lnTo>
                    <a:pt x="610422" y="179591"/>
                  </a:lnTo>
                  <a:lnTo>
                    <a:pt x="593765" y="188443"/>
                  </a:lnTo>
                  <a:lnTo>
                    <a:pt x="573987" y="201475"/>
                  </a:lnTo>
                  <a:lnTo>
                    <a:pt x="564978" y="215194"/>
                  </a:lnTo>
                  <a:lnTo>
                    <a:pt x="564528" y="228570"/>
                  </a:lnTo>
                  <a:lnTo>
                    <a:pt x="570426" y="240575"/>
                  </a:lnTo>
                  <a:lnTo>
                    <a:pt x="802227" y="333804"/>
                  </a:lnTo>
                  <a:lnTo>
                    <a:pt x="708554" y="566758"/>
                  </a:lnTo>
                  <a:lnTo>
                    <a:pt x="696539" y="572656"/>
                  </a:lnTo>
                  <a:lnTo>
                    <a:pt x="683167" y="572203"/>
                  </a:lnTo>
                  <a:lnTo>
                    <a:pt x="669463" y="563186"/>
                  </a:lnTo>
                  <a:lnTo>
                    <a:pt x="656451" y="543391"/>
                  </a:lnTo>
                  <a:lnTo>
                    <a:pt x="647574" y="526756"/>
                  </a:lnTo>
                  <a:lnTo>
                    <a:pt x="635362" y="509069"/>
                  </a:lnTo>
                  <a:lnTo>
                    <a:pt x="619657" y="493049"/>
                  </a:lnTo>
                  <a:lnTo>
                    <a:pt x="600301" y="481415"/>
                  </a:lnTo>
                  <a:lnTo>
                    <a:pt x="562949" y="474497"/>
                  </a:lnTo>
                  <a:lnTo>
                    <a:pt x="527079" y="482176"/>
                  </a:lnTo>
                  <a:lnTo>
                    <a:pt x="496701" y="502746"/>
                  </a:lnTo>
                  <a:lnTo>
                    <a:pt x="475827" y="534500"/>
                  </a:lnTo>
                  <a:lnTo>
                    <a:pt x="474927" y="536776"/>
                  </a:lnTo>
                  <a:lnTo>
                    <a:pt x="468005" y="574137"/>
                  </a:lnTo>
                  <a:lnTo>
                    <a:pt x="475674" y="610002"/>
                  </a:lnTo>
                  <a:lnTo>
                    <a:pt x="496234" y="640375"/>
                  </a:lnTo>
                  <a:lnTo>
                    <a:pt x="527982" y="661258"/>
                  </a:lnTo>
                  <a:lnTo>
                    <a:pt x="550005" y="666257"/>
                  </a:lnTo>
                  <a:lnTo>
                    <a:pt x="572427" y="665565"/>
                  </a:lnTo>
                  <a:lnTo>
                    <a:pt x="593485" y="661250"/>
                  </a:lnTo>
                  <a:lnTo>
                    <a:pt x="611414" y="655383"/>
                  </a:lnTo>
                  <a:lnTo>
                    <a:pt x="634506" y="650131"/>
                  </a:lnTo>
                  <a:lnTo>
                    <a:pt x="650640" y="653124"/>
                  </a:lnTo>
                  <a:lnTo>
                    <a:pt x="660596" y="662055"/>
                  </a:lnTo>
                  <a:lnTo>
                    <a:pt x="665157" y="674622"/>
                  </a:lnTo>
                  <a:lnTo>
                    <a:pt x="571484" y="907549"/>
                  </a:lnTo>
                  <a:close/>
                </a:path>
              </a:pathLst>
            </a:custGeom>
            <a:solidFill>
              <a:srgbClr val="F14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56232" y="6913482"/>
              <a:ext cx="352050" cy="27757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708305" y="7428479"/>
              <a:ext cx="335280" cy="194945"/>
            </a:xfrm>
            <a:custGeom>
              <a:avLst/>
              <a:gdLst/>
              <a:ahLst/>
              <a:cxnLst/>
              <a:rect l="l" t="t" r="r" b="b"/>
              <a:pathLst>
                <a:path w="335279" h="194945">
                  <a:moveTo>
                    <a:pt x="240716" y="194942"/>
                  </a:moveTo>
                  <a:lnTo>
                    <a:pt x="192638" y="193206"/>
                  </a:lnTo>
                  <a:lnTo>
                    <a:pt x="0" y="141021"/>
                  </a:lnTo>
                  <a:lnTo>
                    <a:pt x="26328" y="0"/>
                  </a:lnTo>
                  <a:lnTo>
                    <a:pt x="334682" y="88042"/>
                  </a:lnTo>
                  <a:lnTo>
                    <a:pt x="313455" y="134922"/>
                  </a:lnTo>
                  <a:lnTo>
                    <a:pt x="281561" y="173035"/>
                  </a:lnTo>
                  <a:lnTo>
                    <a:pt x="240716" y="194942"/>
                  </a:lnTo>
                  <a:close/>
                </a:path>
              </a:pathLst>
            </a:custGeom>
            <a:solidFill>
              <a:srgbClr val="F9A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23621" y="7485851"/>
              <a:ext cx="119366" cy="8268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218999" y="6856488"/>
              <a:ext cx="956310" cy="1111885"/>
            </a:xfrm>
            <a:custGeom>
              <a:avLst/>
              <a:gdLst/>
              <a:ahLst/>
              <a:cxnLst/>
              <a:rect l="l" t="t" r="r" b="b"/>
              <a:pathLst>
                <a:path w="956309" h="1111884">
                  <a:moveTo>
                    <a:pt x="544550" y="582523"/>
                  </a:moveTo>
                  <a:lnTo>
                    <a:pt x="484517" y="525449"/>
                  </a:lnTo>
                  <a:lnTo>
                    <a:pt x="456565" y="482434"/>
                  </a:lnTo>
                  <a:lnTo>
                    <a:pt x="434632" y="436397"/>
                  </a:lnTo>
                  <a:lnTo>
                    <a:pt x="422198" y="392328"/>
                  </a:lnTo>
                  <a:lnTo>
                    <a:pt x="422744" y="355193"/>
                  </a:lnTo>
                  <a:lnTo>
                    <a:pt x="439737" y="329971"/>
                  </a:lnTo>
                  <a:lnTo>
                    <a:pt x="372287" y="218427"/>
                  </a:lnTo>
                  <a:lnTo>
                    <a:pt x="305206" y="249542"/>
                  </a:lnTo>
                  <a:lnTo>
                    <a:pt x="275920" y="281978"/>
                  </a:lnTo>
                  <a:lnTo>
                    <a:pt x="247827" y="322097"/>
                  </a:lnTo>
                  <a:lnTo>
                    <a:pt x="190169" y="414680"/>
                  </a:lnTo>
                  <a:lnTo>
                    <a:pt x="158102" y="461772"/>
                  </a:lnTo>
                  <a:lnTo>
                    <a:pt x="122224" y="505841"/>
                  </a:lnTo>
                  <a:lnTo>
                    <a:pt x="0" y="639102"/>
                  </a:lnTo>
                  <a:lnTo>
                    <a:pt x="0" y="1111554"/>
                  </a:lnTo>
                  <a:lnTo>
                    <a:pt x="166446" y="930046"/>
                  </a:lnTo>
                  <a:lnTo>
                    <a:pt x="167614" y="931151"/>
                  </a:lnTo>
                  <a:lnTo>
                    <a:pt x="206692" y="888199"/>
                  </a:lnTo>
                  <a:lnTo>
                    <a:pt x="248196" y="843876"/>
                  </a:lnTo>
                  <a:lnTo>
                    <a:pt x="288201" y="805383"/>
                  </a:lnTo>
                  <a:lnTo>
                    <a:pt x="322757" y="779970"/>
                  </a:lnTo>
                  <a:lnTo>
                    <a:pt x="371335" y="761314"/>
                  </a:lnTo>
                  <a:lnTo>
                    <a:pt x="438556" y="741667"/>
                  </a:lnTo>
                  <a:lnTo>
                    <a:pt x="498132" y="726147"/>
                  </a:lnTo>
                  <a:lnTo>
                    <a:pt x="523836" y="719848"/>
                  </a:lnTo>
                  <a:lnTo>
                    <a:pt x="544550" y="582523"/>
                  </a:lnTo>
                  <a:close/>
                </a:path>
                <a:path w="956309" h="1111884">
                  <a:moveTo>
                    <a:pt x="956081" y="47548"/>
                  </a:moveTo>
                  <a:lnTo>
                    <a:pt x="954201" y="0"/>
                  </a:lnTo>
                  <a:lnTo>
                    <a:pt x="678205" y="56997"/>
                  </a:lnTo>
                  <a:lnTo>
                    <a:pt x="647407" y="193103"/>
                  </a:lnTo>
                  <a:lnTo>
                    <a:pt x="880313" y="145783"/>
                  </a:lnTo>
                  <a:lnTo>
                    <a:pt x="920813" y="127317"/>
                  </a:lnTo>
                  <a:lnTo>
                    <a:pt x="945515" y="92278"/>
                  </a:lnTo>
                  <a:lnTo>
                    <a:pt x="956081" y="47548"/>
                  </a:lnTo>
                  <a:close/>
                </a:path>
              </a:pathLst>
            </a:custGeom>
            <a:solidFill>
              <a:srgbClr val="F9A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024215" y="6524662"/>
              <a:ext cx="570230" cy="357505"/>
            </a:xfrm>
            <a:custGeom>
              <a:avLst/>
              <a:gdLst/>
              <a:ahLst/>
              <a:cxnLst/>
              <a:rect l="l" t="t" r="r" b="b"/>
              <a:pathLst>
                <a:path w="570229" h="357504">
                  <a:moveTo>
                    <a:pt x="570001" y="152641"/>
                  </a:moveTo>
                  <a:lnTo>
                    <a:pt x="527011" y="0"/>
                  </a:lnTo>
                  <a:lnTo>
                    <a:pt x="271767" y="97269"/>
                  </a:lnTo>
                  <a:lnTo>
                    <a:pt x="0" y="262788"/>
                  </a:lnTo>
                  <a:lnTo>
                    <a:pt x="29324" y="301447"/>
                  </a:lnTo>
                  <a:lnTo>
                    <a:pt x="65341" y="332752"/>
                  </a:lnTo>
                  <a:lnTo>
                    <a:pt x="105943" y="352615"/>
                  </a:lnTo>
                  <a:lnTo>
                    <a:pt x="149021" y="356920"/>
                  </a:lnTo>
                  <a:lnTo>
                    <a:pt x="192455" y="341591"/>
                  </a:lnTo>
                  <a:lnTo>
                    <a:pt x="350113" y="244729"/>
                  </a:lnTo>
                  <a:lnTo>
                    <a:pt x="570001" y="152641"/>
                  </a:lnTo>
                  <a:close/>
                </a:path>
              </a:pathLst>
            </a:custGeom>
            <a:solidFill>
              <a:srgbClr val="E68E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60157" y="6423761"/>
              <a:ext cx="805815" cy="426720"/>
            </a:xfrm>
            <a:custGeom>
              <a:avLst/>
              <a:gdLst/>
              <a:ahLst/>
              <a:cxnLst/>
              <a:rect l="l" t="t" r="r" b="b"/>
              <a:pathLst>
                <a:path w="805815" h="426720">
                  <a:moveTo>
                    <a:pt x="805307" y="152641"/>
                  </a:moveTo>
                  <a:lnTo>
                    <a:pt x="762304" y="0"/>
                  </a:lnTo>
                  <a:lnTo>
                    <a:pt x="376301" y="117424"/>
                  </a:lnTo>
                  <a:lnTo>
                    <a:pt x="0" y="332460"/>
                  </a:lnTo>
                  <a:lnTo>
                    <a:pt x="29337" y="371106"/>
                  </a:lnTo>
                  <a:lnTo>
                    <a:pt x="65366" y="402399"/>
                  </a:lnTo>
                  <a:lnTo>
                    <a:pt x="105956" y="422249"/>
                  </a:lnTo>
                  <a:lnTo>
                    <a:pt x="149034" y="426567"/>
                  </a:lnTo>
                  <a:lnTo>
                    <a:pt x="192481" y="411264"/>
                  </a:lnTo>
                  <a:lnTo>
                    <a:pt x="454660" y="264896"/>
                  </a:lnTo>
                  <a:lnTo>
                    <a:pt x="805307" y="152641"/>
                  </a:lnTo>
                  <a:close/>
                </a:path>
              </a:pathLst>
            </a:custGeom>
            <a:solidFill>
              <a:srgbClr val="EC9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690459" y="6291820"/>
              <a:ext cx="847725" cy="446405"/>
            </a:xfrm>
            <a:custGeom>
              <a:avLst/>
              <a:gdLst/>
              <a:ahLst/>
              <a:cxnLst/>
              <a:rect l="l" t="t" r="r" b="b"/>
              <a:pathLst>
                <a:path w="847725" h="446404">
                  <a:moveTo>
                    <a:pt x="847394" y="152641"/>
                  </a:moveTo>
                  <a:lnTo>
                    <a:pt x="804379" y="0"/>
                  </a:lnTo>
                  <a:lnTo>
                    <a:pt x="418350" y="117411"/>
                  </a:lnTo>
                  <a:lnTo>
                    <a:pt x="0" y="351929"/>
                  </a:lnTo>
                  <a:lnTo>
                    <a:pt x="29324" y="390601"/>
                  </a:lnTo>
                  <a:lnTo>
                    <a:pt x="65341" y="421906"/>
                  </a:lnTo>
                  <a:lnTo>
                    <a:pt x="105943" y="441756"/>
                  </a:lnTo>
                  <a:lnTo>
                    <a:pt x="149021" y="446062"/>
                  </a:lnTo>
                  <a:lnTo>
                    <a:pt x="192481" y="430733"/>
                  </a:lnTo>
                  <a:lnTo>
                    <a:pt x="496709" y="264972"/>
                  </a:lnTo>
                  <a:lnTo>
                    <a:pt x="496620" y="264820"/>
                  </a:lnTo>
                  <a:lnTo>
                    <a:pt x="847394" y="152641"/>
                  </a:lnTo>
                  <a:close/>
                </a:path>
              </a:pathLst>
            </a:custGeom>
            <a:solidFill>
              <a:srgbClr val="F19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343243" y="6177412"/>
              <a:ext cx="756285" cy="941069"/>
            </a:xfrm>
            <a:custGeom>
              <a:avLst/>
              <a:gdLst/>
              <a:ahLst/>
              <a:cxnLst/>
              <a:rect l="l" t="t" r="r" b="b"/>
              <a:pathLst>
                <a:path w="756284" h="941070">
                  <a:moveTo>
                    <a:pt x="756078" y="940602"/>
                  </a:moveTo>
                  <a:lnTo>
                    <a:pt x="554972" y="786375"/>
                  </a:lnTo>
                  <a:lnTo>
                    <a:pt x="507703" y="751903"/>
                  </a:lnTo>
                  <a:lnTo>
                    <a:pt x="457400" y="715710"/>
                  </a:lnTo>
                  <a:lnTo>
                    <a:pt x="407524" y="681886"/>
                  </a:lnTo>
                  <a:lnTo>
                    <a:pt x="361539" y="654521"/>
                  </a:lnTo>
                  <a:lnTo>
                    <a:pt x="322907" y="637706"/>
                  </a:lnTo>
                  <a:lnTo>
                    <a:pt x="254557" y="630151"/>
                  </a:lnTo>
                  <a:lnTo>
                    <a:pt x="159115" y="630045"/>
                  </a:lnTo>
                  <a:lnTo>
                    <a:pt x="74235" y="633114"/>
                  </a:lnTo>
                  <a:lnTo>
                    <a:pt x="37575" y="635086"/>
                  </a:lnTo>
                  <a:lnTo>
                    <a:pt x="0" y="464426"/>
                  </a:lnTo>
                  <a:lnTo>
                    <a:pt x="47436" y="410270"/>
                  </a:lnTo>
                  <a:lnTo>
                    <a:pt x="71427" y="372524"/>
                  </a:lnTo>
                  <a:lnTo>
                    <a:pt x="93376" y="331446"/>
                  </a:lnTo>
                  <a:lnTo>
                    <a:pt x="111617" y="289869"/>
                  </a:lnTo>
                  <a:lnTo>
                    <a:pt x="124482" y="250628"/>
                  </a:lnTo>
                  <a:lnTo>
                    <a:pt x="130306" y="216556"/>
                  </a:lnTo>
                  <a:lnTo>
                    <a:pt x="127421" y="190489"/>
                  </a:lnTo>
                  <a:lnTo>
                    <a:pt x="114160" y="175260"/>
                  </a:lnTo>
                  <a:lnTo>
                    <a:pt x="88857" y="173703"/>
                  </a:lnTo>
                  <a:lnTo>
                    <a:pt x="150511" y="0"/>
                  </a:lnTo>
                  <a:lnTo>
                    <a:pt x="214082" y="9434"/>
                  </a:lnTo>
                  <a:lnTo>
                    <a:pt x="278953" y="51007"/>
                  </a:lnTo>
                  <a:lnTo>
                    <a:pt x="312052" y="80552"/>
                  </a:lnTo>
                  <a:lnTo>
                    <a:pt x="345690" y="114178"/>
                  </a:lnTo>
                  <a:lnTo>
                    <a:pt x="379936" y="150567"/>
                  </a:lnTo>
                  <a:lnTo>
                    <a:pt x="414862" y="188403"/>
                  </a:lnTo>
                  <a:lnTo>
                    <a:pt x="450538" y="226366"/>
                  </a:lnTo>
                  <a:lnTo>
                    <a:pt x="487035" y="263141"/>
                  </a:lnTo>
                  <a:lnTo>
                    <a:pt x="524425" y="297408"/>
                  </a:lnTo>
                  <a:lnTo>
                    <a:pt x="562778" y="327850"/>
                  </a:lnTo>
                  <a:lnTo>
                    <a:pt x="597175" y="348268"/>
                  </a:lnTo>
                  <a:lnTo>
                    <a:pt x="643740" y="370168"/>
                  </a:lnTo>
                  <a:lnTo>
                    <a:pt x="698149" y="392806"/>
                  </a:lnTo>
                  <a:lnTo>
                    <a:pt x="756078" y="415443"/>
                  </a:lnTo>
                  <a:lnTo>
                    <a:pt x="756078" y="940602"/>
                  </a:lnTo>
                  <a:close/>
                </a:path>
              </a:pathLst>
            </a:custGeom>
            <a:solidFill>
              <a:srgbClr val="F9A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434059" y="6391869"/>
              <a:ext cx="870585" cy="870585"/>
            </a:xfrm>
            <a:custGeom>
              <a:avLst/>
              <a:gdLst/>
              <a:ahLst/>
              <a:cxnLst/>
              <a:rect l="l" t="t" r="r" b="b"/>
              <a:pathLst>
                <a:path w="870584" h="870584">
                  <a:moveTo>
                    <a:pt x="451429" y="870554"/>
                  </a:moveTo>
                  <a:lnTo>
                    <a:pt x="268264" y="700502"/>
                  </a:lnTo>
                  <a:lnTo>
                    <a:pt x="267043" y="687194"/>
                  </a:lnTo>
                  <a:lnTo>
                    <a:pt x="272247" y="674876"/>
                  </a:lnTo>
                  <a:lnTo>
                    <a:pt x="285567" y="665302"/>
                  </a:lnTo>
                  <a:lnTo>
                    <a:pt x="308697" y="660226"/>
                  </a:lnTo>
                  <a:lnTo>
                    <a:pt x="327416" y="657896"/>
                  </a:lnTo>
                  <a:lnTo>
                    <a:pt x="348303" y="652819"/>
                  </a:lnTo>
                  <a:lnTo>
                    <a:pt x="368882" y="643878"/>
                  </a:lnTo>
                  <a:lnTo>
                    <a:pt x="386678" y="629952"/>
                  </a:lnTo>
                  <a:lnTo>
                    <a:pt x="406375" y="597412"/>
                  </a:lnTo>
                  <a:lnTo>
                    <a:pt x="411741" y="560903"/>
                  </a:lnTo>
                  <a:lnTo>
                    <a:pt x="403100" y="524920"/>
                  </a:lnTo>
                  <a:lnTo>
                    <a:pt x="380778" y="493958"/>
                  </a:lnTo>
                  <a:lnTo>
                    <a:pt x="379005" y="492291"/>
                  </a:lnTo>
                  <a:lnTo>
                    <a:pt x="347755" y="473380"/>
                  </a:lnTo>
                  <a:lnTo>
                    <a:pt x="311889" y="467704"/>
                  </a:lnTo>
                  <a:lnTo>
                    <a:pt x="276127" y="475638"/>
                  </a:lnTo>
                  <a:lnTo>
                    <a:pt x="232579" y="516293"/>
                  </a:lnTo>
                  <a:lnTo>
                    <a:pt x="221449" y="558469"/>
                  </a:lnTo>
                  <a:lnTo>
                    <a:pt x="220449" y="577264"/>
                  </a:lnTo>
                  <a:lnTo>
                    <a:pt x="217114" y="600705"/>
                  </a:lnTo>
                  <a:lnTo>
                    <a:pt x="208561" y="614703"/>
                  </a:lnTo>
                  <a:lnTo>
                    <a:pt x="196663" y="620812"/>
                  </a:lnTo>
                  <a:lnTo>
                    <a:pt x="183297" y="620584"/>
                  </a:lnTo>
                  <a:lnTo>
                    <a:pt x="0" y="451432"/>
                  </a:lnTo>
                  <a:lnTo>
                    <a:pt x="419067" y="0"/>
                  </a:lnTo>
                  <a:lnTo>
                    <a:pt x="870497" y="419095"/>
                  </a:lnTo>
                  <a:lnTo>
                    <a:pt x="701330" y="601319"/>
                  </a:lnTo>
                  <a:lnTo>
                    <a:pt x="701015" y="614720"/>
                  </a:lnTo>
                  <a:lnTo>
                    <a:pt x="707105" y="626614"/>
                  </a:lnTo>
                  <a:lnTo>
                    <a:pt x="721084" y="635169"/>
                  </a:lnTo>
                  <a:lnTo>
                    <a:pt x="744515" y="638526"/>
                  </a:lnTo>
                  <a:lnTo>
                    <a:pt x="763358" y="639450"/>
                  </a:lnTo>
                  <a:lnTo>
                    <a:pt x="784564" y="642959"/>
                  </a:lnTo>
                  <a:lnTo>
                    <a:pt x="805749" y="650338"/>
                  </a:lnTo>
                  <a:lnTo>
                    <a:pt x="824534" y="662872"/>
                  </a:lnTo>
                  <a:lnTo>
                    <a:pt x="846708" y="693729"/>
                  </a:lnTo>
                  <a:lnTo>
                    <a:pt x="855047" y="729456"/>
                  </a:lnTo>
                  <a:lnTo>
                    <a:pt x="849379" y="765704"/>
                  </a:lnTo>
                  <a:lnTo>
                    <a:pt x="829535" y="798125"/>
                  </a:lnTo>
                  <a:lnTo>
                    <a:pt x="827894" y="799898"/>
                  </a:lnTo>
                  <a:lnTo>
                    <a:pt x="797039" y="822085"/>
                  </a:lnTo>
                  <a:lnTo>
                    <a:pt x="761314" y="830426"/>
                  </a:lnTo>
                  <a:lnTo>
                    <a:pt x="725068" y="824760"/>
                  </a:lnTo>
                  <a:lnTo>
                    <a:pt x="678741" y="787147"/>
                  </a:lnTo>
                  <a:lnTo>
                    <a:pt x="664735" y="745696"/>
                  </a:lnTo>
                  <a:lnTo>
                    <a:pt x="662405" y="726966"/>
                  </a:lnTo>
                  <a:lnTo>
                    <a:pt x="657346" y="703868"/>
                  </a:lnTo>
                  <a:lnTo>
                    <a:pt x="647808" y="690566"/>
                  </a:lnTo>
                  <a:lnTo>
                    <a:pt x="635528" y="685361"/>
                  </a:lnTo>
                  <a:lnTo>
                    <a:pt x="622237" y="686556"/>
                  </a:lnTo>
                  <a:lnTo>
                    <a:pt x="451429" y="870554"/>
                  </a:lnTo>
                  <a:close/>
                </a:path>
              </a:pathLst>
            </a:custGeom>
            <a:solidFill>
              <a:srgbClr val="3CB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668603" y="6176022"/>
              <a:ext cx="858519" cy="666750"/>
            </a:xfrm>
            <a:custGeom>
              <a:avLst/>
              <a:gdLst/>
              <a:ahLst/>
              <a:cxnLst/>
              <a:rect l="l" t="t" r="r" b="b"/>
              <a:pathLst>
                <a:path w="858520" h="666750">
                  <a:moveTo>
                    <a:pt x="712203" y="636485"/>
                  </a:moveTo>
                  <a:lnTo>
                    <a:pt x="710387" y="462838"/>
                  </a:lnTo>
                  <a:lnTo>
                    <a:pt x="231381" y="503288"/>
                  </a:lnTo>
                  <a:lnTo>
                    <a:pt x="240423" y="546100"/>
                  </a:lnTo>
                  <a:lnTo>
                    <a:pt x="256362" y="586498"/>
                  </a:lnTo>
                  <a:lnTo>
                    <a:pt x="279019" y="621639"/>
                  </a:lnTo>
                  <a:lnTo>
                    <a:pt x="308267" y="648627"/>
                  </a:lnTo>
                  <a:lnTo>
                    <a:pt x="343966" y="664616"/>
                  </a:lnTo>
                  <a:lnTo>
                    <a:pt x="385940" y="666699"/>
                  </a:lnTo>
                  <a:lnTo>
                    <a:pt x="712203" y="636485"/>
                  </a:lnTo>
                  <a:close/>
                </a:path>
                <a:path w="858520" h="666750">
                  <a:moveTo>
                    <a:pt x="858253" y="156603"/>
                  </a:moveTo>
                  <a:lnTo>
                    <a:pt x="833272" y="0"/>
                  </a:lnTo>
                  <a:lnTo>
                    <a:pt x="439813" y="68821"/>
                  </a:lnTo>
                  <a:lnTo>
                    <a:pt x="0" y="314185"/>
                  </a:lnTo>
                  <a:lnTo>
                    <a:pt x="29337" y="352856"/>
                  </a:lnTo>
                  <a:lnTo>
                    <a:pt x="65354" y="384149"/>
                  </a:lnTo>
                  <a:lnTo>
                    <a:pt x="105956" y="404012"/>
                  </a:lnTo>
                  <a:lnTo>
                    <a:pt x="149034" y="408317"/>
                  </a:lnTo>
                  <a:lnTo>
                    <a:pt x="192481" y="393001"/>
                  </a:lnTo>
                  <a:lnTo>
                    <a:pt x="496709" y="227203"/>
                  </a:lnTo>
                  <a:lnTo>
                    <a:pt x="858253" y="156603"/>
                  </a:lnTo>
                  <a:close/>
                </a:path>
              </a:pathLst>
            </a:custGeom>
            <a:solidFill>
              <a:srgbClr val="F9A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99381" y="6668090"/>
              <a:ext cx="143473" cy="84522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3866446" y="6412195"/>
            <a:ext cx="2852420" cy="202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100"/>
              </a:lnSpc>
              <a:spcBef>
                <a:spcPts val="100"/>
              </a:spcBef>
            </a:pPr>
            <a:r>
              <a:rPr sz="2300" b="1" dirty="0">
                <a:solidFill>
                  <a:srgbClr val="4A64B8"/>
                </a:solidFill>
                <a:latin typeface="Tahoma"/>
                <a:cs typeface="Tahoma"/>
              </a:rPr>
              <a:t>Kolaborasi,</a:t>
            </a:r>
            <a:r>
              <a:rPr sz="2300" b="1" spc="505" dirty="0">
                <a:solidFill>
                  <a:srgbClr val="4A64B8"/>
                </a:solidFill>
                <a:latin typeface="Tahoma"/>
                <a:cs typeface="Tahoma"/>
              </a:rPr>
              <a:t> </a:t>
            </a:r>
            <a:r>
              <a:rPr sz="2300" b="1" spc="-10" dirty="0">
                <a:solidFill>
                  <a:srgbClr val="4A64B8"/>
                </a:solidFill>
                <a:latin typeface="Tahoma"/>
                <a:cs typeface="Tahoma"/>
              </a:rPr>
              <a:t>sinergi </a:t>
            </a:r>
            <a:r>
              <a:rPr sz="2300" b="1" dirty="0">
                <a:solidFill>
                  <a:srgbClr val="4A64B8"/>
                </a:solidFill>
                <a:latin typeface="Tahoma"/>
                <a:cs typeface="Tahoma"/>
              </a:rPr>
              <a:t>dan</a:t>
            </a:r>
            <a:r>
              <a:rPr sz="2300" b="1" spc="170" dirty="0">
                <a:solidFill>
                  <a:srgbClr val="4A64B8"/>
                </a:solidFill>
                <a:latin typeface="Tahoma"/>
                <a:cs typeface="Tahoma"/>
              </a:rPr>
              <a:t> </a:t>
            </a:r>
            <a:r>
              <a:rPr sz="2300" b="1" spc="-10" dirty="0">
                <a:solidFill>
                  <a:srgbClr val="4A64B8"/>
                </a:solidFill>
                <a:latin typeface="Tahoma"/>
                <a:cs typeface="Tahoma"/>
              </a:rPr>
              <a:t>komunikasi </a:t>
            </a:r>
            <a:r>
              <a:rPr sz="2300" b="1" dirty="0">
                <a:latin typeface="Tahoma"/>
                <a:cs typeface="Tahoma"/>
              </a:rPr>
              <a:t>yang</a:t>
            </a:r>
            <a:r>
              <a:rPr sz="2300" b="1" spc="155" dirty="0">
                <a:latin typeface="Tahoma"/>
                <a:cs typeface="Tahoma"/>
              </a:rPr>
              <a:t> </a:t>
            </a:r>
            <a:r>
              <a:rPr sz="2300" b="1" dirty="0">
                <a:latin typeface="Tahoma"/>
                <a:cs typeface="Tahoma"/>
              </a:rPr>
              <a:t>efektif</a:t>
            </a:r>
            <a:r>
              <a:rPr sz="2300" b="1" spc="160" dirty="0">
                <a:latin typeface="Tahoma"/>
                <a:cs typeface="Tahoma"/>
              </a:rPr>
              <a:t> </a:t>
            </a:r>
            <a:r>
              <a:rPr sz="2300" b="1" spc="45" dirty="0">
                <a:latin typeface="Tahoma"/>
                <a:cs typeface="Tahoma"/>
              </a:rPr>
              <a:t>di </a:t>
            </a:r>
            <a:r>
              <a:rPr sz="2300" b="1" dirty="0">
                <a:latin typeface="Tahoma"/>
                <a:cs typeface="Tahoma"/>
              </a:rPr>
              <a:t>internal</a:t>
            </a:r>
            <a:r>
              <a:rPr sz="2300" b="1" spc="210" dirty="0">
                <a:latin typeface="Tahoma"/>
                <a:cs typeface="Tahoma"/>
              </a:rPr>
              <a:t> </a:t>
            </a:r>
            <a:r>
              <a:rPr sz="2300" b="1" spc="-25" dirty="0">
                <a:latin typeface="Tahoma"/>
                <a:cs typeface="Tahoma"/>
              </a:rPr>
              <a:t>dan </a:t>
            </a:r>
            <a:r>
              <a:rPr sz="2300" b="1" dirty="0">
                <a:latin typeface="Tahoma"/>
                <a:cs typeface="Tahoma"/>
              </a:rPr>
              <a:t>eksternal</a:t>
            </a:r>
            <a:r>
              <a:rPr sz="2300" b="1" spc="265" dirty="0">
                <a:latin typeface="Tahoma"/>
                <a:cs typeface="Tahoma"/>
              </a:rPr>
              <a:t> </a:t>
            </a:r>
            <a:r>
              <a:rPr sz="2300" b="1" spc="-20" dirty="0">
                <a:latin typeface="Tahoma"/>
                <a:cs typeface="Tahoma"/>
              </a:rPr>
              <a:t>APIP</a:t>
            </a:r>
            <a:endParaRPr sz="2300">
              <a:latin typeface="Tahoma"/>
              <a:cs typeface="Tahom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590760" y="8002351"/>
            <a:ext cx="2227580" cy="2235200"/>
            <a:chOff x="6590760" y="8002351"/>
            <a:chExt cx="2227580" cy="2235200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90760" y="8002351"/>
              <a:ext cx="2227577" cy="223519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82708" y="8098695"/>
              <a:ext cx="2043658" cy="204365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58586" y="8074617"/>
              <a:ext cx="2091904" cy="208279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054215" y="8470200"/>
              <a:ext cx="1301115" cy="1301115"/>
            </a:xfrm>
            <a:custGeom>
              <a:avLst/>
              <a:gdLst/>
              <a:ahLst/>
              <a:cxnLst/>
              <a:rect l="l" t="t" r="r" b="b"/>
              <a:pathLst>
                <a:path w="1301115" h="1301115">
                  <a:moveTo>
                    <a:pt x="632757" y="1300573"/>
                  </a:moveTo>
                  <a:lnTo>
                    <a:pt x="582745" y="1297226"/>
                  </a:lnTo>
                  <a:lnTo>
                    <a:pt x="532812" y="1289997"/>
                  </a:lnTo>
                  <a:lnTo>
                    <a:pt x="483572" y="1278994"/>
                  </a:lnTo>
                  <a:lnTo>
                    <a:pt x="435632" y="1264350"/>
                  </a:lnTo>
                  <a:lnTo>
                    <a:pt x="389096" y="1246099"/>
                  </a:lnTo>
                  <a:lnTo>
                    <a:pt x="344070" y="1224280"/>
                  </a:lnTo>
                  <a:lnTo>
                    <a:pt x="300660" y="1198929"/>
                  </a:lnTo>
                  <a:lnTo>
                    <a:pt x="257913" y="1169244"/>
                  </a:lnTo>
                  <a:lnTo>
                    <a:pt x="217875" y="1136386"/>
                  </a:lnTo>
                  <a:lnTo>
                    <a:pt x="180628" y="1100430"/>
                  </a:lnTo>
                  <a:lnTo>
                    <a:pt x="146258" y="1061452"/>
                  </a:lnTo>
                  <a:lnTo>
                    <a:pt x="114848" y="1019526"/>
                  </a:lnTo>
                  <a:lnTo>
                    <a:pt x="86831" y="975260"/>
                  </a:lnTo>
                  <a:lnTo>
                    <a:pt x="62610" y="929280"/>
                  </a:lnTo>
                  <a:lnTo>
                    <a:pt x="42229" y="881689"/>
                  </a:lnTo>
                  <a:lnTo>
                    <a:pt x="25731" y="832589"/>
                  </a:lnTo>
                  <a:lnTo>
                    <a:pt x="13159" y="782085"/>
                  </a:lnTo>
                  <a:lnTo>
                    <a:pt x="4903" y="732497"/>
                  </a:lnTo>
                  <a:lnTo>
                    <a:pt x="517" y="682654"/>
                  </a:lnTo>
                  <a:lnTo>
                    <a:pt x="0" y="632670"/>
                  </a:lnTo>
                  <a:lnTo>
                    <a:pt x="3348" y="582656"/>
                  </a:lnTo>
                  <a:lnTo>
                    <a:pt x="10559" y="532723"/>
                  </a:lnTo>
                  <a:lnTo>
                    <a:pt x="21562" y="483505"/>
                  </a:lnTo>
                  <a:lnTo>
                    <a:pt x="36207" y="435577"/>
                  </a:lnTo>
                  <a:lnTo>
                    <a:pt x="54457" y="389048"/>
                  </a:lnTo>
                  <a:lnTo>
                    <a:pt x="76276" y="344025"/>
                  </a:lnTo>
                  <a:lnTo>
                    <a:pt x="101627" y="300615"/>
                  </a:lnTo>
                  <a:lnTo>
                    <a:pt x="131312" y="257868"/>
                  </a:lnTo>
                  <a:lnTo>
                    <a:pt x="164171" y="217830"/>
                  </a:lnTo>
                  <a:lnTo>
                    <a:pt x="200126" y="180584"/>
                  </a:lnTo>
                  <a:lnTo>
                    <a:pt x="239105" y="146214"/>
                  </a:lnTo>
                  <a:lnTo>
                    <a:pt x="281030" y="114804"/>
                  </a:lnTo>
                  <a:lnTo>
                    <a:pt x="325300" y="86786"/>
                  </a:lnTo>
                  <a:lnTo>
                    <a:pt x="371292" y="62568"/>
                  </a:lnTo>
                  <a:lnTo>
                    <a:pt x="418896" y="42194"/>
                  </a:lnTo>
                  <a:lnTo>
                    <a:pt x="468007" y="25709"/>
                  </a:lnTo>
                  <a:lnTo>
                    <a:pt x="518516" y="13159"/>
                  </a:lnTo>
                  <a:lnTo>
                    <a:pt x="568082" y="4903"/>
                  </a:lnTo>
                  <a:lnTo>
                    <a:pt x="617912" y="517"/>
                  </a:lnTo>
                  <a:lnTo>
                    <a:pt x="667889" y="0"/>
                  </a:lnTo>
                  <a:lnTo>
                    <a:pt x="717901" y="3348"/>
                  </a:lnTo>
                  <a:lnTo>
                    <a:pt x="767833" y="10559"/>
                  </a:lnTo>
                  <a:lnTo>
                    <a:pt x="817090" y="21562"/>
                  </a:lnTo>
                  <a:lnTo>
                    <a:pt x="865033" y="36207"/>
                  </a:lnTo>
                  <a:lnTo>
                    <a:pt x="911563" y="54457"/>
                  </a:lnTo>
                  <a:lnTo>
                    <a:pt x="956580" y="76276"/>
                  </a:lnTo>
                  <a:lnTo>
                    <a:pt x="999986" y="101627"/>
                  </a:lnTo>
                  <a:lnTo>
                    <a:pt x="1042733" y="131316"/>
                  </a:lnTo>
                  <a:lnTo>
                    <a:pt x="1082774" y="164178"/>
                  </a:lnTo>
                  <a:lnTo>
                    <a:pt x="1120027" y="200126"/>
                  </a:lnTo>
                  <a:lnTo>
                    <a:pt x="1154410" y="239076"/>
                  </a:lnTo>
                  <a:lnTo>
                    <a:pt x="1185842" y="280941"/>
                  </a:lnTo>
                  <a:lnTo>
                    <a:pt x="1213860" y="325206"/>
                  </a:lnTo>
                  <a:lnTo>
                    <a:pt x="1238078" y="371187"/>
                  </a:lnTo>
                  <a:lnTo>
                    <a:pt x="1258452" y="418778"/>
                  </a:lnTo>
                  <a:lnTo>
                    <a:pt x="1274937" y="467877"/>
                  </a:lnTo>
                  <a:lnTo>
                    <a:pt x="1287487" y="518382"/>
                  </a:lnTo>
                  <a:lnTo>
                    <a:pt x="1295747" y="567970"/>
                  </a:lnTo>
                  <a:lnTo>
                    <a:pt x="1300141" y="617812"/>
                  </a:lnTo>
                  <a:lnTo>
                    <a:pt x="1300665" y="667797"/>
                  </a:lnTo>
                  <a:lnTo>
                    <a:pt x="1297315" y="717811"/>
                  </a:lnTo>
                  <a:lnTo>
                    <a:pt x="1290086" y="767744"/>
                  </a:lnTo>
                  <a:lnTo>
                    <a:pt x="1279084" y="816983"/>
                  </a:lnTo>
                  <a:lnTo>
                    <a:pt x="1264439" y="864922"/>
                  </a:lnTo>
                  <a:lnTo>
                    <a:pt x="1246189" y="911451"/>
                  </a:lnTo>
                  <a:lnTo>
                    <a:pt x="1224370" y="956463"/>
                  </a:lnTo>
                  <a:lnTo>
                    <a:pt x="1199018" y="999851"/>
                  </a:lnTo>
                  <a:lnTo>
                    <a:pt x="1169350" y="1042620"/>
                  </a:lnTo>
                  <a:lnTo>
                    <a:pt x="1136494" y="1082672"/>
                  </a:lnTo>
                  <a:lnTo>
                    <a:pt x="1100532" y="1119925"/>
                  </a:lnTo>
                  <a:lnTo>
                    <a:pt x="1061545" y="1154298"/>
                  </a:lnTo>
                  <a:lnTo>
                    <a:pt x="1019615" y="1185708"/>
                  </a:lnTo>
                  <a:lnTo>
                    <a:pt x="975332" y="1213743"/>
                  </a:lnTo>
                  <a:lnTo>
                    <a:pt x="929347" y="1237963"/>
                  </a:lnTo>
                  <a:lnTo>
                    <a:pt x="881756" y="1258331"/>
                  </a:lnTo>
                  <a:lnTo>
                    <a:pt x="832652" y="1274807"/>
                  </a:lnTo>
                  <a:lnTo>
                    <a:pt x="782130" y="1287353"/>
                  </a:lnTo>
                  <a:lnTo>
                    <a:pt x="732563" y="1295635"/>
                  </a:lnTo>
                  <a:lnTo>
                    <a:pt x="682734" y="1300042"/>
                  </a:lnTo>
                  <a:lnTo>
                    <a:pt x="632757" y="1300573"/>
                  </a:lnTo>
                  <a:close/>
                </a:path>
              </a:pathLst>
            </a:custGeom>
            <a:solidFill>
              <a:srgbClr val="361B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51461" y="8467424"/>
              <a:ext cx="1306167" cy="130620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762128" y="8990609"/>
              <a:ext cx="323215" cy="603250"/>
            </a:xfrm>
            <a:custGeom>
              <a:avLst/>
              <a:gdLst/>
              <a:ahLst/>
              <a:cxnLst/>
              <a:rect l="l" t="t" r="r" b="b"/>
              <a:pathLst>
                <a:path w="323215" h="603250">
                  <a:moveTo>
                    <a:pt x="104724" y="151345"/>
                  </a:moveTo>
                  <a:lnTo>
                    <a:pt x="103111" y="144576"/>
                  </a:lnTo>
                  <a:lnTo>
                    <a:pt x="101803" y="142290"/>
                  </a:lnTo>
                  <a:lnTo>
                    <a:pt x="96075" y="132257"/>
                  </a:lnTo>
                  <a:lnTo>
                    <a:pt x="91325" y="127190"/>
                  </a:lnTo>
                  <a:lnTo>
                    <a:pt x="85369" y="123291"/>
                  </a:lnTo>
                  <a:lnTo>
                    <a:pt x="79311" y="119430"/>
                  </a:lnTo>
                  <a:lnTo>
                    <a:pt x="79222" y="154127"/>
                  </a:lnTo>
                  <a:lnTo>
                    <a:pt x="78867" y="162229"/>
                  </a:lnTo>
                  <a:lnTo>
                    <a:pt x="77216" y="165595"/>
                  </a:lnTo>
                  <a:lnTo>
                    <a:pt x="70751" y="171246"/>
                  </a:lnTo>
                  <a:lnTo>
                    <a:pt x="67043" y="172542"/>
                  </a:lnTo>
                  <a:lnTo>
                    <a:pt x="37096" y="171373"/>
                  </a:lnTo>
                  <a:lnTo>
                    <a:pt x="33604" y="169811"/>
                  </a:lnTo>
                  <a:lnTo>
                    <a:pt x="30645" y="166890"/>
                  </a:lnTo>
                  <a:lnTo>
                    <a:pt x="27686" y="163931"/>
                  </a:lnTo>
                  <a:lnTo>
                    <a:pt x="26301" y="160401"/>
                  </a:lnTo>
                  <a:lnTo>
                    <a:pt x="26657" y="152057"/>
                  </a:lnTo>
                  <a:lnTo>
                    <a:pt x="28359" y="148704"/>
                  </a:lnTo>
                  <a:lnTo>
                    <a:pt x="34632" y="143497"/>
                  </a:lnTo>
                  <a:lnTo>
                    <a:pt x="38265" y="142290"/>
                  </a:lnTo>
                  <a:lnTo>
                    <a:pt x="68427" y="143497"/>
                  </a:lnTo>
                  <a:lnTo>
                    <a:pt x="72059" y="144983"/>
                  </a:lnTo>
                  <a:lnTo>
                    <a:pt x="74968" y="147802"/>
                  </a:lnTo>
                  <a:lnTo>
                    <a:pt x="77838" y="150622"/>
                  </a:lnTo>
                  <a:lnTo>
                    <a:pt x="79222" y="154127"/>
                  </a:lnTo>
                  <a:lnTo>
                    <a:pt x="79222" y="119405"/>
                  </a:lnTo>
                  <a:lnTo>
                    <a:pt x="72555" y="117411"/>
                  </a:lnTo>
                  <a:lnTo>
                    <a:pt x="35356" y="115887"/>
                  </a:lnTo>
                  <a:lnTo>
                    <a:pt x="28448" y="117373"/>
                  </a:lnTo>
                  <a:lnTo>
                    <a:pt x="571" y="147040"/>
                  </a:lnTo>
                  <a:lnTo>
                    <a:pt x="0" y="160401"/>
                  </a:lnTo>
                  <a:lnTo>
                    <a:pt x="50" y="162229"/>
                  </a:lnTo>
                  <a:lnTo>
                    <a:pt x="25222" y="194094"/>
                  </a:lnTo>
                  <a:lnTo>
                    <a:pt x="69138" y="197688"/>
                  </a:lnTo>
                  <a:lnTo>
                    <a:pt x="75958" y="196113"/>
                  </a:lnTo>
                  <a:lnTo>
                    <a:pt x="88773" y="189306"/>
                  </a:lnTo>
                  <a:lnTo>
                    <a:pt x="93967" y="184556"/>
                  </a:lnTo>
                  <a:lnTo>
                    <a:pt x="98005" y="178498"/>
                  </a:lnTo>
                  <a:lnTo>
                    <a:pt x="101993" y="172631"/>
                  </a:lnTo>
                  <a:lnTo>
                    <a:pt x="104140" y="166039"/>
                  </a:lnTo>
                  <a:lnTo>
                    <a:pt x="104724" y="151345"/>
                  </a:lnTo>
                  <a:close/>
                </a:path>
                <a:path w="323215" h="603250">
                  <a:moveTo>
                    <a:pt x="221792" y="148386"/>
                  </a:moveTo>
                  <a:lnTo>
                    <a:pt x="221297" y="147662"/>
                  </a:lnTo>
                  <a:lnTo>
                    <a:pt x="220268" y="147218"/>
                  </a:lnTo>
                  <a:lnTo>
                    <a:pt x="10248" y="14071"/>
                  </a:lnTo>
                  <a:lnTo>
                    <a:pt x="9448" y="13525"/>
                  </a:lnTo>
                  <a:lnTo>
                    <a:pt x="9042" y="13804"/>
                  </a:lnTo>
                  <a:lnTo>
                    <a:pt x="7543" y="50863"/>
                  </a:lnTo>
                  <a:lnTo>
                    <a:pt x="7518" y="51943"/>
                  </a:lnTo>
                  <a:lnTo>
                    <a:pt x="7874" y="52565"/>
                  </a:lnTo>
                  <a:lnTo>
                    <a:pt x="8686" y="53200"/>
                  </a:lnTo>
                  <a:lnTo>
                    <a:pt x="218694" y="186664"/>
                  </a:lnTo>
                  <a:lnTo>
                    <a:pt x="219684" y="187109"/>
                  </a:lnTo>
                  <a:lnTo>
                    <a:pt x="220218" y="186842"/>
                  </a:lnTo>
                  <a:lnTo>
                    <a:pt x="221792" y="148386"/>
                  </a:lnTo>
                  <a:close/>
                </a:path>
                <a:path w="323215" h="603250">
                  <a:moveTo>
                    <a:pt x="229362" y="35674"/>
                  </a:moveTo>
                  <a:lnTo>
                    <a:pt x="227749" y="28943"/>
                  </a:lnTo>
                  <a:lnTo>
                    <a:pt x="226212" y="26212"/>
                  </a:lnTo>
                  <a:lnTo>
                    <a:pt x="224256" y="22720"/>
                  </a:lnTo>
                  <a:lnTo>
                    <a:pt x="220802" y="16484"/>
                  </a:lnTo>
                  <a:lnTo>
                    <a:pt x="216014" y="11430"/>
                  </a:lnTo>
                  <a:lnTo>
                    <a:pt x="204038" y="3657"/>
                  </a:lnTo>
                  <a:lnTo>
                    <a:pt x="204038" y="38049"/>
                  </a:lnTo>
                  <a:lnTo>
                    <a:pt x="203682" y="46151"/>
                  </a:lnTo>
                  <a:lnTo>
                    <a:pt x="201980" y="49568"/>
                  </a:lnTo>
                  <a:lnTo>
                    <a:pt x="198704" y="52438"/>
                  </a:lnTo>
                  <a:lnTo>
                    <a:pt x="195440" y="55257"/>
                  </a:lnTo>
                  <a:lnTo>
                    <a:pt x="191719" y="56603"/>
                  </a:lnTo>
                  <a:lnTo>
                    <a:pt x="161785" y="55384"/>
                  </a:lnTo>
                  <a:lnTo>
                    <a:pt x="158280" y="53822"/>
                  </a:lnTo>
                  <a:lnTo>
                    <a:pt x="155371" y="50863"/>
                  </a:lnTo>
                  <a:lnTo>
                    <a:pt x="152501" y="47904"/>
                  </a:lnTo>
                  <a:lnTo>
                    <a:pt x="151117" y="44323"/>
                  </a:lnTo>
                  <a:lnTo>
                    <a:pt x="151472" y="35979"/>
                  </a:lnTo>
                  <a:lnTo>
                    <a:pt x="153136" y="32626"/>
                  </a:lnTo>
                  <a:lnTo>
                    <a:pt x="159321" y="27419"/>
                  </a:lnTo>
                  <a:lnTo>
                    <a:pt x="162991" y="26212"/>
                  </a:lnTo>
                  <a:lnTo>
                    <a:pt x="193065" y="27419"/>
                  </a:lnTo>
                  <a:lnTo>
                    <a:pt x="196735" y="28905"/>
                  </a:lnTo>
                  <a:lnTo>
                    <a:pt x="202653" y="34556"/>
                  </a:lnTo>
                  <a:lnTo>
                    <a:pt x="204038" y="38049"/>
                  </a:lnTo>
                  <a:lnTo>
                    <a:pt x="204038" y="3657"/>
                  </a:lnTo>
                  <a:lnTo>
                    <a:pt x="197231" y="1524"/>
                  </a:lnTo>
                  <a:lnTo>
                    <a:pt x="160032" y="0"/>
                  </a:lnTo>
                  <a:lnTo>
                    <a:pt x="153035" y="1524"/>
                  </a:lnTo>
                  <a:lnTo>
                    <a:pt x="125158" y="31280"/>
                  </a:lnTo>
                  <a:lnTo>
                    <a:pt x="124574" y="46151"/>
                  </a:lnTo>
                  <a:lnTo>
                    <a:pt x="126111" y="52832"/>
                  </a:lnTo>
                  <a:lnTo>
                    <a:pt x="156667" y="80492"/>
                  </a:lnTo>
                  <a:lnTo>
                    <a:pt x="193827" y="82016"/>
                  </a:lnTo>
                  <a:lnTo>
                    <a:pt x="200685" y="80441"/>
                  </a:lnTo>
                  <a:lnTo>
                    <a:pt x="213499" y="73634"/>
                  </a:lnTo>
                  <a:lnTo>
                    <a:pt x="218694" y="68884"/>
                  </a:lnTo>
                  <a:lnTo>
                    <a:pt x="222592" y="62826"/>
                  </a:lnTo>
                  <a:lnTo>
                    <a:pt x="226580" y="56959"/>
                  </a:lnTo>
                  <a:lnTo>
                    <a:pt x="226707" y="56603"/>
                  </a:lnTo>
                  <a:lnTo>
                    <a:pt x="228739" y="50330"/>
                  </a:lnTo>
                  <a:lnTo>
                    <a:pt x="229362" y="35674"/>
                  </a:lnTo>
                  <a:close/>
                </a:path>
                <a:path w="323215" h="603250">
                  <a:moveTo>
                    <a:pt x="240157" y="284937"/>
                  </a:moveTo>
                  <a:lnTo>
                    <a:pt x="232689" y="247027"/>
                  </a:lnTo>
                  <a:lnTo>
                    <a:pt x="204419" y="217144"/>
                  </a:lnTo>
                  <a:lnTo>
                    <a:pt x="203365" y="216674"/>
                  </a:lnTo>
                  <a:lnTo>
                    <a:pt x="203365" y="281901"/>
                  </a:lnTo>
                  <a:lnTo>
                    <a:pt x="202514" y="289382"/>
                  </a:lnTo>
                  <a:lnTo>
                    <a:pt x="195707" y="301663"/>
                  </a:lnTo>
                  <a:lnTo>
                    <a:pt x="190195" y="305473"/>
                  </a:lnTo>
                  <a:lnTo>
                    <a:pt x="77838" y="326758"/>
                  </a:lnTo>
                  <a:lnTo>
                    <a:pt x="71475" y="325183"/>
                  </a:lnTo>
                  <a:lnTo>
                    <a:pt x="60452" y="316318"/>
                  </a:lnTo>
                  <a:lnTo>
                    <a:pt x="56857" y="309676"/>
                  </a:lnTo>
                  <a:lnTo>
                    <a:pt x="55206" y="300850"/>
                  </a:lnTo>
                  <a:lnTo>
                    <a:pt x="53543" y="292252"/>
                  </a:lnTo>
                  <a:lnTo>
                    <a:pt x="54483" y="284848"/>
                  </a:lnTo>
                  <a:lnTo>
                    <a:pt x="61480" y="272389"/>
                  </a:lnTo>
                  <a:lnTo>
                    <a:pt x="66814" y="268579"/>
                  </a:lnTo>
                  <a:lnTo>
                    <a:pt x="179120" y="247027"/>
                  </a:lnTo>
                  <a:lnTo>
                    <a:pt x="185623" y="248602"/>
                  </a:lnTo>
                  <a:lnTo>
                    <a:pt x="196557" y="257835"/>
                  </a:lnTo>
                  <a:lnTo>
                    <a:pt x="200101" y="264464"/>
                  </a:lnTo>
                  <a:lnTo>
                    <a:pt x="203365" y="281901"/>
                  </a:lnTo>
                  <a:lnTo>
                    <a:pt x="203365" y="216674"/>
                  </a:lnTo>
                  <a:lnTo>
                    <a:pt x="196824" y="213728"/>
                  </a:lnTo>
                  <a:lnTo>
                    <a:pt x="188899" y="211404"/>
                  </a:lnTo>
                  <a:lnTo>
                    <a:pt x="180860" y="210197"/>
                  </a:lnTo>
                  <a:lnTo>
                    <a:pt x="172707" y="210108"/>
                  </a:lnTo>
                  <a:lnTo>
                    <a:pt x="164426" y="211124"/>
                  </a:lnTo>
                  <a:lnTo>
                    <a:pt x="66941" y="229908"/>
                  </a:lnTo>
                  <a:lnTo>
                    <a:pt x="31978" y="250151"/>
                  </a:lnTo>
                  <a:lnTo>
                    <a:pt x="16776" y="288848"/>
                  </a:lnTo>
                  <a:lnTo>
                    <a:pt x="16929" y="298107"/>
                  </a:lnTo>
                  <a:lnTo>
                    <a:pt x="33070" y="340652"/>
                  </a:lnTo>
                  <a:lnTo>
                    <a:pt x="67437" y="362331"/>
                  </a:lnTo>
                  <a:lnTo>
                    <a:pt x="83642" y="363702"/>
                  </a:lnTo>
                  <a:lnTo>
                    <a:pt x="92087" y="362661"/>
                  </a:lnTo>
                  <a:lnTo>
                    <a:pt x="189661" y="344500"/>
                  </a:lnTo>
                  <a:lnTo>
                    <a:pt x="222250" y="326758"/>
                  </a:lnTo>
                  <a:lnTo>
                    <a:pt x="224713" y="324243"/>
                  </a:lnTo>
                  <a:lnTo>
                    <a:pt x="229641" y="317627"/>
                  </a:lnTo>
                  <a:lnTo>
                    <a:pt x="233718" y="310337"/>
                  </a:lnTo>
                  <a:lnTo>
                    <a:pt x="236943" y="302374"/>
                  </a:lnTo>
                  <a:lnTo>
                    <a:pt x="239128" y="293827"/>
                  </a:lnTo>
                  <a:lnTo>
                    <a:pt x="240157" y="284937"/>
                  </a:lnTo>
                  <a:close/>
                </a:path>
                <a:path w="323215" h="603250">
                  <a:moveTo>
                    <a:pt x="282143" y="422732"/>
                  </a:moveTo>
                  <a:lnTo>
                    <a:pt x="281470" y="413804"/>
                  </a:lnTo>
                  <a:lnTo>
                    <a:pt x="279615" y="404736"/>
                  </a:lnTo>
                  <a:lnTo>
                    <a:pt x="276555" y="395554"/>
                  </a:lnTo>
                  <a:lnTo>
                    <a:pt x="273113" y="388112"/>
                  </a:lnTo>
                  <a:lnTo>
                    <a:pt x="272478" y="386715"/>
                  </a:lnTo>
                  <a:lnTo>
                    <a:pt x="245275" y="359143"/>
                  </a:lnTo>
                  <a:lnTo>
                    <a:pt x="245275" y="425361"/>
                  </a:lnTo>
                  <a:lnTo>
                    <a:pt x="243078" y="432028"/>
                  </a:lnTo>
                  <a:lnTo>
                    <a:pt x="240931" y="438708"/>
                  </a:lnTo>
                  <a:lnTo>
                    <a:pt x="236220" y="443458"/>
                  </a:lnTo>
                  <a:lnTo>
                    <a:pt x="129921" y="485546"/>
                  </a:lnTo>
                  <a:lnTo>
                    <a:pt x="123367" y="485228"/>
                  </a:lnTo>
                  <a:lnTo>
                    <a:pt x="110820" y="478548"/>
                  </a:lnTo>
                  <a:lnTo>
                    <a:pt x="106070" y="472732"/>
                  </a:lnTo>
                  <a:lnTo>
                    <a:pt x="99529" y="456234"/>
                  </a:lnTo>
                  <a:lnTo>
                    <a:pt x="99085" y="448792"/>
                  </a:lnTo>
                  <a:lnTo>
                    <a:pt x="103568" y="435254"/>
                  </a:lnTo>
                  <a:lnTo>
                    <a:pt x="108140" y="430504"/>
                  </a:lnTo>
                  <a:lnTo>
                    <a:pt x="214350" y="388112"/>
                  </a:lnTo>
                  <a:lnTo>
                    <a:pt x="221030" y="388467"/>
                  </a:lnTo>
                  <a:lnTo>
                    <a:pt x="233438" y="395503"/>
                  </a:lnTo>
                  <a:lnTo>
                    <a:pt x="238150" y="401332"/>
                  </a:lnTo>
                  <a:lnTo>
                    <a:pt x="244690" y="417830"/>
                  </a:lnTo>
                  <a:lnTo>
                    <a:pt x="245275" y="425361"/>
                  </a:lnTo>
                  <a:lnTo>
                    <a:pt x="245275" y="359143"/>
                  </a:lnTo>
                  <a:lnTo>
                    <a:pt x="241300" y="356997"/>
                  </a:lnTo>
                  <a:lnTo>
                    <a:pt x="233578" y="354050"/>
                  </a:lnTo>
                  <a:lnTo>
                    <a:pt x="225463" y="352120"/>
                  </a:lnTo>
                  <a:lnTo>
                    <a:pt x="217246" y="351345"/>
                  </a:lnTo>
                  <a:lnTo>
                    <a:pt x="209118" y="351675"/>
                  </a:lnTo>
                  <a:lnTo>
                    <a:pt x="100965" y="392544"/>
                  </a:lnTo>
                  <a:lnTo>
                    <a:pt x="70421" y="418985"/>
                  </a:lnTo>
                  <a:lnTo>
                    <a:pt x="62103" y="451027"/>
                  </a:lnTo>
                  <a:lnTo>
                    <a:pt x="62788" y="459867"/>
                  </a:lnTo>
                  <a:lnTo>
                    <a:pt x="82219" y="501637"/>
                  </a:lnTo>
                  <a:lnTo>
                    <a:pt x="118351" y="521538"/>
                  </a:lnTo>
                  <a:lnTo>
                    <a:pt x="126428" y="522427"/>
                  </a:lnTo>
                  <a:lnTo>
                    <a:pt x="134518" y="522160"/>
                  </a:lnTo>
                  <a:lnTo>
                    <a:pt x="142608" y="520712"/>
                  </a:lnTo>
                  <a:lnTo>
                    <a:pt x="150710" y="518083"/>
                  </a:lnTo>
                  <a:lnTo>
                    <a:pt x="233641" y="485546"/>
                  </a:lnTo>
                  <a:lnTo>
                    <a:pt x="243128" y="481825"/>
                  </a:lnTo>
                  <a:lnTo>
                    <a:pt x="273748" y="455307"/>
                  </a:lnTo>
                  <a:lnTo>
                    <a:pt x="281622" y="431546"/>
                  </a:lnTo>
                  <a:lnTo>
                    <a:pt x="282143" y="422732"/>
                  </a:lnTo>
                  <a:close/>
                </a:path>
                <a:path w="323215" h="603250">
                  <a:moveTo>
                    <a:pt x="322897" y="497332"/>
                  </a:moveTo>
                  <a:lnTo>
                    <a:pt x="305155" y="465416"/>
                  </a:lnTo>
                  <a:lnTo>
                    <a:pt x="304749" y="464705"/>
                  </a:lnTo>
                  <a:lnTo>
                    <a:pt x="304114" y="464616"/>
                  </a:lnTo>
                  <a:lnTo>
                    <a:pt x="114630" y="570255"/>
                  </a:lnTo>
                  <a:lnTo>
                    <a:pt x="114452" y="570788"/>
                  </a:lnTo>
                  <a:lnTo>
                    <a:pt x="132334" y="602970"/>
                  </a:lnTo>
                  <a:lnTo>
                    <a:pt x="132867" y="603148"/>
                  </a:lnTo>
                  <a:lnTo>
                    <a:pt x="322719" y="498005"/>
                  </a:lnTo>
                  <a:lnTo>
                    <a:pt x="322897" y="497332"/>
                  </a:lnTo>
                  <a:close/>
                </a:path>
              </a:pathLst>
            </a:custGeom>
            <a:solidFill>
              <a:srgbClr val="361B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19109" y="8183399"/>
              <a:ext cx="1823584" cy="136064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82059" y="8368158"/>
              <a:ext cx="1248305" cy="132795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85345" y="9668502"/>
              <a:ext cx="141397" cy="13799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28792" y="9809048"/>
              <a:ext cx="139739" cy="13920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36461" y="9877215"/>
              <a:ext cx="142562" cy="13516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35391" y="9809048"/>
              <a:ext cx="139874" cy="13920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09402" y="9654295"/>
              <a:ext cx="138484" cy="139515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632009" y="1272064"/>
            <a:ext cx="2724095" cy="2341021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890826" y="2911802"/>
            <a:ext cx="2073052" cy="204469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408013" y="4363746"/>
            <a:ext cx="1731148" cy="205852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3460128" y="5816448"/>
            <a:ext cx="1941146" cy="148424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488671" y="7875157"/>
            <a:ext cx="2258012" cy="1564226"/>
          </a:xfrm>
          <a:prstGeom prst="rect">
            <a:avLst/>
          </a:prstGeom>
        </p:spPr>
      </p:pic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2420258" y="154785"/>
            <a:ext cx="1347470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0" spc="409" dirty="0">
                <a:solidFill>
                  <a:srgbClr val="865466"/>
                </a:solidFill>
                <a:latin typeface="Verdana"/>
                <a:cs typeface="Verdana"/>
              </a:rPr>
              <a:t>Key</a:t>
            </a:r>
            <a:r>
              <a:rPr sz="3800" b="0" spc="415" dirty="0">
                <a:solidFill>
                  <a:srgbClr val="865466"/>
                </a:solidFill>
                <a:latin typeface="Verdana"/>
                <a:cs typeface="Verdana"/>
              </a:rPr>
              <a:t> </a:t>
            </a:r>
            <a:r>
              <a:rPr sz="3800" b="0" spc="305" dirty="0">
                <a:solidFill>
                  <a:srgbClr val="865466"/>
                </a:solidFill>
                <a:latin typeface="Verdana"/>
                <a:cs typeface="Verdana"/>
              </a:rPr>
              <a:t>Success</a:t>
            </a:r>
            <a:r>
              <a:rPr sz="3800" b="0" spc="420" dirty="0">
                <a:solidFill>
                  <a:srgbClr val="865466"/>
                </a:solidFill>
                <a:latin typeface="Verdana"/>
                <a:cs typeface="Verdana"/>
              </a:rPr>
              <a:t> </a:t>
            </a:r>
            <a:r>
              <a:rPr sz="3800" b="0" spc="405" dirty="0">
                <a:solidFill>
                  <a:srgbClr val="865466"/>
                </a:solidFill>
                <a:latin typeface="Verdana"/>
                <a:cs typeface="Verdana"/>
              </a:rPr>
              <a:t>Factors</a:t>
            </a:r>
            <a:r>
              <a:rPr sz="3800" b="0" spc="420" dirty="0">
                <a:solidFill>
                  <a:srgbClr val="865466"/>
                </a:solidFill>
                <a:latin typeface="Verdana"/>
                <a:cs typeface="Verdana"/>
              </a:rPr>
              <a:t> </a:t>
            </a:r>
            <a:r>
              <a:rPr sz="3800" b="0" spc="325" dirty="0">
                <a:solidFill>
                  <a:srgbClr val="865466"/>
                </a:solidFill>
                <a:latin typeface="Verdana"/>
                <a:cs typeface="Verdana"/>
              </a:rPr>
              <a:t>dan</a:t>
            </a:r>
            <a:r>
              <a:rPr sz="3800" b="0" spc="420" dirty="0">
                <a:solidFill>
                  <a:srgbClr val="865466"/>
                </a:solidFill>
                <a:latin typeface="Verdana"/>
                <a:cs typeface="Verdana"/>
              </a:rPr>
              <a:t> </a:t>
            </a:r>
            <a:r>
              <a:rPr sz="3800" b="0" spc="440" dirty="0">
                <a:solidFill>
                  <a:srgbClr val="865466"/>
                </a:solidFill>
                <a:latin typeface="Verdana"/>
                <a:cs typeface="Verdana"/>
              </a:rPr>
              <a:t>Langkah</a:t>
            </a:r>
            <a:r>
              <a:rPr sz="3800" b="0" spc="420" dirty="0">
                <a:solidFill>
                  <a:srgbClr val="865466"/>
                </a:solidFill>
                <a:latin typeface="Verdana"/>
                <a:cs typeface="Verdana"/>
              </a:rPr>
              <a:t> </a:t>
            </a:r>
            <a:r>
              <a:rPr sz="3800" b="0" spc="365" dirty="0">
                <a:solidFill>
                  <a:srgbClr val="865466"/>
                </a:solidFill>
                <a:latin typeface="Verdana"/>
                <a:cs typeface="Verdana"/>
              </a:rPr>
              <a:t>Selanjutnya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429115" y="283679"/>
            <a:ext cx="1056640" cy="480695"/>
          </a:xfrm>
          <a:custGeom>
            <a:avLst/>
            <a:gdLst/>
            <a:ahLst/>
            <a:cxnLst/>
            <a:rect l="l" t="t" r="r" b="b"/>
            <a:pathLst>
              <a:path w="1056639" h="480695">
                <a:moveTo>
                  <a:pt x="361431" y="296284"/>
                </a:moveTo>
                <a:lnTo>
                  <a:pt x="385581" y="296284"/>
                </a:lnTo>
                <a:lnTo>
                  <a:pt x="385581" y="375450"/>
                </a:lnTo>
                <a:lnTo>
                  <a:pt x="253755" y="375450"/>
                </a:lnTo>
                <a:lnTo>
                  <a:pt x="181422" y="225835"/>
                </a:lnTo>
                <a:lnTo>
                  <a:pt x="159274" y="244213"/>
                </a:lnTo>
                <a:lnTo>
                  <a:pt x="159274" y="296284"/>
                </a:lnTo>
                <a:lnTo>
                  <a:pt x="182364" y="296284"/>
                </a:lnTo>
                <a:lnTo>
                  <a:pt x="182364" y="375450"/>
                </a:lnTo>
                <a:lnTo>
                  <a:pt x="0" y="375450"/>
                </a:lnTo>
                <a:lnTo>
                  <a:pt x="0" y="296284"/>
                </a:lnTo>
                <a:lnTo>
                  <a:pt x="24150" y="296284"/>
                </a:lnTo>
                <a:lnTo>
                  <a:pt x="24150" y="79166"/>
                </a:lnTo>
                <a:lnTo>
                  <a:pt x="0" y="79166"/>
                </a:lnTo>
                <a:lnTo>
                  <a:pt x="0" y="0"/>
                </a:lnTo>
                <a:lnTo>
                  <a:pt x="182364" y="0"/>
                </a:lnTo>
                <a:lnTo>
                  <a:pt x="182364" y="79166"/>
                </a:lnTo>
                <a:lnTo>
                  <a:pt x="159274" y="79166"/>
                </a:lnTo>
                <a:lnTo>
                  <a:pt x="159274" y="142899"/>
                </a:lnTo>
                <a:lnTo>
                  <a:pt x="233964" y="79166"/>
                </a:lnTo>
                <a:lnTo>
                  <a:pt x="203570" y="79166"/>
                </a:lnTo>
                <a:lnTo>
                  <a:pt x="203570" y="0"/>
                </a:lnTo>
                <a:lnTo>
                  <a:pt x="383107" y="0"/>
                </a:lnTo>
                <a:lnTo>
                  <a:pt x="383107" y="79166"/>
                </a:lnTo>
                <a:lnTo>
                  <a:pt x="358957" y="79166"/>
                </a:lnTo>
                <a:lnTo>
                  <a:pt x="278377" y="145726"/>
                </a:lnTo>
                <a:lnTo>
                  <a:pt x="361431" y="296284"/>
                </a:lnTo>
                <a:close/>
              </a:path>
              <a:path w="1056639" h="480695">
                <a:moveTo>
                  <a:pt x="584278" y="382165"/>
                </a:moveTo>
                <a:lnTo>
                  <a:pt x="523283" y="373182"/>
                </a:lnTo>
                <a:lnTo>
                  <a:pt x="477192" y="346234"/>
                </a:lnTo>
                <a:lnTo>
                  <a:pt x="448211" y="302027"/>
                </a:lnTo>
                <a:lnTo>
                  <a:pt x="438551" y="241268"/>
                </a:lnTo>
                <a:lnTo>
                  <a:pt x="440966" y="208871"/>
                </a:lnTo>
                <a:lnTo>
                  <a:pt x="460286" y="156447"/>
                </a:lnTo>
                <a:lnTo>
                  <a:pt x="498375" y="120648"/>
                </a:lnTo>
                <a:lnTo>
                  <a:pt x="551918" y="102624"/>
                </a:lnTo>
                <a:lnTo>
                  <a:pt x="584278" y="100371"/>
                </a:lnTo>
                <a:lnTo>
                  <a:pt x="615953" y="102587"/>
                </a:lnTo>
                <a:lnTo>
                  <a:pt x="665079" y="120317"/>
                </a:lnTo>
                <a:lnTo>
                  <a:pt x="695723" y="154636"/>
                </a:lnTo>
                <a:lnTo>
                  <a:pt x="710802" y="198695"/>
                </a:lnTo>
                <a:lnTo>
                  <a:pt x="712687" y="223950"/>
                </a:lnTo>
                <a:lnTo>
                  <a:pt x="712687" y="258703"/>
                </a:lnTo>
                <a:lnTo>
                  <a:pt x="556358" y="258703"/>
                </a:lnTo>
                <a:lnTo>
                  <a:pt x="556358" y="261531"/>
                </a:lnTo>
                <a:lnTo>
                  <a:pt x="581068" y="294192"/>
                </a:lnTo>
                <a:lnTo>
                  <a:pt x="602185" y="296284"/>
                </a:lnTo>
                <a:lnTo>
                  <a:pt x="616726" y="296018"/>
                </a:lnTo>
                <a:lnTo>
                  <a:pt x="658143" y="292042"/>
                </a:lnTo>
                <a:lnTo>
                  <a:pt x="704441" y="280851"/>
                </a:lnTo>
                <a:lnTo>
                  <a:pt x="704441" y="358132"/>
                </a:lnTo>
                <a:lnTo>
                  <a:pt x="654962" y="374743"/>
                </a:lnTo>
                <a:lnTo>
                  <a:pt x="603009" y="381701"/>
                </a:lnTo>
                <a:lnTo>
                  <a:pt x="584278" y="382165"/>
                </a:lnTo>
                <a:close/>
              </a:path>
              <a:path w="1056639" h="480695">
                <a:moveTo>
                  <a:pt x="612316" y="205572"/>
                </a:moveTo>
                <a:lnTo>
                  <a:pt x="612316" y="199800"/>
                </a:lnTo>
                <a:lnTo>
                  <a:pt x="612316" y="188883"/>
                </a:lnTo>
                <a:lnTo>
                  <a:pt x="609960" y="181029"/>
                </a:lnTo>
                <a:lnTo>
                  <a:pt x="605248" y="176238"/>
                </a:lnTo>
                <a:lnTo>
                  <a:pt x="600614" y="171369"/>
                </a:lnTo>
                <a:lnTo>
                  <a:pt x="593624" y="168934"/>
                </a:lnTo>
                <a:lnTo>
                  <a:pt x="584278" y="168934"/>
                </a:lnTo>
                <a:lnTo>
                  <a:pt x="575010" y="168934"/>
                </a:lnTo>
                <a:lnTo>
                  <a:pt x="568021" y="171448"/>
                </a:lnTo>
                <a:lnTo>
                  <a:pt x="563308" y="176474"/>
                </a:lnTo>
                <a:lnTo>
                  <a:pt x="558675" y="181422"/>
                </a:lnTo>
                <a:lnTo>
                  <a:pt x="556358" y="189197"/>
                </a:lnTo>
                <a:lnTo>
                  <a:pt x="556358" y="199800"/>
                </a:lnTo>
                <a:lnTo>
                  <a:pt x="556358" y="205572"/>
                </a:lnTo>
                <a:lnTo>
                  <a:pt x="612316" y="205572"/>
                </a:lnTo>
                <a:close/>
              </a:path>
              <a:path w="1056639" h="480695">
                <a:moveTo>
                  <a:pt x="1056279" y="107204"/>
                </a:moveTo>
                <a:lnTo>
                  <a:pt x="1056279" y="186252"/>
                </a:lnTo>
                <a:lnTo>
                  <a:pt x="1037901" y="186252"/>
                </a:lnTo>
                <a:lnTo>
                  <a:pt x="974639" y="353773"/>
                </a:lnTo>
                <a:lnTo>
                  <a:pt x="949340" y="409025"/>
                </a:lnTo>
                <a:lnTo>
                  <a:pt x="920566" y="448490"/>
                </a:lnTo>
                <a:lnTo>
                  <a:pt x="885371" y="472257"/>
                </a:lnTo>
                <a:lnTo>
                  <a:pt x="840575" y="480180"/>
                </a:lnTo>
                <a:lnTo>
                  <a:pt x="830407" y="479922"/>
                </a:lnTo>
                <a:lnTo>
                  <a:pt x="789336" y="473804"/>
                </a:lnTo>
                <a:lnTo>
                  <a:pt x="761880" y="464747"/>
                </a:lnTo>
                <a:lnTo>
                  <a:pt x="761880" y="377335"/>
                </a:lnTo>
                <a:lnTo>
                  <a:pt x="828441" y="377335"/>
                </a:lnTo>
                <a:lnTo>
                  <a:pt x="828441" y="382165"/>
                </a:lnTo>
                <a:lnTo>
                  <a:pt x="828441" y="390254"/>
                </a:lnTo>
                <a:lnTo>
                  <a:pt x="832643" y="394299"/>
                </a:lnTo>
                <a:lnTo>
                  <a:pt x="841046" y="394299"/>
                </a:lnTo>
                <a:lnTo>
                  <a:pt x="848429" y="394299"/>
                </a:lnTo>
                <a:lnTo>
                  <a:pt x="854044" y="390765"/>
                </a:lnTo>
                <a:lnTo>
                  <a:pt x="857892" y="383696"/>
                </a:lnTo>
                <a:lnTo>
                  <a:pt x="781672" y="186252"/>
                </a:lnTo>
                <a:lnTo>
                  <a:pt x="763294" y="186252"/>
                </a:lnTo>
                <a:lnTo>
                  <a:pt x="763294" y="107204"/>
                </a:lnTo>
                <a:lnTo>
                  <a:pt x="906664" y="107204"/>
                </a:lnTo>
                <a:lnTo>
                  <a:pt x="906664" y="186252"/>
                </a:lnTo>
                <a:lnTo>
                  <a:pt x="890172" y="186252"/>
                </a:lnTo>
                <a:lnTo>
                  <a:pt x="915264" y="261531"/>
                </a:lnTo>
                <a:lnTo>
                  <a:pt x="938472" y="186252"/>
                </a:lnTo>
                <a:lnTo>
                  <a:pt x="922097" y="186252"/>
                </a:lnTo>
                <a:lnTo>
                  <a:pt x="922097" y="107204"/>
                </a:lnTo>
                <a:lnTo>
                  <a:pt x="1056279" y="107204"/>
                </a:lnTo>
                <a:close/>
              </a:path>
            </a:pathLst>
          </a:custGeom>
          <a:ln w="10858">
            <a:solidFill>
              <a:srgbClr val="B973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716960" y="276964"/>
            <a:ext cx="2207260" cy="389255"/>
          </a:xfrm>
          <a:custGeom>
            <a:avLst/>
            <a:gdLst/>
            <a:ahLst/>
            <a:cxnLst/>
            <a:rect l="l" t="t" r="r" b="b"/>
            <a:pathLst>
              <a:path w="2207260" h="389255">
                <a:moveTo>
                  <a:pt x="155387" y="388880"/>
                </a:moveTo>
                <a:lnTo>
                  <a:pt x="110267" y="386906"/>
                </a:lnTo>
                <a:lnTo>
                  <a:pt x="67738" y="380987"/>
                </a:lnTo>
                <a:lnTo>
                  <a:pt x="16625" y="367777"/>
                </a:lnTo>
                <a:lnTo>
                  <a:pt x="4358" y="362844"/>
                </a:lnTo>
                <a:lnTo>
                  <a:pt x="4358" y="267303"/>
                </a:lnTo>
                <a:lnTo>
                  <a:pt x="110502" y="267303"/>
                </a:lnTo>
                <a:lnTo>
                  <a:pt x="110502" y="277277"/>
                </a:lnTo>
                <a:lnTo>
                  <a:pt x="112741" y="284542"/>
                </a:lnTo>
                <a:lnTo>
                  <a:pt x="141839" y="295812"/>
                </a:lnTo>
                <a:lnTo>
                  <a:pt x="151813" y="295812"/>
                </a:lnTo>
                <a:lnTo>
                  <a:pt x="158960" y="294281"/>
                </a:lnTo>
                <a:lnTo>
                  <a:pt x="163280" y="291218"/>
                </a:lnTo>
                <a:lnTo>
                  <a:pt x="167678" y="288155"/>
                </a:lnTo>
                <a:lnTo>
                  <a:pt x="169877" y="283560"/>
                </a:lnTo>
                <a:lnTo>
                  <a:pt x="169877" y="277434"/>
                </a:lnTo>
                <a:lnTo>
                  <a:pt x="169877" y="272329"/>
                </a:lnTo>
                <a:lnTo>
                  <a:pt x="167756" y="267931"/>
                </a:lnTo>
                <a:lnTo>
                  <a:pt x="163515" y="264240"/>
                </a:lnTo>
                <a:lnTo>
                  <a:pt x="159353" y="260470"/>
                </a:lnTo>
                <a:lnTo>
                  <a:pt x="152127" y="256661"/>
                </a:lnTo>
                <a:lnTo>
                  <a:pt x="141839" y="252813"/>
                </a:lnTo>
                <a:lnTo>
                  <a:pt x="100371" y="238323"/>
                </a:lnTo>
                <a:lnTo>
                  <a:pt x="75455" y="227742"/>
                </a:lnTo>
                <a:lnTo>
                  <a:pt x="36932" y="203886"/>
                </a:lnTo>
                <a:lnTo>
                  <a:pt x="5831" y="158243"/>
                </a:lnTo>
                <a:lnTo>
                  <a:pt x="0" y="116275"/>
                </a:lnTo>
                <a:lnTo>
                  <a:pt x="2334" y="89525"/>
                </a:lnTo>
                <a:lnTo>
                  <a:pt x="21006" y="46231"/>
                </a:lnTo>
                <a:lnTo>
                  <a:pt x="59190" y="16699"/>
                </a:lnTo>
                <a:lnTo>
                  <a:pt x="121569" y="1855"/>
                </a:lnTo>
                <a:lnTo>
                  <a:pt x="162102" y="0"/>
                </a:lnTo>
                <a:lnTo>
                  <a:pt x="182755" y="530"/>
                </a:lnTo>
                <a:lnTo>
                  <a:pt x="222161" y="4771"/>
                </a:lnTo>
                <a:lnTo>
                  <a:pt x="274342" y="18260"/>
                </a:lnTo>
                <a:lnTo>
                  <a:pt x="300642" y="30865"/>
                </a:lnTo>
                <a:lnTo>
                  <a:pt x="300642" y="117217"/>
                </a:lnTo>
                <a:lnTo>
                  <a:pt x="204041" y="117217"/>
                </a:lnTo>
                <a:lnTo>
                  <a:pt x="202171" y="106703"/>
                </a:lnTo>
                <a:lnTo>
                  <a:pt x="196560" y="99193"/>
                </a:lnTo>
                <a:lnTo>
                  <a:pt x="187209" y="94687"/>
                </a:lnTo>
                <a:lnTo>
                  <a:pt x="174118" y="93185"/>
                </a:lnTo>
                <a:lnTo>
                  <a:pt x="164536" y="93185"/>
                </a:lnTo>
                <a:lnTo>
                  <a:pt x="157704" y="94402"/>
                </a:lnTo>
                <a:lnTo>
                  <a:pt x="153620" y="96837"/>
                </a:lnTo>
                <a:lnTo>
                  <a:pt x="149614" y="99193"/>
                </a:lnTo>
                <a:lnTo>
                  <a:pt x="147611" y="103434"/>
                </a:lnTo>
                <a:lnTo>
                  <a:pt x="147611" y="109560"/>
                </a:lnTo>
                <a:lnTo>
                  <a:pt x="147611" y="114979"/>
                </a:lnTo>
                <a:lnTo>
                  <a:pt x="177534" y="132650"/>
                </a:lnTo>
                <a:lnTo>
                  <a:pt x="219474" y="147140"/>
                </a:lnTo>
                <a:lnTo>
                  <a:pt x="263739" y="167167"/>
                </a:lnTo>
                <a:lnTo>
                  <a:pt x="294045" y="192378"/>
                </a:lnTo>
                <a:lnTo>
                  <a:pt x="316024" y="243580"/>
                </a:lnTo>
                <a:lnTo>
                  <a:pt x="317489" y="264947"/>
                </a:lnTo>
                <a:lnTo>
                  <a:pt x="314912" y="293706"/>
                </a:lnTo>
                <a:lnTo>
                  <a:pt x="294296" y="340005"/>
                </a:lnTo>
                <a:lnTo>
                  <a:pt x="253240" y="371253"/>
                </a:lnTo>
                <a:lnTo>
                  <a:pt x="192805" y="386921"/>
                </a:lnTo>
                <a:lnTo>
                  <a:pt x="155387" y="388880"/>
                </a:lnTo>
                <a:close/>
              </a:path>
              <a:path w="2207260" h="389255">
                <a:moveTo>
                  <a:pt x="686133" y="302998"/>
                </a:moveTo>
                <a:lnTo>
                  <a:pt x="686133" y="382165"/>
                </a:lnTo>
                <a:lnTo>
                  <a:pt x="553954" y="382165"/>
                </a:lnTo>
                <a:lnTo>
                  <a:pt x="553954" y="344584"/>
                </a:lnTo>
                <a:lnTo>
                  <a:pt x="535488" y="363963"/>
                </a:lnTo>
                <a:lnTo>
                  <a:pt x="514842" y="377806"/>
                </a:lnTo>
                <a:lnTo>
                  <a:pt x="492017" y="386111"/>
                </a:lnTo>
                <a:lnTo>
                  <a:pt x="467012" y="388880"/>
                </a:lnTo>
                <a:lnTo>
                  <a:pt x="448237" y="387311"/>
                </a:lnTo>
                <a:lnTo>
                  <a:pt x="406931" y="363787"/>
                </a:lnTo>
                <a:lnTo>
                  <a:pt x="388155" y="315611"/>
                </a:lnTo>
                <a:lnTo>
                  <a:pt x="386904" y="294870"/>
                </a:lnTo>
                <a:lnTo>
                  <a:pt x="386904" y="192967"/>
                </a:lnTo>
                <a:lnTo>
                  <a:pt x="365698" y="192967"/>
                </a:lnTo>
                <a:lnTo>
                  <a:pt x="365698" y="113919"/>
                </a:lnTo>
                <a:lnTo>
                  <a:pt x="497878" y="113919"/>
                </a:lnTo>
                <a:lnTo>
                  <a:pt x="497878" y="272133"/>
                </a:lnTo>
                <a:lnTo>
                  <a:pt x="497878" y="282736"/>
                </a:lnTo>
                <a:lnTo>
                  <a:pt x="500195" y="290550"/>
                </a:lnTo>
                <a:lnTo>
                  <a:pt x="504828" y="295577"/>
                </a:lnTo>
                <a:lnTo>
                  <a:pt x="509541" y="300525"/>
                </a:lnTo>
                <a:lnTo>
                  <a:pt x="516570" y="302998"/>
                </a:lnTo>
                <a:lnTo>
                  <a:pt x="525916" y="302998"/>
                </a:lnTo>
                <a:lnTo>
                  <a:pt x="535262" y="302998"/>
                </a:lnTo>
                <a:lnTo>
                  <a:pt x="542252" y="300525"/>
                </a:lnTo>
                <a:lnTo>
                  <a:pt x="546885" y="295577"/>
                </a:lnTo>
                <a:lnTo>
                  <a:pt x="551598" y="290550"/>
                </a:lnTo>
                <a:lnTo>
                  <a:pt x="553954" y="282736"/>
                </a:lnTo>
                <a:lnTo>
                  <a:pt x="553954" y="272133"/>
                </a:lnTo>
                <a:lnTo>
                  <a:pt x="553954" y="192967"/>
                </a:lnTo>
                <a:lnTo>
                  <a:pt x="527801" y="192967"/>
                </a:lnTo>
                <a:lnTo>
                  <a:pt x="527801" y="113919"/>
                </a:lnTo>
                <a:lnTo>
                  <a:pt x="664928" y="113919"/>
                </a:lnTo>
                <a:lnTo>
                  <a:pt x="664928" y="302998"/>
                </a:lnTo>
                <a:lnTo>
                  <a:pt x="686133" y="302998"/>
                </a:lnTo>
                <a:close/>
              </a:path>
              <a:path w="2207260" h="389255">
                <a:moveTo>
                  <a:pt x="882443" y="388880"/>
                </a:moveTo>
                <a:lnTo>
                  <a:pt x="821095" y="379897"/>
                </a:lnTo>
                <a:lnTo>
                  <a:pt x="774886" y="352949"/>
                </a:lnTo>
                <a:lnTo>
                  <a:pt x="745905" y="308742"/>
                </a:lnTo>
                <a:lnTo>
                  <a:pt x="736245" y="247983"/>
                </a:lnTo>
                <a:lnTo>
                  <a:pt x="738660" y="215586"/>
                </a:lnTo>
                <a:lnTo>
                  <a:pt x="757980" y="163162"/>
                </a:lnTo>
                <a:lnTo>
                  <a:pt x="796069" y="127363"/>
                </a:lnTo>
                <a:lnTo>
                  <a:pt x="849612" y="109339"/>
                </a:lnTo>
                <a:lnTo>
                  <a:pt x="881972" y="107086"/>
                </a:lnTo>
                <a:lnTo>
                  <a:pt x="898457" y="107660"/>
                </a:lnTo>
                <a:lnTo>
                  <a:pt x="945705" y="116275"/>
                </a:lnTo>
                <a:lnTo>
                  <a:pt x="983676" y="131383"/>
                </a:lnTo>
                <a:lnTo>
                  <a:pt x="992946" y="137009"/>
                </a:lnTo>
                <a:lnTo>
                  <a:pt x="992946" y="232550"/>
                </a:lnTo>
                <a:lnTo>
                  <a:pt x="910010" y="232550"/>
                </a:lnTo>
                <a:lnTo>
                  <a:pt x="910010" y="223950"/>
                </a:lnTo>
                <a:lnTo>
                  <a:pt x="910010" y="213269"/>
                </a:lnTo>
                <a:lnTo>
                  <a:pt x="907732" y="205454"/>
                </a:lnTo>
                <a:lnTo>
                  <a:pt x="903177" y="200507"/>
                </a:lnTo>
                <a:lnTo>
                  <a:pt x="898700" y="195480"/>
                </a:lnTo>
                <a:lnTo>
                  <a:pt x="891632" y="192967"/>
                </a:lnTo>
                <a:lnTo>
                  <a:pt x="881972" y="192967"/>
                </a:lnTo>
                <a:lnTo>
                  <a:pt x="869757" y="194903"/>
                </a:lnTo>
                <a:lnTo>
                  <a:pt x="861032" y="200713"/>
                </a:lnTo>
                <a:lnTo>
                  <a:pt x="855797" y="210395"/>
                </a:lnTo>
                <a:lnTo>
                  <a:pt x="854052" y="223950"/>
                </a:lnTo>
                <a:lnTo>
                  <a:pt x="854052" y="265418"/>
                </a:lnTo>
                <a:lnTo>
                  <a:pt x="856732" y="281860"/>
                </a:lnTo>
                <a:lnTo>
                  <a:pt x="864772" y="293603"/>
                </a:lnTo>
                <a:lnTo>
                  <a:pt x="878173" y="300650"/>
                </a:lnTo>
                <a:lnTo>
                  <a:pt x="896933" y="302998"/>
                </a:lnTo>
                <a:lnTo>
                  <a:pt x="917778" y="302461"/>
                </a:lnTo>
                <a:lnTo>
                  <a:pt x="940257" y="300849"/>
                </a:lnTo>
                <a:lnTo>
                  <a:pt x="964370" y="298161"/>
                </a:lnTo>
                <a:lnTo>
                  <a:pt x="990118" y="294399"/>
                </a:lnTo>
                <a:lnTo>
                  <a:pt x="990118" y="370148"/>
                </a:lnTo>
                <a:lnTo>
                  <a:pt x="944056" y="383107"/>
                </a:lnTo>
                <a:lnTo>
                  <a:pt x="898266" y="388519"/>
                </a:lnTo>
                <a:lnTo>
                  <a:pt x="882443" y="388880"/>
                </a:lnTo>
                <a:close/>
              </a:path>
              <a:path w="2207260" h="389255">
                <a:moveTo>
                  <a:pt x="1192217" y="388880"/>
                </a:moveTo>
                <a:lnTo>
                  <a:pt x="1130869" y="379897"/>
                </a:lnTo>
                <a:lnTo>
                  <a:pt x="1084659" y="352949"/>
                </a:lnTo>
                <a:lnTo>
                  <a:pt x="1055679" y="308742"/>
                </a:lnTo>
                <a:lnTo>
                  <a:pt x="1046019" y="247983"/>
                </a:lnTo>
                <a:lnTo>
                  <a:pt x="1048434" y="215586"/>
                </a:lnTo>
                <a:lnTo>
                  <a:pt x="1067754" y="163162"/>
                </a:lnTo>
                <a:lnTo>
                  <a:pt x="1105842" y="127363"/>
                </a:lnTo>
                <a:lnTo>
                  <a:pt x="1159386" y="109339"/>
                </a:lnTo>
                <a:lnTo>
                  <a:pt x="1191746" y="107086"/>
                </a:lnTo>
                <a:lnTo>
                  <a:pt x="1208231" y="107660"/>
                </a:lnTo>
                <a:lnTo>
                  <a:pt x="1255479" y="116275"/>
                </a:lnTo>
                <a:lnTo>
                  <a:pt x="1293450" y="131383"/>
                </a:lnTo>
                <a:lnTo>
                  <a:pt x="1302720" y="137009"/>
                </a:lnTo>
                <a:lnTo>
                  <a:pt x="1302720" y="232550"/>
                </a:lnTo>
                <a:lnTo>
                  <a:pt x="1219784" y="232550"/>
                </a:lnTo>
                <a:lnTo>
                  <a:pt x="1219784" y="223950"/>
                </a:lnTo>
                <a:lnTo>
                  <a:pt x="1219784" y="213269"/>
                </a:lnTo>
                <a:lnTo>
                  <a:pt x="1217506" y="205454"/>
                </a:lnTo>
                <a:lnTo>
                  <a:pt x="1212951" y="200507"/>
                </a:lnTo>
                <a:lnTo>
                  <a:pt x="1208474" y="195480"/>
                </a:lnTo>
                <a:lnTo>
                  <a:pt x="1201406" y="192967"/>
                </a:lnTo>
                <a:lnTo>
                  <a:pt x="1191746" y="192967"/>
                </a:lnTo>
                <a:lnTo>
                  <a:pt x="1179531" y="194903"/>
                </a:lnTo>
                <a:lnTo>
                  <a:pt x="1170806" y="200713"/>
                </a:lnTo>
                <a:lnTo>
                  <a:pt x="1165570" y="210395"/>
                </a:lnTo>
                <a:lnTo>
                  <a:pt x="1163825" y="223950"/>
                </a:lnTo>
                <a:lnTo>
                  <a:pt x="1163825" y="265418"/>
                </a:lnTo>
                <a:lnTo>
                  <a:pt x="1166506" y="281860"/>
                </a:lnTo>
                <a:lnTo>
                  <a:pt x="1174546" y="293603"/>
                </a:lnTo>
                <a:lnTo>
                  <a:pt x="1187946" y="300650"/>
                </a:lnTo>
                <a:lnTo>
                  <a:pt x="1206707" y="302998"/>
                </a:lnTo>
                <a:lnTo>
                  <a:pt x="1227552" y="302461"/>
                </a:lnTo>
                <a:lnTo>
                  <a:pt x="1250031" y="300849"/>
                </a:lnTo>
                <a:lnTo>
                  <a:pt x="1274144" y="298161"/>
                </a:lnTo>
                <a:lnTo>
                  <a:pt x="1299892" y="294399"/>
                </a:lnTo>
                <a:lnTo>
                  <a:pt x="1299892" y="370148"/>
                </a:lnTo>
                <a:lnTo>
                  <a:pt x="1253830" y="383107"/>
                </a:lnTo>
                <a:lnTo>
                  <a:pt x="1208040" y="388519"/>
                </a:lnTo>
                <a:lnTo>
                  <a:pt x="1192217" y="388880"/>
                </a:lnTo>
                <a:close/>
              </a:path>
              <a:path w="2207260" h="389255">
                <a:moveTo>
                  <a:pt x="1501519" y="388880"/>
                </a:moveTo>
                <a:lnTo>
                  <a:pt x="1440525" y="379897"/>
                </a:lnTo>
                <a:lnTo>
                  <a:pt x="1394433" y="352949"/>
                </a:lnTo>
                <a:lnTo>
                  <a:pt x="1365453" y="308742"/>
                </a:lnTo>
                <a:lnTo>
                  <a:pt x="1355793" y="247983"/>
                </a:lnTo>
                <a:lnTo>
                  <a:pt x="1358208" y="215586"/>
                </a:lnTo>
                <a:lnTo>
                  <a:pt x="1377528" y="163162"/>
                </a:lnTo>
                <a:lnTo>
                  <a:pt x="1415616" y="127363"/>
                </a:lnTo>
                <a:lnTo>
                  <a:pt x="1469159" y="109339"/>
                </a:lnTo>
                <a:lnTo>
                  <a:pt x="1501519" y="107086"/>
                </a:lnTo>
                <a:lnTo>
                  <a:pt x="1533195" y="109302"/>
                </a:lnTo>
                <a:lnTo>
                  <a:pt x="1582320" y="127032"/>
                </a:lnTo>
                <a:lnTo>
                  <a:pt x="1612965" y="161351"/>
                </a:lnTo>
                <a:lnTo>
                  <a:pt x="1628044" y="205410"/>
                </a:lnTo>
                <a:lnTo>
                  <a:pt x="1629929" y="230665"/>
                </a:lnTo>
                <a:lnTo>
                  <a:pt x="1629929" y="265418"/>
                </a:lnTo>
                <a:lnTo>
                  <a:pt x="1473599" y="265418"/>
                </a:lnTo>
                <a:lnTo>
                  <a:pt x="1473599" y="268245"/>
                </a:lnTo>
                <a:lnTo>
                  <a:pt x="1498309" y="300907"/>
                </a:lnTo>
                <a:lnTo>
                  <a:pt x="1519426" y="302998"/>
                </a:lnTo>
                <a:lnTo>
                  <a:pt x="1533968" y="302733"/>
                </a:lnTo>
                <a:lnTo>
                  <a:pt x="1575384" y="298757"/>
                </a:lnTo>
                <a:lnTo>
                  <a:pt x="1621682" y="287566"/>
                </a:lnTo>
                <a:lnTo>
                  <a:pt x="1621682" y="364847"/>
                </a:lnTo>
                <a:lnTo>
                  <a:pt x="1572203" y="381458"/>
                </a:lnTo>
                <a:lnTo>
                  <a:pt x="1520251" y="388416"/>
                </a:lnTo>
                <a:lnTo>
                  <a:pt x="1501519" y="388880"/>
                </a:lnTo>
                <a:close/>
              </a:path>
              <a:path w="2207260" h="389255">
                <a:moveTo>
                  <a:pt x="1529557" y="212287"/>
                </a:moveTo>
                <a:lnTo>
                  <a:pt x="1529557" y="206515"/>
                </a:lnTo>
                <a:lnTo>
                  <a:pt x="1529557" y="195598"/>
                </a:lnTo>
                <a:lnTo>
                  <a:pt x="1527201" y="187744"/>
                </a:lnTo>
                <a:lnTo>
                  <a:pt x="1522489" y="182953"/>
                </a:lnTo>
                <a:lnTo>
                  <a:pt x="1517855" y="178084"/>
                </a:lnTo>
                <a:lnTo>
                  <a:pt x="1510866" y="175649"/>
                </a:lnTo>
                <a:lnTo>
                  <a:pt x="1501519" y="175649"/>
                </a:lnTo>
                <a:lnTo>
                  <a:pt x="1492252" y="175649"/>
                </a:lnTo>
                <a:lnTo>
                  <a:pt x="1485262" y="178163"/>
                </a:lnTo>
                <a:lnTo>
                  <a:pt x="1480550" y="183189"/>
                </a:lnTo>
                <a:lnTo>
                  <a:pt x="1475916" y="188137"/>
                </a:lnTo>
                <a:lnTo>
                  <a:pt x="1473599" y="195912"/>
                </a:lnTo>
                <a:lnTo>
                  <a:pt x="1473599" y="206515"/>
                </a:lnTo>
                <a:lnTo>
                  <a:pt x="1473599" y="212287"/>
                </a:lnTo>
                <a:lnTo>
                  <a:pt x="1529557" y="212287"/>
                </a:lnTo>
                <a:close/>
              </a:path>
              <a:path w="2207260" h="389255">
                <a:moveTo>
                  <a:pt x="1800227" y="388880"/>
                </a:moveTo>
                <a:lnTo>
                  <a:pt x="1770105" y="387679"/>
                </a:lnTo>
                <a:lnTo>
                  <a:pt x="1740528" y="384079"/>
                </a:lnTo>
                <a:lnTo>
                  <a:pt x="1711496" y="378078"/>
                </a:lnTo>
                <a:lnTo>
                  <a:pt x="1683009" y="369677"/>
                </a:lnTo>
                <a:lnTo>
                  <a:pt x="1683009" y="298168"/>
                </a:lnTo>
                <a:lnTo>
                  <a:pt x="1761115" y="298168"/>
                </a:lnTo>
                <a:lnTo>
                  <a:pt x="1761115" y="302998"/>
                </a:lnTo>
                <a:lnTo>
                  <a:pt x="1762956" y="313152"/>
                </a:lnTo>
                <a:lnTo>
                  <a:pt x="1768478" y="320404"/>
                </a:lnTo>
                <a:lnTo>
                  <a:pt x="1777681" y="324756"/>
                </a:lnTo>
                <a:lnTo>
                  <a:pt x="1790567" y="326206"/>
                </a:lnTo>
                <a:lnTo>
                  <a:pt x="1801957" y="325087"/>
                </a:lnTo>
                <a:lnTo>
                  <a:pt x="1810093" y="321730"/>
                </a:lnTo>
                <a:lnTo>
                  <a:pt x="1814975" y="316134"/>
                </a:lnTo>
                <a:lnTo>
                  <a:pt x="1816602" y="308300"/>
                </a:lnTo>
                <a:lnTo>
                  <a:pt x="1816602" y="301860"/>
                </a:lnTo>
                <a:lnTo>
                  <a:pt x="1758759" y="281322"/>
                </a:lnTo>
                <a:lnTo>
                  <a:pt x="1725618" y="270874"/>
                </a:lnTo>
                <a:lnTo>
                  <a:pt x="1701947" y="253078"/>
                </a:lnTo>
                <a:lnTo>
                  <a:pt x="1687743" y="227933"/>
                </a:lnTo>
                <a:lnTo>
                  <a:pt x="1683009" y="195441"/>
                </a:lnTo>
                <a:lnTo>
                  <a:pt x="1684997" y="175598"/>
                </a:lnTo>
                <a:lnTo>
                  <a:pt x="1714817" y="130294"/>
                </a:lnTo>
                <a:lnTo>
                  <a:pt x="1752191" y="112888"/>
                </a:lnTo>
                <a:lnTo>
                  <a:pt x="1800698" y="107086"/>
                </a:lnTo>
                <a:lnTo>
                  <a:pt x="1829678" y="108352"/>
                </a:lnTo>
                <a:lnTo>
                  <a:pt x="1856303" y="112152"/>
                </a:lnTo>
                <a:lnTo>
                  <a:pt x="1880571" y="118484"/>
                </a:lnTo>
                <a:lnTo>
                  <a:pt x="1902483" y="127349"/>
                </a:lnTo>
                <a:lnTo>
                  <a:pt x="1902483" y="194498"/>
                </a:lnTo>
                <a:lnTo>
                  <a:pt x="1829207" y="194498"/>
                </a:lnTo>
                <a:lnTo>
                  <a:pt x="1829207" y="189668"/>
                </a:lnTo>
                <a:lnTo>
                  <a:pt x="1829207" y="183228"/>
                </a:lnTo>
                <a:lnTo>
                  <a:pt x="1827008" y="178320"/>
                </a:lnTo>
                <a:lnTo>
                  <a:pt x="1822610" y="174943"/>
                </a:lnTo>
                <a:lnTo>
                  <a:pt x="1818290" y="171565"/>
                </a:lnTo>
                <a:lnTo>
                  <a:pt x="1811968" y="169877"/>
                </a:lnTo>
                <a:lnTo>
                  <a:pt x="1803643" y="169877"/>
                </a:lnTo>
                <a:lnTo>
                  <a:pt x="1793077" y="170841"/>
                </a:lnTo>
                <a:lnTo>
                  <a:pt x="1785530" y="173735"/>
                </a:lnTo>
                <a:lnTo>
                  <a:pt x="1781002" y="178558"/>
                </a:lnTo>
                <a:lnTo>
                  <a:pt x="1779493" y="185310"/>
                </a:lnTo>
                <a:lnTo>
                  <a:pt x="1779493" y="190729"/>
                </a:lnTo>
                <a:lnTo>
                  <a:pt x="1838396" y="211345"/>
                </a:lnTo>
                <a:lnTo>
                  <a:pt x="1858298" y="216337"/>
                </a:lnTo>
                <a:lnTo>
                  <a:pt x="1899538" y="241739"/>
                </a:lnTo>
                <a:lnTo>
                  <a:pt x="1916767" y="282051"/>
                </a:lnTo>
                <a:lnTo>
                  <a:pt x="1917916" y="298640"/>
                </a:lnTo>
                <a:lnTo>
                  <a:pt x="1916001" y="319315"/>
                </a:lnTo>
                <a:lnTo>
                  <a:pt x="1887286" y="365790"/>
                </a:lnTo>
                <a:lnTo>
                  <a:pt x="1850206" y="383107"/>
                </a:lnTo>
                <a:lnTo>
                  <a:pt x="1826829" y="387436"/>
                </a:lnTo>
                <a:lnTo>
                  <a:pt x="1800227" y="388880"/>
                </a:lnTo>
                <a:close/>
              </a:path>
              <a:path w="2207260" h="389255">
                <a:moveTo>
                  <a:pt x="2089253" y="388880"/>
                </a:moveTo>
                <a:lnTo>
                  <a:pt x="2059131" y="387679"/>
                </a:lnTo>
                <a:lnTo>
                  <a:pt x="2029554" y="384079"/>
                </a:lnTo>
                <a:lnTo>
                  <a:pt x="2000522" y="378078"/>
                </a:lnTo>
                <a:lnTo>
                  <a:pt x="1972035" y="369677"/>
                </a:lnTo>
                <a:lnTo>
                  <a:pt x="1972035" y="298168"/>
                </a:lnTo>
                <a:lnTo>
                  <a:pt x="2050141" y="298168"/>
                </a:lnTo>
                <a:lnTo>
                  <a:pt x="2050141" y="302998"/>
                </a:lnTo>
                <a:lnTo>
                  <a:pt x="2051982" y="313152"/>
                </a:lnTo>
                <a:lnTo>
                  <a:pt x="2057504" y="320404"/>
                </a:lnTo>
                <a:lnTo>
                  <a:pt x="2066708" y="324756"/>
                </a:lnTo>
                <a:lnTo>
                  <a:pt x="2079593" y="326206"/>
                </a:lnTo>
                <a:lnTo>
                  <a:pt x="2090983" y="325087"/>
                </a:lnTo>
                <a:lnTo>
                  <a:pt x="2099119" y="321730"/>
                </a:lnTo>
                <a:lnTo>
                  <a:pt x="2104001" y="316134"/>
                </a:lnTo>
                <a:lnTo>
                  <a:pt x="2105628" y="308300"/>
                </a:lnTo>
                <a:lnTo>
                  <a:pt x="2105628" y="301860"/>
                </a:lnTo>
                <a:lnTo>
                  <a:pt x="2047785" y="281322"/>
                </a:lnTo>
                <a:lnTo>
                  <a:pt x="2014645" y="270874"/>
                </a:lnTo>
                <a:lnTo>
                  <a:pt x="1990973" y="253078"/>
                </a:lnTo>
                <a:lnTo>
                  <a:pt x="1976770" y="227933"/>
                </a:lnTo>
                <a:lnTo>
                  <a:pt x="1972035" y="195441"/>
                </a:lnTo>
                <a:lnTo>
                  <a:pt x="1974023" y="175598"/>
                </a:lnTo>
                <a:lnTo>
                  <a:pt x="2003843" y="130294"/>
                </a:lnTo>
                <a:lnTo>
                  <a:pt x="2041217" y="112888"/>
                </a:lnTo>
                <a:lnTo>
                  <a:pt x="2089724" y="107086"/>
                </a:lnTo>
                <a:lnTo>
                  <a:pt x="2118705" y="108352"/>
                </a:lnTo>
                <a:lnTo>
                  <a:pt x="2145329" y="112152"/>
                </a:lnTo>
                <a:lnTo>
                  <a:pt x="2169597" y="118484"/>
                </a:lnTo>
                <a:lnTo>
                  <a:pt x="2191509" y="127349"/>
                </a:lnTo>
                <a:lnTo>
                  <a:pt x="2191509" y="194498"/>
                </a:lnTo>
                <a:lnTo>
                  <a:pt x="2118233" y="194498"/>
                </a:lnTo>
                <a:lnTo>
                  <a:pt x="2118233" y="189668"/>
                </a:lnTo>
                <a:lnTo>
                  <a:pt x="2118233" y="183228"/>
                </a:lnTo>
                <a:lnTo>
                  <a:pt x="2116034" y="178320"/>
                </a:lnTo>
                <a:lnTo>
                  <a:pt x="2111636" y="174943"/>
                </a:lnTo>
                <a:lnTo>
                  <a:pt x="2107317" y="171565"/>
                </a:lnTo>
                <a:lnTo>
                  <a:pt x="2100994" y="169877"/>
                </a:lnTo>
                <a:lnTo>
                  <a:pt x="2092669" y="169877"/>
                </a:lnTo>
                <a:lnTo>
                  <a:pt x="2082104" y="170841"/>
                </a:lnTo>
                <a:lnTo>
                  <a:pt x="2074557" y="173735"/>
                </a:lnTo>
                <a:lnTo>
                  <a:pt x="2070028" y="178558"/>
                </a:lnTo>
                <a:lnTo>
                  <a:pt x="2068519" y="185310"/>
                </a:lnTo>
                <a:lnTo>
                  <a:pt x="2068519" y="190729"/>
                </a:lnTo>
                <a:lnTo>
                  <a:pt x="2127422" y="211345"/>
                </a:lnTo>
                <a:lnTo>
                  <a:pt x="2147324" y="216337"/>
                </a:lnTo>
                <a:lnTo>
                  <a:pt x="2188564" y="241739"/>
                </a:lnTo>
                <a:lnTo>
                  <a:pt x="2205793" y="282051"/>
                </a:lnTo>
                <a:lnTo>
                  <a:pt x="2206942" y="298640"/>
                </a:lnTo>
                <a:lnTo>
                  <a:pt x="2205028" y="319315"/>
                </a:lnTo>
                <a:lnTo>
                  <a:pt x="2176312" y="365790"/>
                </a:lnTo>
                <a:lnTo>
                  <a:pt x="2139232" y="383107"/>
                </a:lnTo>
                <a:lnTo>
                  <a:pt x="2115855" y="387436"/>
                </a:lnTo>
                <a:lnTo>
                  <a:pt x="2089253" y="388880"/>
                </a:lnTo>
                <a:close/>
              </a:path>
            </a:pathLst>
          </a:custGeom>
          <a:ln w="10858">
            <a:solidFill>
              <a:srgbClr val="B973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/>
          <p:cNvGrpSpPr/>
          <p:nvPr/>
        </p:nvGrpSpPr>
        <p:grpSpPr>
          <a:xfrm>
            <a:off x="6156894" y="278250"/>
            <a:ext cx="2126615" cy="393065"/>
            <a:chOff x="6156894" y="278250"/>
            <a:chExt cx="2126615" cy="393065"/>
          </a:xfrm>
        </p:grpSpPr>
        <p:sp>
          <p:nvSpPr>
            <p:cNvPr id="58" name="object 58"/>
            <p:cNvSpPr/>
            <p:nvPr/>
          </p:nvSpPr>
          <p:spPr>
            <a:xfrm>
              <a:off x="6162323" y="283679"/>
              <a:ext cx="1533525" cy="382270"/>
            </a:xfrm>
            <a:custGeom>
              <a:avLst/>
              <a:gdLst/>
              <a:ahLst/>
              <a:cxnLst/>
              <a:rect l="l" t="t" r="r" b="b"/>
              <a:pathLst>
                <a:path w="1533525" h="382270">
                  <a:moveTo>
                    <a:pt x="0" y="375450"/>
                  </a:moveTo>
                  <a:lnTo>
                    <a:pt x="0" y="296284"/>
                  </a:lnTo>
                  <a:lnTo>
                    <a:pt x="24150" y="296284"/>
                  </a:lnTo>
                  <a:lnTo>
                    <a:pt x="24150" y="79166"/>
                  </a:lnTo>
                  <a:lnTo>
                    <a:pt x="0" y="79166"/>
                  </a:lnTo>
                  <a:lnTo>
                    <a:pt x="0" y="0"/>
                  </a:lnTo>
                  <a:lnTo>
                    <a:pt x="288508" y="0"/>
                  </a:lnTo>
                  <a:lnTo>
                    <a:pt x="288508" y="124992"/>
                  </a:lnTo>
                  <a:lnTo>
                    <a:pt x="203098" y="124992"/>
                  </a:lnTo>
                  <a:lnTo>
                    <a:pt x="203098" y="79166"/>
                  </a:lnTo>
                  <a:lnTo>
                    <a:pt x="159274" y="79166"/>
                  </a:lnTo>
                  <a:lnTo>
                    <a:pt x="159274" y="159274"/>
                  </a:lnTo>
                  <a:lnTo>
                    <a:pt x="232079" y="159274"/>
                  </a:lnTo>
                  <a:lnTo>
                    <a:pt x="232079" y="214290"/>
                  </a:lnTo>
                  <a:lnTo>
                    <a:pt x="159274" y="214290"/>
                  </a:lnTo>
                  <a:lnTo>
                    <a:pt x="159274" y="296284"/>
                  </a:lnTo>
                  <a:lnTo>
                    <a:pt x="222419" y="296284"/>
                  </a:lnTo>
                  <a:lnTo>
                    <a:pt x="222419" y="375450"/>
                  </a:lnTo>
                  <a:lnTo>
                    <a:pt x="0" y="375450"/>
                  </a:lnTo>
                  <a:close/>
                </a:path>
                <a:path w="1533525" h="382270">
                  <a:moveTo>
                    <a:pt x="623929" y="296284"/>
                  </a:moveTo>
                  <a:lnTo>
                    <a:pt x="623929" y="375450"/>
                  </a:lnTo>
                  <a:lnTo>
                    <a:pt x="496462" y="375450"/>
                  </a:lnTo>
                  <a:lnTo>
                    <a:pt x="496462" y="342582"/>
                  </a:lnTo>
                  <a:lnTo>
                    <a:pt x="490630" y="350136"/>
                  </a:lnTo>
                  <a:lnTo>
                    <a:pt x="456754" y="375405"/>
                  </a:lnTo>
                  <a:lnTo>
                    <a:pt x="420241" y="382165"/>
                  </a:lnTo>
                  <a:lnTo>
                    <a:pt x="403122" y="380964"/>
                  </a:lnTo>
                  <a:lnTo>
                    <a:pt x="363340" y="362962"/>
                  </a:lnTo>
                  <a:lnTo>
                    <a:pt x="343902" y="325036"/>
                  </a:lnTo>
                  <a:lnTo>
                    <a:pt x="342606" y="308418"/>
                  </a:lnTo>
                  <a:lnTo>
                    <a:pt x="352288" y="268371"/>
                  </a:lnTo>
                  <a:lnTo>
                    <a:pt x="381335" y="239412"/>
                  </a:lnTo>
                  <a:lnTo>
                    <a:pt x="429746" y="221542"/>
                  </a:lnTo>
                  <a:lnTo>
                    <a:pt x="497522" y="214761"/>
                  </a:lnTo>
                  <a:lnTo>
                    <a:pt x="496160" y="207222"/>
                  </a:lnTo>
                  <a:lnTo>
                    <a:pt x="459625" y="186635"/>
                  </a:lnTo>
                  <a:lnTo>
                    <a:pt x="447336" y="186252"/>
                  </a:lnTo>
                  <a:lnTo>
                    <a:pt x="436248" y="186539"/>
                  </a:lnTo>
                  <a:lnTo>
                    <a:pt x="388514" y="193342"/>
                  </a:lnTo>
                  <a:lnTo>
                    <a:pt x="355094" y="203216"/>
                  </a:lnTo>
                  <a:lnTo>
                    <a:pt x="355094" y="114390"/>
                  </a:lnTo>
                  <a:lnTo>
                    <a:pt x="395892" y="106350"/>
                  </a:lnTo>
                  <a:lnTo>
                    <a:pt x="440150" y="101343"/>
                  </a:lnTo>
                  <a:lnTo>
                    <a:pt x="469013" y="100371"/>
                  </a:lnTo>
                  <a:lnTo>
                    <a:pt x="502381" y="102005"/>
                  </a:lnTo>
                  <a:lnTo>
                    <a:pt x="553745" y="115082"/>
                  </a:lnTo>
                  <a:lnTo>
                    <a:pt x="585244" y="141316"/>
                  </a:lnTo>
                  <a:lnTo>
                    <a:pt x="600677" y="181547"/>
                  </a:lnTo>
                  <a:lnTo>
                    <a:pt x="602606" y="206986"/>
                  </a:lnTo>
                  <a:lnTo>
                    <a:pt x="602606" y="296284"/>
                  </a:lnTo>
                  <a:lnTo>
                    <a:pt x="623929" y="296284"/>
                  </a:lnTo>
                  <a:close/>
                </a:path>
                <a:path w="1533525" h="382270">
                  <a:moveTo>
                    <a:pt x="496462" y="262591"/>
                  </a:moveTo>
                  <a:lnTo>
                    <a:pt x="455033" y="272212"/>
                  </a:lnTo>
                  <a:lnTo>
                    <a:pt x="451106" y="278652"/>
                  </a:lnTo>
                  <a:lnTo>
                    <a:pt x="451106" y="287684"/>
                  </a:lnTo>
                  <a:lnTo>
                    <a:pt x="451106" y="293103"/>
                  </a:lnTo>
                  <a:lnTo>
                    <a:pt x="452795" y="297501"/>
                  </a:lnTo>
                  <a:lnTo>
                    <a:pt x="456172" y="300878"/>
                  </a:lnTo>
                  <a:lnTo>
                    <a:pt x="459549" y="304255"/>
                  </a:lnTo>
                  <a:lnTo>
                    <a:pt x="464301" y="305944"/>
                  </a:lnTo>
                  <a:lnTo>
                    <a:pt x="470427" y="305944"/>
                  </a:lnTo>
                  <a:lnTo>
                    <a:pt x="478830" y="305944"/>
                  </a:lnTo>
                  <a:lnTo>
                    <a:pt x="496462" y="265418"/>
                  </a:lnTo>
                  <a:lnTo>
                    <a:pt x="496462" y="262591"/>
                  </a:lnTo>
                  <a:close/>
                </a:path>
                <a:path w="1533525" h="382270">
                  <a:moveTo>
                    <a:pt x="822148" y="382165"/>
                  </a:moveTo>
                  <a:lnTo>
                    <a:pt x="760800" y="373182"/>
                  </a:lnTo>
                  <a:lnTo>
                    <a:pt x="714590" y="346234"/>
                  </a:lnTo>
                  <a:lnTo>
                    <a:pt x="685610" y="302027"/>
                  </a:lnTo>
                  <a:lnTo>
                    <a:pt x="675950" y="241268"/>
                  </a:lnTo>
                  <a:lnTo>
                    <a:pt x="678365" y="208871"/>
                  </a:lnTo>
                  <a:lnTo>
                    <a:pt x="697685" y="156447"/>
                  </a:lnTo>
                  <a:lnTo>
                    <a:pt x="735774" y="120648"/>
                  </a:lnTo>
                  <a:lnTo>
                    <a:pt x="789317" y="102624"/>
                  </a:lnTo>
                  <a:lnTo>
                    <a:pt x="821677" y="100371"/>
                  </a:lnTo>
                  <a:lnTo>
                    <a:pt x="838162" y="100945"/>
                  </a:lnTo>
                  <a:lnTo>
                    <a:pt x="885410" y="109560"/>
                  </a:lnTo>
                  <a:lnTo>
                    <a:pt x="923381" y="124669"/>
                  </a:lnTo>
                  <a:lnTo>
                    <a:pt x="932651" y="130294"/>
                  </a:lnTo>
                  <a:lnTo>
                    <a:pt x="932651" y="225835"/>
                  </a:lnTo>
                  <a:lnTo>
                    <a:pt x="849715" y="225835"/>
                  </a:lnTo>
                  <a:lnTo>
                    <a:pt x="849715" y="217235"/>
                  </a:lnTo>
                  <a:lnTo>
                    <a:pt x="849715" y="206554"/>
                  </a:lnTo>
                  <a:lnTo>
                    <a:pt x="847437" y="198739"/>
                  </a:lnTo>
                  <a:lnTo>
                    <a:pt x="842882" y="193792"/>
                  </a:lnTo>
                  <a:lnTo>
                    <a:pt x="838405" y="188765"/>
                  </a:lnTo>
                  <a:lnTo>
                    <a:pt x="831337" y="186252"/>
                  </a:lnTo>
                  <a:lnTo>
                    <a:pt x="821677" y="186252"/>
                  </a:lnTo>
                  <a:lnTo>
                    <a:pt x="809462" y="188188"/>
                  </a:lnTo>
                  <a:lnTo>
                    <a:pt x="800737" y="193998"/>
                  </a:lnTo>
                  <a:lnTo>
                    <a:pt x="795502" y="203680"/>
                  </a:lnTo>
                  <a:lnTo>
                    <a:pt x="793757" y="217235"/>
                  </a:lnTo>
                  <a:lnTo>
                    <a:pt x="793757" y="258703"/>
                  </a:lnTo>
                  <a:lnTo>
                    <a:pt x="796437" y="275145"/>
                  </a:lnTo>
                  <a:lnTo>
                    <a:pt x="804477" y="286888"/>
                  </a:lnTo>
                  <a:lnTo>
                    <a:pt x="817877" y="293935"/>
                  </a:lnTo>
                  <a:lnTo>
                    <a:pt x="836638" y="296284"/>
                  </a:lnTo>
                  <a:lnTo>
                    <a:pt x="857483" y="295746"/>
                  </a:lnTo>
                  <a:lnTo>
                    <a:pt x="879962" y="294134"/>
                  </a:lnTo>
                  <a:lnTo>
                    <a:pt x="904075" y="291446"/>
                  </a:lnTo>
                  <a:lnTo>
                    <a:pt x="929823" y="287684"/>
                  </a:lnTo>
                  <a:lnTo>
                    <a:pt x="929823" y="363433"/>
                  </a:lnTo>
                  <a:lnTo>
                    <a:pt x="883761" y="376392"/>
                  </a:lnTo>
                  <a:lnTo>
                    <a:pt x="837971" y="381804"/>
                  </a:lnTo>
                  <a:lnTo>
                    <a:pt x="822148" y="382165"/>
                  </a:lnTo>
                  <a:close/>
                </a:path>
                <a:path w="1533525" h="382270">
                  <a:moveTo>
                    <a:pt x="1106829" y="382165"/>
                  </a:moveTo>
                  <a:lnTo>
                    <a:pt x="1062033" y="375950"/>
                  </a:lnTo>
                  <a:lnTo>
                    <a:pt x="1018614" y="342758"/>
                  </a:lnTo>
                  <a:lnTo>
                    <a:pt x="1005714" y="300937"/>
                  </a:lnTo>
                  <a:lnTo>
                    <a:pt x="1004101" y="273665"/>
                  </a:lnTo>
                  <a:lnTo>
                    <a:pt x="1004101" y="186252"/>
                  </a:lnTo>
                  <a:lnTo>
                    <a:pt x="982896" y="186252"/>
                  </a:lnTo>
                  <a:lnTo>
                    <a:pt x="982896" y="107204"/>
                  </a:lnTo>
                  <a:lnTo>
                    <a:pt x="991459" y="106615"/>
                  </a:lnTo>
                  <a:lnTo>
                    <a:pt x="998888" y="104848"/>
                  </a:lnTo>
                  <a:lnTo>
                    <a:pt x="1019534" y="71979"/>
                  </a:lnTo>
                  <a:lnTo>
                    <a:pt x="1019534" y="50185"/>
                  </a:lnTo>
                  <a:lnTo>
                    <a:pt x="1121790" y="50185"/>
                  </a:lnTo>
                  <a:lnTo>
                    <a:pt x="1121790" y="107204"/>
                  </a:lnTo>
                  <a:lnTo>
                    <a:pt x="1186938" y="107204"/>
                  </a:lnTo>
                  <a:lnTo>
                    <a:pt x="1186938" y="186252"/>
                  </a:lnTo>
                  <a:lnTo>
                    <a:pt x="1121790" y="186252"/>
                  </a:lnTo>
                  <a:lnTo>
                    <a:pt x="1121790" y="265418"/>
                  </a:lnTo>
                  <a:lnTo>
                    <a:pt x="1121790" y="276021"/>
                  </a:lnTo>
                  <a:lnTo>
                    <a:pt x="1124107" y="283835"/>
                  </a:lnTo>
                  <a:lnTo>
                    <a:pt x="1128741" y="288862"/>
                  </a:lnTo>
                  <a:lnTo>
                    <a:pt x="1133453" y="293810"/>
                  </a:lnTo>
                  <a:lnTo>
                    <a:pt x="1140482" y="296284"/>
                  </a:lnTo>
                  <a:lnTo>
                    <a:pt x="1149828" y="296284"/>
                  </a:lnTo>
                  <a:lnTo>
                    <a:pt x="1159224" y="296011"/>
                  </a:lnTo>
                  <a:lnTo>
                    <a:pt x="1169031" y="295194"/>
                  </a:lnTo>
                  <a:lnTo>
                    <a:pt x="1179251" y="293832"/>
                  </a:lnTo>
                  <a:lnTo>
                    <a:pt x="1189883" y="291925"/>
                  </a:lnTo>
                  <a:lnTo>
                    <a:pt x="1189883" y="367674"/>
                  </a:lnTo>
                  <a:lnTo>
                    <a:pt x="1141884" y="379580"/>
                  </a:lnTo>
                  <a:lnTo>
                    <a:pt x="1118617" y="381877"/>
                  </a:lnTo>
                  <a:lnTo>
                    <a:pt x="1106829" y="382165"/>
                  </a:lnTo>
                  <a:close/>
                </a:path>
                <a:path w="1533525" h="382270">
                  <a:moveTo>
                    <a:pt x="1387667" y="382165"/>
                  </a:moveTo>
                  <a:lnTo>
                    <a:pt x="1326672" y="373182"/>
                  </a:lnTo>
                  <a:lnTo>
                    <a:pt x="1280580" y="346234"/>
                  </a:lnTo>
                  <a:lnTo>
                    <a:pt x="1251600" y="302027"/>
                  </a:lnTo>
                  <a:lnTo>
                    <a:pt x="1241940" y="241268"/>
                  </a:lnTo>
                  <a:lnTo>
                    <a:pt x="1244355" y="208871"/>
                  </a:lnTo>
                  <a:lnTo>
                    <a:pt x="1263675" y="156447"/>
                  </a:lnTo>
                  <a:lnTo>
                    <a:pt x="1301764" y="120648"/>
                  </a:lnTo>
                  <a:lnTo>
                    <a:pt x="1355307" y="102624"/>
                  </a:lnTo>
                  <a:lnTo>
                    <a:pt x="1387667" y="100371"/>
                  </a:lnTo>
                  <a:lnTo>
                    <a:pt x="1420454" y="102653"/>
                  </a:lnTo>
                  <a:lnTo>
                    <a:pt x="1474233" y="120913"/>
                  </a:lnTo>
                  <a:lnTo>
                    <a:pt x="1511924" y="157065"/>
                  </a:lnTo>
                  <a:lnTo>
                    <a:pt x="1531008" y="209254"/>
                  </a:lnTo>
                  <a:lnTo>
                    <a:pt x="1533394" y="241268"/>
                  </a:lnTo>
                  <a:lnTo>
                    <a:pt x="1530979" y="273716"/>
                  </a:lnTo>
                  <a:lnTo>
                    <a:pt x="1511659" y="326199"/>
                  </a:lnTo>
                  <a:lnTo>
                    <a:pt x="1473614" y="361953"/>
                  </a:lnTo>
                  <a:lnTo>
                    <a:pt x="1420071" y="379919"/>
                  </a:lnTo>
                  <a:lnTo>
                    <a:pt x="1387667" y="382165"/>
                  </a:lnTo>
                  <a:close/>
                </a:path>
              </a:pathLst>
            </a:custGeom>
            <a:ln w="10858">
              <a:solidFill>
                <a:srgbClr val="B973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516641" y="464503"/>
              <a:ext cx="66816" cy="12089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750757" y="384051"/>
              <a:ext cx="527050" cy="281940"/>
            </a:xfrm>
            <a:custGeom>
              <a:avLst/>
              <a:gdLst/>
              <a:ahLst/>
              <a:cxnLst/>
              <a:rect l="l" t="t" r="r" b="b"/>
              <a:pathLst>
                <a:path w="527050" h="281940">
                  <a:moveTo>
                    <a:pt x="205101" y="0"/>
                  </a:moveTo>
                  <a:lnTo>
                    <a:pt x="211541" y="0"/>
                  </a:lnTo>
                  <a:lnTo>
                    <a:pt x="217628" y="667"/>
                  </a:lnTo>
                  <a:lnTo>
                    <a:pt x="223361" y="2002"/>
                  </a:lnTo>
                  <a:lnTo>
                    <a:pt x="229173" y="3259"/>
                  </a:lnTo>
                  <a:lnTo>
                    <a:pt x="234003" y="4869"/>
                  </a:lnTo>
                  <a:lnTo>
                    <a:pt x="237852" y="6832"/>
                  </a:lnTo>
                  <a:lnTo>
                    <a:pt x="237852" y="98957"/>
                  </a:lnTo>
                  <a:lnTo>
                    <a:pt x="227779" y="95349"/>
                  </a:lnTo>
                  <a:lnTo>
                    <a:pt x="217353" y="92772"/>
                  </a:lnTo>
                  <a:lnTo>
                    <a:pt x="206574" y="91226"/>
                  </a:lnTo>
                  <a:lnTo>
                    <a:pt x="195441" y="90711"/>
                  </a:lnTo>
                  <a:lnTo>
                    <a:pt x="181113" y="91712"/>
                  </a:lnTo>
                  <a:lnTo>
                    <a:pt x="141390" y="115649"/>
                  </a:lnTo>
                  <a:lnTo>
                    <a:pt x="132179" y="153973"/>
                  </a:lnTo>
                  <a:lnTo>
                    <a:pt x="132179" y="195912"/>
                  </a:lnTo>
                  <a:lnTo>
                    <a:pt x="175650" y="195912"/>
                  </a:lnTo>
                  <a:lnTo>
                    <a:pt x="175650" y="275078"/>
                  </a:lnTo>
                  <a:lnTo>
                    <a:pt x="0" y="275078"/>
                  </a:lnTo>
                  <a:lnTo>
                    <a:pt x="0" y="195912"/>
                  </a:lnTo>
                  <a:lnTo>
                    <a:pt x="21205" y="195912"/>
                  </a:lnTo>
                  <a:lnTo>
                    <a:pt x="21205" y="85881"/>
                  </a:lnTo>
                  <a:lnTo>
                    <a:pt x="0" y="85881"/>
                  </a:lnTo>
                  <a:lnTo>
                    <a:pt x="0" y="6832"/>
                  </a:lnTo>
                  <a:lnTo>
                    <a:pt x="132179" y="6832"/>
                  </a:lnTo>
                  <a:lnTo>
                    <a:pt x="132179" y="42057"/>
                  </a:lnTo>
                  <a:lnTo>
                    <a:pt x="139188" y="32514"/>
                  </a:lnTo>
                  <a:lnTo>
                    <a:pt x="172211" y="6162"/>
                  </a:lnTo>
                  <a:lnTo>
                    <a:pt x="193240" y="684"/>
                  </a:lnTo>
                  <a:lnTo>
                    <a:pt x="205101" y="0"/>
                  </a:lnTo>
                  <a:close/>
                </a:path>
                <a:path w="527050" h="281940">
                  <a:moveTo>
                    <a:pt x="409161" y="281793"/>
                  </a:moveTo>
                  <a:lnTo>
                    <a:pt x="379040" y="280593"/>
                  </a:lnTo>
                  <a:lnTo>
                    <a:pt x="349463" y="276993"/>
                  </a:lnTo>
                  <a:lnTo>
                    <a:pt x="320431" y="270992"/>
                  </a:lnTo>
                  <a:lnTo>
                    <a:pt x="291943" y="262591"/>
                  </a:lnTo>
                  <a:lnTo>
                    <a:pt x="291943" y="191082"/>
                  </a:lnTo>
                  <a:lnTo>
                    <a:pt x="370050" y="191082"/>
                  </a:lnTo>
                  <a:lnTo>
                    <a:pt x="370050" y="195912"/>
                  </a:lnTo>
                  <a:lnTo>
                    <a:pt x="371890" y="206066"/>
                  </a:lnTo>
                  <a:lnTo>
                    <a:pt x="377413" y="213318"/>
                  </a:lnTo>
                  <a:lnTo>
                    <a:pt x="386616" y="217670"/>
                  </a:lnTo>
                  <a:lnTo>
                    <a:pt x="399501" y="219120"/>
                  </a:lnTo>
                  <a:lnTo>
                    <a:pt x="410892" y="218001"/>
                  </a:lnTo>
                  <a:lnTo>
                    <a:pt x="419027" y="214643"/>
                  </a:lnTo>
                  <a:lnTo>
                    <a:pt x="423909" y="209048"/>
                  </a:lnTo>
                  <a:lnTo>
                    <a:pt x="425536" y="201213"/>
                  </a:lnTo>
                  <a:lnTo>
                    <a:pt x="425536" y="194773"/>
                  </a:lnTo>
                  <a:lnTo>
                    <a:pt x="367693" y="174236"/>
                  </a:lnTo>
                  <a:lnTo>
                    <a:pt x="334553" y="163788"/>
                  </a:lnTo>
                  <a:lnTo>
                    <a:pt x="310881" y="145992"/>
                  </a:lnTo>
                  <a:lnTo>
                    <a:pt x="296678" y="120847"/>
                  </a:lnTo>
                  <a:lnTo>
                    <a:pt x="291943" y="88355"/>
                  </a:lnTo>
                  <a:lnTo>
                    <a:pt x="293931" y="68511"/>
                  </a:lnTo>
                  <a:lnTo>
                    <a:pt x="323751" y="23207"/>
                  </a:lnTo>
                  <a:lnTo>
                    <a:pt x="361126" y="5801"/>
                  </a:lnTo>
                  <a:lnTo>
                    <a:pt x="409633" y="0"/>
                  </a:lnTo>
                  <a:lnTo>
                    <a:pt x="438613" y="1266"/>
                  </a:lnTo>
                  <a:lnTo>
                    <a:pt x="465237" y="5065"/>
                  </a:lnTo>
                  <a:lnTo>
                    <a:pt x="489506" y="11397"/>
                  </a:lnTo>
                  <a:lnTo>
                    <a:pt x="511418" y="20262"/>
                  </a:lnTo>
                  <a:lnTo>
                    <a:pt x="511418" y="87412"/>
                  </a:lnTo>
                  <a:lnTo>
                    <a:pt x="438142" y="87412"/>
                  </a:lnTo>
                  <a:lnTo>
                    <a:pt x="438142" y="82582"/>
                  </a:lnTo>
                  <a:lnTo>
                    <a:pt x="438142" y="76142"/>
                  </a:lnTo>
                  <a:lnTo>
                    <a:pt x="435943" y="71233"/>
                  </a:lnTo>
                  <a:lnTo>
                    <a:pt x="431545" y="67856"/>
                  </a:lnTo>
                  <a:lnTo>
                    <a:pt x="427225" y="64479"/>
                  </a:lnTo>
                  <a:lnTo>
                    <a:pt x="420903" y="62791"/>
                  </a:lnTo>
                  <a:lnTo>
                    <a:pt x="412578" y="62791"/>
                  </a:lnTo>
                  <a:lnTo>
                    <a:pt x="402012" y="63755"/>
                  </a:lnTo>
                  <a:lnTo>
                    <a:pt x="394465" y="66649"/>
                  </a:lnTo>
                  <a:lnTo>
                    <a:pt x="389937" y="71471"/>
                  </a:lnTo>
                  <a:lnTo>
                    <a:pt x="388428" y="78223"/>
                  </a:lnTo>
                  <a:lnTo>
                    <a:pt x="388428" y="83642"/>
                  </a:lnTo>
                  <a:lnTo>
                    <a:pt x="447331" y="104258"/>
                  </a:lnTo>
                  <a:lnTo>
                    <a:pt x="467233" y="109251"/>
                  </a:lnTo>
                  <a:lnTo>
                    <a:pt x="508473" y="134653"/>
                  </a:lnTo>
                  <a:lnTo>
                    <a:pt x="525702" y="174965"/>
                  </a:lnTo>
                  <a:lnTo>
                    <a:pt x="526850" y="191553"/>
                  </a:lnTo>
                  <a:lnTo>
                    <a:pt x="524936" y="212228"/>
                  </a:lnTo>
                  <a:lnTo>
                    <a:pt x="496220" y="258703"/>
                  </a:lnTo>
                  <a:lnTo>
                    <a:pt x="459141" y="276021"/>
                  </a:lnTo>
                  <a:lnTo>
                    <a:pt x="435763" y="280350"/>
                  </a:lnTo>
                  <a:lnTo>
                    <a:pt x="409161" y="281793"/>
                  </a:lnTo>
                  <a:close/>
                </a:path>
              </a:pathLst>
            </a:custGeom>
            <a:ln w="10858">
              <a:solidFill>
                <a:srgbClr val="B973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8505769" y="278250"/>
            <a:ext cx="1026794" cy="393065"/>
            <a:chOff x="8505769" y="278250"/>
            <a:chExt cx="1026794" cy="393065"/>
          </a:xfrm>
        </p:grpSpPr>
        <p:sp>
          <p:nvSpPr>
            <p:cNvPr id="62" name="object 62"/>
            <p:cNvSpPr/>
            <p:nvPr/>
          </p:nvSpPr>
          <p:spPr>
            <a:xfrm>
              <a:off x="8511199" y="283679"/>
              <a:ext cx="306070" cy="382270"/>
            </a:xfrm>
            <a:custGeom>
              <a:avLst/>
              <a:gdLst/>
              <a:ahLst/>
              <a:cxnLst/>
              <a:rect l="l" t="t" r="r" b="b"/>
              <a:pathLst>
                <a:path w="306070" h="382270">
                  <a:moveTo>
                    <a:pt x="98957" y="382165"/>
                  </a:moveTo>
                  <a:lnTo>
                    <a:pt x="55811" y="373005"/>
                  </a:lnTo>
                  <a:lnTo>
                    <a:pt x="24857" y="345527"/>
                  </a:lnTo>
                  <a:lnTo>
                    <a:pt x="6214" y="301143"/>
                  </a:lnTo>
                  <a:lnTo>
                    <a:pt x="0" y="241268"/>
                  </a:lnTo>
                  <a:lnTo>
                    <a:pt x="1553" y="209445"/>
                  </a:lnTo>
                  <a:lnTo>
                    <a:pt x="13982" y="157375"/>
                  </a:lnTo>
                  <a:lnTo>
                    <a:pt x="38810" y="121046"/>
                  </a:lnTo>
                  <a:lnTo>
                    <a:pt x="75860" y="102668"/>
                  </a:lnTo>
                  <a:lnTo>
                    <a:pt x="98957" y="100371"/>
                  </a:lnTo>
                  <a:lnTo>
                    <a:pt x="110915" y="101129"/>
                  </a:lnTo>
                  <a:lnTo>
                    <a:pt x="151654" y="118727"/>
                  </a:lnTo>
                  <a:lnTo>
                    <a:pt x="173764" y="139954"/>
                  </a:lnTo>
                  <a:lnTo>
                    <a:pt x="173764" y="79166"/>
                  </a:lnTo>
                  <a:lnTo>
                    <a:pt x="145255" y="79166"/>
                  </a:lnTo>
                  <a:lnTo>
                    <a:pt x="145255" y="0"/>
                  </a:lnTo>
                  <a:lnTo>
                    <a:pt x="284738" y="0"/>
                  </a:lnTo>
                  <a:lnTo>
                    <a:pt x="284738" y="296284"/>
                  </a:lnTo>
                  <a:lnTo>
                    <a:pt x="305944" y="296284"/>
                  </a:lnTo>
                  <a:lnTo>
                    <a:pt x="305944" y="375450"/>
                  </a:lnTo>
                  <a:lnTo>
                    <a:pt x="173764" y="375450"/>
                  </a:lnTo>
                  <a:lnTo>
                    <a:pt x="173764" y="342582"/>
                  </a:lnTo>
                  <a:lnTo>
                    <a:pt x="167263" y="350136"/>
                  </a:lnTo>
                  <a:lnTo>
                    <a:pt x="132709" y="375405"/>
                  </a:lnTo>
                  <a:lnTo>
                    <a:pt x="110915" y="381414"/>
                  </a:lnTo>
                  <a:lnTo>
                    <a:pt x="98957" y="382165"/>
                  </a:lnTo>
                  <a:close/>
                </a:path>
              </a:pathLst>
            </a:custGeom>
            <a:ln w="10858">
              <a:solidFill>
                <a:srgbClr val="B973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623459" y="464503"/>
              <a:ext cx="66934" cy="12089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8871180" y="384051"/>
              <a:ext cx="655955" cy="281940"/>
            </a:xfrm>
            <a:custGeom>
              <a:avLst/>
              <a:gdLst/>
              <a:ahLst/>
              <a:cxnLst/>
              <a:rect l="l" t="t" r="r" b="b"/>
              <a:pathLst>
                <a:path w="655954" h="281940">
                  <a:moveTo>
                    <a:pt x="281322" y="195912"/>
                  </a:moveTo>
                  <a:lnTo>
                    <a:pt x="281322" y="275078"/>
                  </a:lnTo>
                  <a:lnTo>
                    <a:pt x="153855" y="275078"/>
                  </a:lnTo>
                  <a:lnTo>
                    <a:pt x="153855" y="242210"/>
                  </a:lnTo>
                  <a:lnTo>
                    <a:pt x="148024" y="249765"/>
                  </a:lnTo>
                  <a:lnTo>
                    <a:pt x="114147" y="275034"/>
                  </a:lnTo>
                  <a:lnTo>
                    <a:pt x="77634" y="281793"/>
                  </a:lnTo>
                  <a:lnTo>
                    <a:pt x="60516" y="280593"/>
                  </a:lnTo>
                  <a:lnTo>
                    <a:pt x="20734" y="262591"/>
                  </a:lnTo>
                  <a:lnTo>
                    <a:pt x="1295" y="224664"/>
                  </a:lnTo>
                  <a:lnTo>
                    <a:pt x="0" y="208046"/>
                  </a:lnTo>
                  <a:lnTo>
                    <a:pt x="9682" y="167999"/>
                  </a:lnTo>
                  <a:lnTo>
                    <a:pt x="38729" y="139041"/>
                  </a:lnTo>
                  <a:lnTo>
                    <a:pt x="87140" y="121171"/>
                  </a:lnTo>
                  <a:lnTo>
                    <a:pt x="154916" y="114390"/>
                  </a:lnTo>
                  <a:lnTo>
                    <a:pt x="153554" y="106850"/>
                  </a:lnTo>
                  <a:lnTo>
                    <a:pt x="117018" y="86263"/>
                  </a:lnTo>
                  <a:lnTo>
                    <a:pt x="104730" y="85881"/>
                  </a:lnTo>
                  <a:lnTo>
                    <a:pt x="93641" y="86168"/>
                  </a:lnTo>
                  <a:lnTo>
                    <a:pt x="45908" y="92971"/>
                  </a:lnTo>
                  <a:lnTo>
                    <a:pt x="12487" y="102845"/>
                  </a:lnTo>
                  <a:lnTo>
                    <a:pt x="12487" y="14019"/>
                  </a:lnTo>
                  <a:lnTo>
                    <a:pt x="53285" y="5978"/>
                  </a:lnTo>
                  <a:lnTo>
                    <a:pt x="97544" y="971"/>
                  </a:lnTo>
                  <a:lnTo>
                    <a:pt x="126406" y="0"/>
                  </a:lnTo>
                  <a:lnTo>
                    <a:pt x="159775" y="1634"/>
                  </a:lnTo>
                  <a:lnTo>
                    <a:pt x="211139" y="14711"/>
                  </a:lnTo>
                  <a:lnTo>
                    <a:pt x="242638" y="40945"/>
                  </a:lnTo>
                  <a:lnTo>
                    <a:pt x="258070" y="81176"/>
                  </a:lnTo>
                  <a:lnTo>
                    <a:pt x="259999" y="106615"/>
                  </a:lnTo>
                  <a:lnTo>
                    <a:pt x="259999" y="195912"/>
                  </a:lnTo>
                  <a:lnTo>
                    <a:pt x="281322" y="195912"/>
                  </a:lnTo>
                  <a:close/>
                </a:path>
                <a:path w="655954" h="281940">
                  <a:moveTo>
                    <a:pt x="153855" y="162219"/>
                  </a:moveTo>
                  <a:lnTo>
                    <a:pt x="112427" y="171840"/>
                  </a:lnTo>
                  <a:lnTo>
                    <a:pt x="108500" y="178280"/>
                  </a:lnTo>
                  <a:lnTo>
                    <a:pt x="108500" y="187312"/>
                  </a:lnTo>
                  <a:lnTo>
                    <a:pt x="108500" y="192731"/>
                  </a:lnTo>
                  <a:lnTo>
                    <a:pt x="110188" y="197129"/>
                  </a:lnTo>
                  <a:lnTo>
                    <a:pt x="113565" y="200507"/>
                  </a:lnTo>
                  <a:lnTo>
                    <a:pt x="116942" y="203884"/>
                  </a:lnTo>
                  <a:lnTo>
                    <a:pt x="121694" y="205572"/>
                  </a:lnTo>
                  <a:lnTo>
                    <a:pt x="127820" y="205572"/>
                  </a:lnTo>
                  <a:lnTo>
                    <a:pt x="136224" y="205572"/>
                  </a:lnTo>
                  <a:lnTo>
                    <a:pt x="153855" y="165047"/>
                  </a:lnTo>
                  <a:lnTo>
                    <a:pt x="153855" y="162219"/>
                  </a:lnTo>
                  <a:close/>
                </a:path>
                <a:path w="655954" h="281940">
                  <a:moveTo>
                    <a:pt x="655663" y="195912"/>
                  </a:moveTo>
                  <a:lnTo>
                    <a:pt x="655663" y="275078"/>
                  </a:lnTo>
                  <a:lnTo>
                    <a:pt x="503221" y="275078"/>
                  </a:lnTo>
                  <a:lnTo>
                    <a:pt x="503221" y="195912"/>
                  </a:lnTo>
                  <a:lnTo>
                    <a:pt x="523483" y="195912"/>
                  </a:lnTo>
                  <a:lnTo>
                    <a:pt x="523483" y="116864"/>
                  </a:lnTo>
                  <a:lnTo>
                    <a:pt x="523483" y="106183"/>
                  </a:lnTo>
                  <a:lnTo>
                    <a:pt x="521205" y="98368"/>
                  </a:lnTo>
                  <a:lnTo>
                    <a:pt x="516651" y="93420"/>
                  </a:lnTo>
                  <a:lnTo>
                    <a:pt x="512174" y="88394"/>
                  </a:lnTo>
                  <a:lnTo>
                    <a:pt x="505459" y="85881"/>
                  </a:lnTo>
                  <a:lnTo>
                    <a:pt x="496506" y="85881"/>
                  </a:lnTo>
                  <a:lnTo>
                    <a:pt x="483827" y="87817"/>
                  </a:lnTo>
                  <a:lnTo>
                    <a:pt x="474770" y="93626"/>
                  </a:lnTo>
                  <a:lnTo>
                    <a:pt x="469336" y="103309"/>
                  </a:lnTo>
                  <a:lnTo>
                    <a:pt x="467525" y="116864"/>
                  </a:lnTo>
                  <a:lnTo>
                    <a:pt x="467525" y="195912"/>
                  </a:lnTo>
                  <a:lnTo>
                    <a:pt x="487788" y="195912"/>
                  </a:lnTo>
                  <a:lnTo>
                    <a:pt x="487788" y="275078"/>
                  </a:lnTo>
                  <a:lnTo>
                    <a:pt x="335346" y="275078"/>
                  </a:lnTo>
                  <a:lnTo>
                    <a:pt x="335346" y="195912"/>
                  </a:lnTo>
                  <a:lnTo>
                    <a:pt x="356552" y="195912"/>
                  </a:lnTo>
                  <a:lnTo>
                    <a:pt x="356552" y="85881"/>
                  </a:lnTo>
                  <a:lnTo>
                    <a:pt x="335346" y="85881"/>
                  </a:lnTo>
                  <a:lnTo>
                    <a:pt x="335346" y="6832"/>
                  </a:lnTo>
                  <a:lnTo>
                    <a:pt x="467525" y="6832"/>
                  </a:lnTo>
                  <a:lnTo>
                    <a:pt x="467525" y="44413"/>
                  </a:lnTo>
                  <a:lnTo>
                    <a:pt x="485984" y="24982"/>
                  </a:lnTo>
                  <a:lnTo>
                    <a:pt x="506608" y="11103"/>
                  </a:lnTo>
                  <a:lnTo>
                    <a:pt x="529396" y="2775"/>
                  </a:lnTo>
                  <a:lnTo>
                    <a:pt x="554349" y="0"/>
                  </a:lnTo>
                  <a:lnTo>
                    <a:pt x="573124" y="1568"/>
                  </a:lnTo>
                  <a:lnTo>
                    <a:pt x="614431" y="25092"/>
                  </a:lnTo>
                  <a:lnTo>
                    <a:pt x="633206" y="73334"/>
                  </a:lnTo>
                  <a:lnTo>
                    <a:pt x="634457" y="94127"/>
                  </a:lnTo>
                  <a:lnTo>
                    <a:pt x="634457" y="195912"/>
                  </a:lnTo>
                  <a:lnTo>
                    <a:pt x="655663" y="195912"/>
                  </a:lnTo>
                  <a:close/>
                </a:path>
              </a:pathLst>
            </a:custGeom>
            <a:ln w="10858">
              <a:solidFill>
                <a:srgbClr val="B973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9759827" y="278250"/>
            <a:ext cx="2449195" cy="500380"/>
            <a:chOff x="9759827" y="278250"/>
            <a:chExt cx="2449195" cy="500380"/>
          </a:xfrm>
        </p:grpSpPr>
        <p:sp>
          <p:nvSpPr>
            <p:cNvPr id="66" name="object 66"/>
            <p:cNvSpPr/>
            <p:nvPr/>
          </p:nvSpPr>
          <p:spPr>
            <a:xfrm>
              <a:off x="9765256" y="283679"/>
              <a:ext cx="1364615" cy="489584"/>
            </a:xfrm>
            <a:custGeom>
              <a:avLst/>
              <a:gdLst/>
              <a:ahLst/>
              <a:cxnLst/>
              <a:rect l="l" t="t" r="r" b="b"/>
              <a:pathLst>
                <a:path w="1364615" h="489584">
                  <a:moveTo>
                    <a:pt x="0" y="375450"/>
                  </a:moveTo>
                  <a:lnTo>
                    <a:pt x="0" y="296284"/>
                  </a:lnTo>
                  <a:lnTo>
                    <a:pt x="24150" y="296284"/>
                  </a:lnTo>
                  <a:lnTo>
                    <a:pt x="24150" y="79166"/>
                  </a:lnTo>
                  <a:lnTo>
                    <a:pt x="0" y="79166"/>
                  </a:lnTo>
                  <a:lnTo>
                    <a:pt x="0" y="0"/>
                  </a:lnTo>
                  <a:lnTo>
                    <a:pt x="203570" y="0"/>
                  </a:lnTo>
                  <a:lnTo>
                    <a:pt x="203570" y="79166"/>
                  </a:lnTo>
                  <a:lnTo>
                    <a:pt x="159275" y="79166"/>
                  </a:lnTo>
                  <a:lnTo>
                    <a:pt x="159275" y="296284"/>
                  </a:lnTo>
                  <a:lnTo>
                    <a:pt x="202627" y="296284"/>
                  </a:lnTo>
                  <a:lnTo>
                    <a:pt x="202627" y="251870"/>
                  </a:lnTo>
                  <a:lnTo>
                    <a:pt x="298640" y="251870"/>
                  </a:lnTo>
                  <a:lnTo>
                    <a:pt x="298640" y="375450"/>
                  </a:lnTo>
                  <a:lnTo>
                    <a:pt x="0" y="375450"/>
                  </a:lnTo>
                  <a:close/>
                </a:path>
                <a:path w="1364615" h="489584">
                  <a:moveTo>
                    <a:pt x="634061" y="296284"/>
                  </a:moveTo>
                  <a:lnTo>
                    <a:pt x="634061" y="375450"/>
                  </a:lnTo>
                  <a:lnTo>
                    <a:pt x="506594" y="375450"/>
                  </a:lnTo>
                  <a:lnTo>
                    <a:pt x="506594" y="342582"/>
                  </a:lnTo>
                  <a:lnTo>
                    <a:pt x="500763" y="350136"/>
                  </a:lnTo>
                  <a:lnTo>
                    <a:pt x="466886" y="375405"/>
                  </a:lnTo>
                  <a:lnTo>
                    <a:pt x="430373" y="382165"/>
                  </a:lnTo>
                  <a:lnTo>
                    <a:pt x="413255" y="380964"/>
                  </a:lnTo>
                  <a:lnTo>
                    <a:pt x="373473" y="362962"/>
                  </a:lnTo>
                  <a:lnTo>
                    <a:pt x="354034" y="325036"/>
                  </a:lnTo>
                  <a:lnTo>
                    <a:pt x="352738" y="308418"/>
                  </a:lnTo>
                  <a:lnTo>
                    <a:pt x="362421" y="268371"/>
                  </a:lnTo>
                  <a:lnTo>
                    <a:pt x="391467" y="239412"/>
                  </a:lnTo>
                  <a:lnTo>
                    <a:pt x="439879" y="221542"/>
                  </a:lnTo>
                  <a:lnTo>
                    <a:pt x="507655" y="214761"/>
                  </a:lnTo>
                  <a:lnTo>
                    <a:pt x="506292" y="207222"/>
                  </a:lnTo>
                  <a:lnTo>
                    <a:pt x="469757" y="186635"/>
                  </a:lnTo>
                  <a:lnTo>
                    <a:pt x="457469" y="186252"/>
                  </a:lnTo>
                  <a:lnTo>
                    <a:pt x="446380" y="186539"/>
                  </a:lnTo>
                  <a:lnTo>
                    <a:pt x="398646" y="193342"/>
                  </a:lnTo>
                  <a:lnTo>
                    <a:pt x="365226" y="203216"/>
                  </a:lnTo>
                  <a:lnTo>
                    <a:pt x="365226" y="114390"/>
                  </a:lnTo>
                  <a:lnTo>
                    <a:pt x="406024" y="106350"/>
                  </a:lnTo>
                  <a:lnTo>
                    <a:pt x="450283" y="101343"/>
                  </a:lnTo>
                  <a:lnTo>
                    <a:pt x="479145" y="100371"/>
                  </a:lnTo>
                  <a:lnTo>
                    <a:pt x="512514" y="102005"/>
                  </a:lnTo>
                  <a:lnTo>
                    <a:pt x="563878" y="115082"/>
                  </a:lnTo>
                  <a:lnTo>
                    <a:pt x="595376" y="141316"/>
                  </a:lnTo>
                  <a:lnTo>
                    <a:pt x="610809" y="181547"/>
                  </a:lnTo>
                  <a:lnTo>
                    <a:pt x="612738" y="206986"/>
                  </a:lnTo>
                  <a:lnTo>
                    <a:pt x="612738" y="296284"/>
                  </a:lnTo>
                  <a:lnTo>
                    <a:pt x="634061" y="296284"/>
                  </a:lnTo>
                  <a:close/>
                </a:path>
                <a:path w="1364615" h="489584">
                  <a:moveTo>
                    <a:pt x="506594" y="262591"/>
                  </a:moveTo>
                  <a:lnTo>
                    <a:pt x="465166" y="272212"/>
                  </a:lnTo>
                  <a:lnTo>
                    <a:pt x="461239" y="278652"/>
                  </a:lnTo>
                  <a:lnTo>
                    <a:pt x="461239" y="287684"/>
                  </a:lnTo>
                  <a:lnTo>
                    <a:pt x="461239" y="293103"/>
                  </a:lnTo>
                  <a:lnTo>
                    <a:pt x="462927" y="297501"/>
                  </a:lnTo>
                  <a:lnTo>
                    <a:pt x="466304" y="300878"/>
                  </a:lnTo>
                  <a:lnTo>
                    <a:pt x="469681" y="304255"/>
                  </a:lnTo>
                  <a:lnTo>
                    <a:pt x="474433" y="305944"/>
                  </a:lnTo>
                  <a:lnTo>
                    <a:pt x="480559" y="305944"/>
                  </a:lnTo>
                  <a:lnTo>
                    <a:pt x="488963" y="305944"/>
                  </a:lnTo>
                  <a:lnTo>
                    <a:pt x="506594" y="265418"/>
                  </a:lnTo>
                  <a:lnTo>
                    <a:pt x="506594" y="262591"/>
                  </a:lnTo>
                  <a:close/>
                </a:path>
                <a:path w="1364615" h="489584">
                  <a:moveTo>
                    <a:pt x="1008401" y="296284"/>
                  </a:moveTo>
                  <a:lnTo>
                    <a:pt x="1008401" y="375450"/>
                  </a:lnTo>
                  <a:lnTo>
                    <a:pt x="855959" y="375450"/>
                  </a:lnTo>
                  <a:lnTo>
                    <a:pt x="855959" y="296284"/>
                  </a:lnTo>
                  <a:lnTo>
                    <a:pt x="876222" y="296284"/>
                  </a:lnTo>
                  <a:lnTo>
                    <a:pt x="876222" y="217235"/>
                  </a:lnTo>
                  <a:lnTo>
                    <a:pt x="876222" y="206554"/>
                  </a:lnTo>
                  <a:lnTo>
                    <a:pt x="873944" y="198739"/>
                  </a:lnTo>
                  <a:lnTo>
                    <a:pt x="869389" y="193792"/>
                  </a:lnTo>
                  <a:lnTo>
                    <a:pt x="864913" y="188765"/>
                  </a:lnTo>
                  <a:lnTo>
                    <a:pt x="858198" y="186252"/>
                  </a:lnTo>
                  <a:lnTo>
                    <a:pt x="849245" y="186252"/>
                  </a:lnTo>
                  <a:lnTo>
                    <a:pt x="836566" y="188188"/>
                  </a:lnTo>
                  <a:lnTo>
                    <a:pt x="827509" y="193998"/>
                  </a:lnTo>
                  <a:lnTo>
                    <a:pt x="822075" y="203680"/>
                  </a:lnTo>
                  <a:lnTo>
                    <a:pt x="820264" y="217235"/>
                  </a:lnTo>
                  <a:lnTo>
                    <a:pt x="820264" y="296284"/>
                  </a:lnTo>
                  <a:lnTo>
                    <a:pt x="840527" y="296284"/>
                  </a:lnTo>
                  <a:lnTo>
                    <a:pt x="840527" y="375450"/>
                  </a:lnTo>
                  <a:lnTo>
                    <a:pt x="688085" y="375450"/>
                  </a:lnTo>
                  <a:lnTo>
                    <a:pt x="688085" y="296284"/>
                  </a:lnTo>
                  <a:lnTo>
                    <a:pt x="709290" y="296284"/>
                  </a:lnTo>
                  <a:lnTo>
                    <a:pt x="709290" y="186252"/>
                  </a:lnTo>
                  <a:lnTo>
                    <a:pt x="688085" y="186252"/>
                  </a:lnTo>
                  <a:lnTo>
                    <a:pt x="688085" y="107204"/>
                  </a:lnTo>
                  <a:lnTo>
                    <a:pt x="820264" y="107204"/>
                  </a:lnTo>
                  <a:lnTo>
                    <a:pt x="820264" y="144784"/>
                  </a:lnTo>
                  <a:lnTo>
                    <a:pt x="838723" y="125353"/>
                  </a:lnTo>
                  <a:lnTo>
                    <a:pt x="859347" y="111474"/>
                  </a:lnTo>
                  <a:lnTo>
                    <a:pt x="882135" y="103147"/>
                  </a:lnTo>
                  <a:lnTo>
                    <a:pt x="907088" y="100371"/>
                  </a:lnTo>
                  <a:lnTo>
                    <a:pt x="925863" y="101939"/>
                  </a:lnTo>
                  <a:lnTo>
                    <a:pt x="967170" y="125464"/>
                  </a:lnTo>
                  <a:lnTo>
                    <a:pt x="985944" y="173706"/>
                  </a:lnTo>
                  <a:lnTo>
                    <a:pt x="987196" y="194498"/>
                  </a:lnTo>
                  <a:lnTo>
                    <a:pt x="987196" y="296284"/>
                  </a:lnTo>
                  <a:lnTo>
                    <a:pt x="1008401" y="296284"/>
                  </a:lnTo>
                  <a:close/>
                </a:path>
                <a:path w="1364615" h="489584">
                  <a:moveTo>
                    <a:pt x="1203882" y="489369"/>
                  </a:moveTo>
                  <a:lnTo>
                    <a:pt x="1153475" y="486652"/>
                  </a:lnTo>
                  <a:lnTo>
                    <a:pt x="1109430" y="479326"/>
                  </a:lnTo>
                  <a:lnTo>
                    <a:pt x="1088549" y="473347"/>
                  </a:lnTo>
                  <a:lnTo>
                    <a:pt x="1088549" y="394299"/>
                  </a:lnTo>
                  <a:lnTo>
                    <a:pt x="1113451" y="398319"/>
                  </a:lnTo>
                  <a:lnTo>
                    <a:pt x="1137027" y="401190"/>
                  </a:lnTo>
                  <a:lnTo>
                    <a:pt x="1159278" y="402913"/>
                  </a:lnTo>
                  <a:lnTo>
                    <a:pt x="1180203" y="403488"/>
                  </a:lnTo>
                  <a:lnTo>
                    <a:pt x="1193029" y="402958"/>
                  </a:lnTo>
                  <a:lnTo>
                    <a:pt x="1229299" y="382871"/>
                  </a:lnTo>
                  <a:lnTo>
                    <a:pt x="1232391" y="363433"/>
                  </a:lnTo>
                  <a:lnTo>
                    <a:pt x="1232391" y="342582"/>
                  </a:lnTo>
                  <a:lnTo>
                    <a:pt x="1225890" y="350136"/>
                  </a:lnTo>
                  <a:lnTo>
                    <a:pt x="1218519" y="357248"/>
                  </a:lnTo>
                  <a:lnTo>
                    <a:pt x="1180792" y="379161"/>
                  </a:lnTo>
                  <a:lnTo>
                    <a:pt x="1157584" y="382165"/>
                  </a:lnTo>
                  <a:lnTo>
                    <a:pt x="1134487" y="379875"/>
                  </a:lnTo>
                  <a:lnTo>
                    <a:pt x="1097436" y="361556"/>
                  </a:lnTo>
                  <a:lnTo>
                    <a:pt x="1072608" y="325271"/>
                  </a:lnTo>
                  <a:lnTo>
                    <a:pt x="1060180" y="273142"/>
                  </a:lnTo>
                  <a:lnTo>
                    <a:pt x="1058626" y="241268"/>
                  </a:lnTo>
                  <a:lnTo>
                    <a:pt x="1060180" y="209445"/>
                  </a:lnTo>
                  <a:lnTo>
                    <a:pt x="1072608" y="157375"/>
                  </a:lnTo>
                  <a:lnTo>
                    <a:pt x="1097436" y="121046"/>
                  </a:lnTo>
                  <a:lnTo>
                    <a:pt x="1134487" y="102668"/>
                  </a:lnTo>
                  <a:lnTo>
                    <a:pt x="1157584" y="100371"/>
                  </a:lnTo>
                  <a:lnTo>
                    <a:pt x="1169542" y="101129"/>
                  </a:lnTo>
                  <a:lnTo>
                    <a:pt x="1210280" y="118727"/>
                  </a:lnTo>
                  <a:lnTo>
                    <a:pt x="1232391" y="139954"/>
                  </a:lnTo>
                  <a:lnTo>
                    <a:pt x="1232391" y="107204"/>
                  </a:lnTo>
                  <a:lnTo>
                    <a:pt x="1364570" y="107204"/>
                  </a:lnTo>
                  <a:lnTo>
                    <a:pt x="1364570" y="186252"/>
                  </a:lnTo>
                  <a:lnTo>
                    <a:pt x="1343365" y="186252"/>
                  </a:lnTo>
                  <a:lnTo>
                    <a:pt x="1343365" y="356129"/>
                  </a:lnTo>
                  <a:lnTo>
                    <a:pt x="1334677" y="416505"/>
                  </a:lnTo>
                  <a:lnTo>
                    <a:pt x="1308612" y="457679"/>
                  </a:lnTo>
                  <a:lnTo>
                    <a:pt x="1265053" y="481446"/>
                  </a:lnTo>
                  <a:lnTo>
                    <a:pt x="1236669" y="487388"/>
                  </a:lnTo>
                  <a:lnTo>
                    <a:pt x="1203882" y="489369"/>
                  </a:lnTo>
                  <a:close/>
                </a:path>
              </a:pathLst>
            </a:custGeom>
            <a:ln w="10858">
              <a:solidFill>
                <a:srgbClr val="B973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936143" y="464503"/>
              <a:ext cx="66934" cy="12089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1181934" y="283679"/>
              <a:ext cx="1021715" cy="382270"/>
            </a:xfrm>
            <a:custGeom>
              <a:avLst/>
              <a:gdLst/>
              <a:ahLst/>
              <a:cxnLst/>
              <a:rect l="l" t="t" r="r" b="b"/>
              <a:pathLst>
                <a:path w="1021715" h="382270">
                  <a:moveTo>
                    <a:pt x="290982" y="296284"/>
                  </a:moveTo>
                  <a:lnTo>
                    <a:pt x="311717" y="296284"/>
                  </a:lnTo>
                  <a:lnTo>
                    <a:pt x="311717" y="375450"/>
                  </a:lnTo>
                  <a:lnTo>
                    <a:pt x="193438" y="375450"/>
                  </a:lnTo>
                  <a:lnTo>
                    <a:pt x="143724" y="282854"/>
                  </a:lnTo>
                  <a:lnTo>
                    <a:pt x="132179" y="282854"/>
                  </a:lnTo>
                  <a:lnTo>
                    <a:pt x="132179" y="375450"/>
                  </a:lnTo>
                  <a:lnTo>
                    <a:pt x="0" y="375450"/>
                  </a:lnTo>
                  <a:lnTo>
                    <a:pt x="0" y="296284"/>
                  </a:lnTo>
                  <a:lnTo>
                    <a:pt x="21205" y="296284"/>
                  </a:lnTo>
                  <a:lnTo>
                    <a:pt x="21205" y="79166"/>
                  </a:lnTo>
                  <a:lnTo>
                    <a:pt x="0" y="79166"/>
                  </a:lnTo>
                  <a:lnTo>
                    <a:pt x="0" y="0"/>
                  </a:lnTo>
                  <a:lnTo>
                    <a:pt x="132179" y="0"/>
                  </a:lnTo>
                  <a:lnTo>
                    <a:pt x="132179" y="195912"/>
                  </a:lnTo>
                  <a:lnTo>
                    <a:pt x="143724" y="195912"/>
                  </a:lnTo>
                  <a:lnTo>
                    <a:pt x="203570" y="107204"/>
                  </a:lnTo>
                  <a:lnTo>
                    <a:pt x="305355" y="107204"/>
                  </a:lnTo>
                  <a:lnTo>
                    <a:pt x="305355" y="186252"/>
                  </a:lnTo>
                  <a:lnTo>
                    <a:pt x="285681" y="186252"/>
                  </a:lnTo>
                  <a:lnTo>
                    <a:pt x="244567" y="232079"/>
                  </a:lnTo>
                  <a:lnTo>
                    <a:pt x="290982" y="296284"/>
                  </a:lnTo>
                  <a:close/>
                </a:path>
                <a:path w="1021715" h="382270">
                  <a:moveTo>
                    <a:pt x="647066" y="296284"/>
                  </a:moveTo>
                  <a:lnTo>
                    <a:pt x="647066" y="375450"/>
                  </a:lnTo>
                  <a:lnTo>
                    <a:pt x="519599" y="375450"/>
                  </a:lnTo>
                  <a:lnTo>
                    <a:pt x="519599" y="342582"/>
                  </a:lnTo>
                  <a:lnTo>
                    <a:pt x="513768" y="350136"/>
                  </a:lnTo>
                  <a:lnTo>
                    <a:pt x="479891" y="375405"/>
                  </a:lnTo>
                  <a:lnTo>
                    <a:pt x="443378" y="382165"/>
                  </a:lnTo>
                  <a:lnTo>
                    <a:pt x="426260" y="380964"/>
                  </a:lnTo>
                  <a:lnTo>
                    <a:pt x="386478" y="362962"/>
                  </a:lnTo>
                  <a:lnTo>
                    <a:pt x="367039" y="325036"/>
                  </a:lnTo>
                  <a:lnTo>
                    <a:pt x="365743" y="308418"/>
                  </a:lnTo>
                  <a:lnTo>
                    <a:pt x="375426" y="268371"/>
                  </a:lnTo>
                  <a:lnTo>
                    <a:pt x="404472" y="239412"/>
                  </a:lnTo>
                  <a:lnTo>
                    <a:pt x="452884" y="221542"/>
                  </a:lnTo>
                  <a:lnTo>
                    <a:pt x="520660" y="214761"/>
                  </a:lnTo>
                  <a:lnTo>
                    <a:pt x="519297" y="207222"/>
                  </a:lnTo>
                  <a:lnTo>
                    <a:pt x="482762" y="186635"/>
                  </a:lnTo>
                  <a:lnTo>
                    <a:pt x="470474" y="186252"/>
                  </a:lnTo>
                  <a:lnTo>
                    <a:pt x="459385" y="186539"/>
                  </a:lnTo>
                  <a:lnTo>
                    <a:pt x="411651" y="193342"/>
                  </a:lnTo>
                  <a:lnTo>
                    <a:pt x="378231" y="203216"/>
                  </a:lnTo>
                  <a:lnTo>
                    <a:pt x="378231" y="114390"/>
                  </a:lnTo>
                  <a:lnTo>
                    <a:pt x="419029" y="106350"/>
                  </a:lnTo>
                  <a:lnTo>
                    <a:pt x="463287" y="101343"/>
                  </a:lnTo>
                  <a:lnTo>
                    <a:pt x="492150" y="100371"/>
                  </a:lnTo>
                  <a:lnTo>
                    <a:pt x="525519" y="102005"/>
                  </a:lnTo>
                  <a:lnTo>
                    <a:pt x="576883" y="115082"/>
                  </a:lnTo>
                  <a:lnTo>
                    <a:pt x="608381" y="141316"/>
                  </a:lnTo>
                  <a:lnTo>
                    <a:pt x="623814" y="181547"/>
                  </a:lnTo>
                  <a:lnTo>
                    <a:pt x="625743" y="206986"/>
                  </a:lnTo>
                  <a:lnTo>
                    <a:pt x="625743" y="296284"/>
                  </a:lnTo>
                  <a:lnTo>
                    <a:pt x="647066" y="296284"/>
                  </a:lnTo>
                  <a:close/>
                </a:path>
                <a:path w="1021715" h="382270">
                  <a:moveTo>
                    <a:pt x="519599" y="262591"/>
                  </a:moveTo>
                  <a:lnTo>
                    <a:pt x="478171" y="272212"/>
                  </a:lnTo>
                  <a:lnTo>
                    <a:pt x="474244" y="278652"/>
                  </a:lnTo>
                  <a:lnTo>
                    <a:pt x="474244" y="287684"/>
                  </a:lnTo>
                  <a:lnTo>
                    <a:pt x="474244" y="293103"/>
                  </a:lnTo>
                  <a:lnTo>
                    <a:pt x="475932" y="297501"/>
                  </a:lnTo>
                  <a:lnTo>
                    <a:pt x="479309" y="300878"/>
                  </a:lnTo>
                  <a:lnTo>
                    <a:pt x="482686" y="304255"/>
                  </a:lnTo>
                  <a:lnTo>
                    <a:pt x="487438" y="305944"/>
                  </a:lnTo>
                  <a:lnTo>
                    <a:pt x="493564" y="305944"/>
                  </a:lnTo>
                  <a:lnTo>
                    <a:pt x="501968" y="305944"/>
                  </a:lnTo>
                  <a:lnTo>
                    <a:pt x="519599" y="265418"/>
                  </a:lnTo>
                  <a:lnTo>
                    <a:pt x="519599" y="262591"/>
                  </a:lnTo>
                  <a:close/>
                </a:path>
                <a:path w="1021715" h="382270">
                  <a:moveTo>
                    <a:pt x="1021407" y="296284"/>
                  </a:moveTo>
                  <a:lnTo>
                    <a:pt x="1021407" y="375450"/>
                  </a:lnTo>
                  <a:lnTo>
                    <a:pt x="868964" y="375450"/>
                  </a:lnTo>
                  <a:lnTo>
                    <a:pt x="868964" y="296284"/>
                  </a:lnTo>
                  <a:lnTo>
                    <a:pt x="889227" y="296284"/>
                  </a:lnTo>
                  <a:lnTo>
                    <a:pt x="889227" y="217235"/>
                  </a:lnTo>
                  <a:lnTo>
                    <a:pt x="889227" y="206554"/>
                  </a:lnTo>
                  <a:lnTo>
                    <a:pt x="886949" y="198739"/>
                  </a:lnTo>
                  <a:lnTo>
                    <a:pt x="882394" y="193792"/>
                  </a:lnTo>
                  <a:lnTo>
                    <a:pt x="877918" y="188765"/>
                  </a:lnTo>
                  <a:lnTo>
                    <a:pt x="871203" y="186252"/>
                  </a:lnTo>
                  <a:lnTo>
                    <a:pt x="862250" y="186252"/>
                  </a:lnTo>
                  <a:lnTo>
                    <a:pt x="849571" y="188188"/>
                  </a:lnTo>
                  <a:lnTo>
                    <a:pt x="840514" y="193998"/>
                  </a:lnTo>
                  <a:lnTo>
                    <a:pt x="835080" y="203680"/>
                  </a:lnTo>
                  <a:lnTo>
                    <a:pt x="833269" y="217235"/>
                  </a:lnTo>
                  <a:lnTo>
                    <a:pt x="833269" y="296284"/>
                  </a:lnTo>
                  <a:lnTo>
                    <a:pt x="853532" y="296284"/>
                  </a:lnTo>
                  <a:lnTo>
                    <a:pt x="853532" y="375450"/>
                  </a:lnTo>
                  <a:lnTo>
                    <a:pt x="701090" y="375450"/>
                  </a:lnTo>
                  <a:lnTo>
                    <a:pt x="701090" y="296284"/>
                  </a:lnTo>
                  <a:lnTo>
                    <a:pt x="722295" y="296284"/>
                  </a:lnTo>
                  <a:lnTo>
                    <a:pt x="722295" y="79166"/>
                  </a:lnTo>
                  <a:lnTo>
                    <a:pt x="701090" y="79166"/>
                  </a:lnTo>
                  <a:lnTo>
                    <a:pt x="701090" y="0"/>
                  </a:lnTo>
                  <a:lnTo>
                    <a:pt x="833269" y="0"/>
                  </a:lnTo>
                  <a:lnTo>
                    <a:pt x="833269" y="144784"/>
                  </a:lnTo>
                  <a:lnTo>
                    <a:pt x="842399" y="134402"/>
                  </a:lnTo>
                  <a:lnTo>
                    <a:pt x="882696" y="106666"/>
                  </a:lnTo>
                  <a:lnTo>
                    <a:pt x="920093" y="100371"/>
                  </a:lnTo>
                  <a:lnTo>
                    <a:pt x="938868" y="101939"/>
                  </a:lnTo>
                  <a:lnTo>
                    <a:pt x="980175" y="125464"/>
                  </a:lnTo>
                  <a:lnTo>
                    <a:pt x="998950" y="173706"/>
                  </a:lnTo>
                  <a:lnTo>
                    <a:pt x="1000201" y="194498"/>
                  </a:lnTo>
                  <a:lnTo>
                    <a:pt x="1000201" y="296284"/>
                  </a:lnTo>
                  <a:lnTo>
                    <a:pt x="1021407" y="296284"/>
                  </a:lnTo>
                  <a:close/>
                </a:path>
              </a:pathLst>
            </a:custGeom>
            <a:ln w="10858">
              <a:solidFill>
                <a:srgbClr val="B973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/>
          <p:nvPr/>
        </p:nvSpPr>
        <p:spPr>
          <a:xfrm>
            <a:off x="12435983" y="276964"/>
            <a:ext cx="1741170" cy="496570"/>
          </a:xfrm>
          <a:custGeom>
            <a:avLst/>
            <a:gdLst/>
            <a:ahLst/>
            <a:cxnLst/>
            <a:rect l="l" t="t" r="r" b="b"/>
            <a:pathLst>
              <a:path w="1741169" h="496570">
                <a:moveTo>
                  <a:pt x="155387" y="388880"/>
                </a:moveTo>
                <a:lnTo>
                  <a:pt x="110267" y="386906"/>
                </a:lnTo>
                <a:lnTo>
                  <a:pt x="67738" y="380987"/>
                </a:lnTo>
                <a:lnTo>
                  <a:pt x="16624" y="367777"/>
                </a:lnTo>
                <a:lnTo>
                  <a:pt x="4357" y="362844"/>
                </a:lnTo>
                <a:lnTo>
                  <a:pt x="4357" y="267303"/>
                </a:lnTo>
                <a:lnTo>
                  <a:pt x="110502" y="267303"/>
                </a:lnTo>
                <a:lnTo>
                  <a:pt x="110502" y="277277"/>
                </a:lnTo>
                <a:lnTo>
                  <a:pt x="112740" y="284542"/>
                </a:lnTo>
                <a:lnTo>
                  <a:pt x="141839" y="295812"/>
                </a:lnTo>
                <a:lnTo>
                  <a:pt x="151812" y="295812"/>
                </a:lnTo>
                <a:lnTo>
                  <a:pt x="158960" y="294281"/>
                </a:lnTo>
                <a:lnTo>
                  <a:pt x="163279" y="291218"/>
                </a:lnTo>
                <a:lnTo>
                  <a:pt x="167678" y="288155"/>
                </a:lnTo>
                <a:lnTo>
                  <a:pt x="169876" y="283560"/>
                </a:lnTo>
                <a:lnTo>
                  <a:pt x="169876" y="277434"/>
                </a:lnTo>
                <a:lnTo>
                  <a:pt x="169876" y="272329"/>
                </a:lnTo>
                <a:lnTo>
                  <a:pt x="167756" y="267931"/>
                </a:lnTo>
                <a:lnTo>
                  <a:pt x="163515" y="264240"/>
                </a:lnTo>
                <a:lnTo>
                  <a:pt x="159353" y="260470"/>
                </a:lnTo>
                <a:lnTo>
                  <a:pt x="152127" y="256661"/>
                </a:lnTo>
                <a:lnTo>
                  <a:pt x="141839" y="252813"/>
                </a:lnTo>
                <a:lnTo>
                  <a:pt x="100370" y="238323"/>
                </a:lnTo>
                <a:lnTo>
                  <a:pt x="75454" y="227742"/>
                </a:lnTo>
                <a:lnTo>
                  <a:pt x="36932" y="203886"/>
                </a:lnTo>
                <a:lnTo>
                  <a:pt x="5831" y="158243"/>
                </a:lnTo>
                <a:lnTo>
                  <a:pt x="0" y="116275"/>
                </a:lnTo>
                <a:lnTo>
                  <a:pt x="2334" y="89525"/>
                </a:lnTo>
                <a:lnTo>
                  <a:pt x="21006" y="46231"/>
                </a:lnTo>
                <a:lnTo>
                  <a:pt x="59190" y="16699"/>
                </a:lnTo>
                <a:lnTo>
                  <a:pt x="121568" y="1855"/>
                </a:lnTo>
                <a:lnTo>
                  <a:pt x="162101" y="0"/>
                </a:lnTo>
                <a:lnTo>
                  <a:pt x="182754" y="530"/>
                </a:lnTo>
                <a:lnTo>
                  <a:pt x="222161" y="4771"/>
                </a:lnTo>
                <a:lnTo>
                  <a:pt x="274341" y="18260"/>
                </a:lnTo>
                <a:lnTo>
                  <a:pt x="300642" y="30865"/>
                </a:lnTo>
                <a:lnTo>
                  <a:pt x="300642" y="117217"/>
                </a:lnTo>
                <a:lnTo>
                  <a:pt x="204041" y="117217"/>
                </a:lnTo>
                <a:lnTo>
                  <a:pt x="202170" y="106703"/>
                </a:lnTo>
                <a:lnTo>
                  <a:pt x="196560" y="99193"/>
                </a:lnTo>
                <a:lnTo>
                  <a:pt x="187209" y="94687"/>
                </a:lnTo>
                <a:lnTo>
                  <a:pt x="174118" y="93185"/>
                </a:lnTo>
                <a:lnTo>
                  <a:pt x="164536" y="93185"/>
                </a:lnTo>
                <a:lnTo>
                  <a:pt x="157703" y="94402"/>
                </a:lnTo>
                <a:lnTo>
                  <a:pt x="153619" y="96837"/>
                </a:lnTo>
                <a:lnTo>
                  <a:pt x="149614" y="99193"/>
                </a:lnTo>
                <a:lnTo>
                  <a:pt x="147611" y="103434"/>
                </a:lnTo>
                <a:lnTo>
                  <a:pt x="147611" y="109560"/>
                </a:lnTo>
                <a:lnTo>
                  <a:pt x="147611" y="114979"/>
                </a:lnTo>
                <a:lnTo>
                  <a:pt x="177534" y="132650"/>
                </a:lnTo>
                <a:lnTo>
                  <a:pt x="219473" y="147140"/>
                </a:lnTo>
                <a:lnTo>
                  <a:pt x="263739" y="167167"/>
                </a:lnTo>
                <a:lnTo>
                  <a:pt x="294044" y="192378"/>
                </a:lnTo>
                <a:lnTo>
                  <a:pt x="316023" y="243580"/>
                </a:lnTo>
                <a:lnTo>
                  <a:pt x="317488" y="264947"/>
                </a:lnTo>
                <a:lnTo>
                  <a:pt x="314911" y="293706"/>
                </a:lnTo>
                <a:lnTo>
                  <a:pt x="294295" y="340005"/>
                </a:lnTo>
                <a:lnTo>
                  <a:pt x="253240" y="371253"/>
                </a:lnTo>
                <a:lnTo>
                  <a:pt x="192805" y="386921"/>
                </a:lnTo>
                <a:lnTo>
                  <a:pt x="155387" y="388880"/>
                </a:lnTo>
                <a:close/>
              </a:path>
              <a:path w="1741169" h="496570">
                <a:moveTo>
                  <a:pt x="512367" y="388880"/>
                </a:moveTo>
                <a:lnTo>
                  <a:pt x="451372" y="379897"/>
                </a:lnTo>
                <a:lnTo>
                  <a:pt x="405281" y="352949"/>
                </a:lnTo>
                <a:lnTo>
                  <a:pt x="376300" y="308742"/>
                </a:lnTo>
                <a:lnTo>
                  <a:pt x="366640" y="247983"/>
                </a:lnTo>
                <a:lnTo>
                  <a:pt x="369055" y="215586"/>
                </a:lnTo>
                <a:lnTo>
                  <a:pt x="388375" y="163162"/>
                </a:lnTo>
                <a:lnTo>
                  <a:pt x="426463" y="127363"/>
                </a:lnTo>
                <a:lnTo>
                  <a:pt x="480007" y="109339"/>
                </a:lnTo>
                <a:lnTo>
                  <a:pt x="512367" y="107086"/>
                </a:lnTo>
                <a:lnTo>
                  <a:pt x="544042" y="109302"/>
                </a:lnTo>
                <a:lnTo>
                  <a:pt x="593168" y="127032"/>
                </a:lnTo>
                <a:lnTo>
                  <a:pt x="623812" y="161351"/>
                </a:lnTo>
                <a:lnTo>
                  <a:pt x="638892" y="205410"/>
                </a:lnTo>
                <a:lnTo>
                  <a:pt x="640777" y="230665"/>
                </a:lnTo>
                <a:lnTo>
                  <a:pt x="640777" y="265418"/>
                </a:lnTo>
                <a:lnTo>
                  <a:pt x="484447" y="265418"/>
                </a:lnTo>
                <a:lnTo>
                  <a:pt x="484447" y="268245"/>
                </a:lnTo>
                <a:lnTo>
                  <a:pt x="509157" y="300907"/>
                </a:lnTo>
                <a:lnTo>
                  <a:pt x="530274" y="302998"/>
                </a:lnTo>
                <a:lnTo>
                  <a:pt x="544816" y="302733"/>
                </a:lnTo>
                <a:lnTo>
                  <a:pt x="586232" y="298757"/>
                </a:lnTo>
                <a:lnTo>
                  <a:pt x="632529" y="287566"/>
                </a:lnTo>
                <a:lnTo>
                  <a:pt x="632529" y="364847"/>
                </a:lnTo>
                <a:lnTo>
                  <a:pt x="583051" y="381458"/>
                </a:lnTo>
                <a:lnTo>
                  <a:pt x="531098" y="388416"/>
                </a:lnTo>
                <a:lnTo>
                  <a:pt x="512367" y="388880"/>
                </a:lnTo>
                <a:close/>
              </a:path>
              <a:path w="1741169" h="496570">
                <a:moveTo>
                  <a:pt x="540405" y="212287"/>
                </a:moveTo>
                <a:lnTo>
                  <a:pt x="540405" y="206515"/>
                </a:lnTo>
                <a:lnTo>
                  <a:pt x="540405" y="195598"/>
                </a:lnTo>
                <a:lnTo>
                  <a:pt x="538049" y="187744"/>
                </a:lnTo>
                <a:lnTo>
                  <a:pt x="533337" y="182953"/>
                </a:lnTo>
                <a:lnTo>
                  <a:pt x="528703" y="178084"/>
                </a:lnTo>
                <a:lnTo>
                  <a:pt x="521713" y="175649"/>
                </a:lnTo>
                <a:lnTo>
                  <a:pt x="512367" y="175649"/>
                </a:lnTo>
                <a:lnTo>
                  <a:pt x="503099" y="175649"/>
                </a:lnTo>
                <a:lnTo>
                  <a:pt x="496110" y="178163"/>
                </a:lnTo>
                <a:lnTo>
                  <a:pt x="491397" y="183189"/>
                </a:lnTo>
                <a:lnTo>
                  <a:pt x="486764" y="188137"/>
                </a:lnTo>
                <a:lnTo>
                  <a:pt x="484447" y="195912"/>
                </a:lnTo>
                <a:lnTo>
                  <a:pt x="484447" y="206515"/>
                </a:lnTo>
                <a:lnTo>
                  <a:pt x="484447" y="212287"/>
                </a:lnTo>
                <a:lnTo>
                  <a:pt x="540405" y="212287"/>
                </a:lnTo>
                <a:close/>
              </a:path>
              <a:path w="1741169" h="496570">
                <a:moveTo>
                  <a:pt x="693857" y="382636"/>
                </a:moveTo>
                <a:lnTo>
                  <a:pt x="693857" y="302998"/>
                </a:lnTo>
                <a:lnTo>
                  <a:pt x="715062" y="302998"/>
                </a:lnTo>
                <a:lnTo>
                  <a:pt x="715062" y="85881"/>
                </a:lnTo>
                <a:lnTo>
                  <a:pt x="693857" y="85881"/>
                </a:lnTo>
                <a:lnTo>
                  <a:pt x="693857" y="6714"/>
                </a:lnTo>
                <a:lnTo>
                  <a:pt x="826036" y="6714"/>
                </a:lnTo>
                <a:lnTo>
                  <a:pt x="826036" y="302998"/>
                </a:lnTo>
                <a:lnTo>
                  <a:pt x="847241" y="302998"/>
                </a:lnTo>
                <a:lnTo>
                  <a:pt x="847241" y="382636"/>
                </a:lnTo>
                <a:lnTo>
                  <a:pt x="693857" y="382636"/>
                </a:lnTo>
                <a:close/>
              </a:path>
              <a:path w="1741169" h="496570">
                <a:moveTo>
                  <a:pt x="1182663" y="302998"/>
                </a:moveTo>
                <a:lnTo>
                  <a:pt x="1182663" y="382165"/>
                </a:lnTo>
                <a:lnTo>
                  <a:pt x="1055197" y="382165"/>
                </a:lnTo>
                <a:lnTo>
                  <a:pt x="1055197" y="349297"/>
                </a:lnTo>
                <a:lnTo>
                  <a:pt x="1049365" y="356851"/>
                </a:lnTo>
                <a:lnTo>
                  <a:pt x="1015488" y="382120"/>
                </a:lnTo>
                <a:lnTo>
                  <a:pt x="978976" y="388880"/>
                </a:lnTo>
                <a:lnTo>
                  <a:pt x="961857" y="387679"/>
                </a:lnTo>
                <a:lnTo>
                  <a:pt x="922075" y="369677"/>
                </a:lnTo>
                <a:lnTo>
                  <a:pt x="902637" y="331751"/>
                </a:lnTo>
                <a:lnTo>
                  <a:pt x="901341" y="315133"/>
                </a:lnTo>
                <a:lnTo>
                  <a:pt x="911023" y="275086"/>
                </a:lnTo>
                <a:lnTo>
                  <a:pt x="940070" y="246127"/>
                </a:lnTo>
                <a:lnTo>
                  <a:pt x="988481" y="228257"/>
                </a:lnTo>
                <a:lnTo>
                  <a:pt x="1056256" y="221476"/>
                </a:lnTo>
                <a:lnTo>
                  <a:pt x="1054894" y="213937"/>
                </a:lnTo>
                <a:lnTo>
                  <a:pt x="1018359" y="193350"/>
                </a:lnTo>
                <a:lnTo>
                  <a:pt x="1006071" y="192967"/>
                </a:lnTo>
                <a:lnTo>
                  <a:pt x="994982" y="193254"/>
                </a:lnTo>
                <a:lnTo>
                  <a:pt x="947248" y="200057"/>
                </a:lnTo>
                <a:lnTo>
                  <a:pt x="913828" y="209931"/>
                </a:lnTo>
                <a:lnTo>
                  <a:pt x="913828" y="121105"/>
                </a:lnTo>
                <a:lnTo>
                  <a:pt x="954626" y="113065"/>
                </a:lnTo>
                <a:lnTo>
                  <a:pt x="998885" y="108058"/>
                </a:lnTo>
                <a:lnTo>
                  <a:pt x="1027747" y="107086"/>
                </a:lnTo>
                <a:lnTo>
                  <a:pt x="1061116" y="108720"/>
                </a:lnTo>
                <a:lnTo>
                  <a:pt x="1112480" y="121797"/>
                </a:lnTo>
                <a:lnTo>
                  <a:pt x="1143978" y="148031"/>
                </a:lnTo>
                <a:lnTo>
                  <a:pt x="1159411" y="188262"/>
                </a:lnTo>
                <a:lnTo>
                  <a:pt x="1161340" y="213701"/>
                </a:lnTo>
                <a:lnTo>
                  <a:pt x="1161340" y="302998"/>
                </a:lnTo>
                <a:lnTo>
                  <a:pt x="1182663" y="302998"/>
                </a:lnTo>
                <a:close/>
              </a:path>
              <a:path w="1741169" h="496570">
                <a:moveTo>
                  <a:pt x="1055197" y="269306"/>
                </a:moveTo>
                <a:lnTo>
                  <a:pt x="1013767" y="278927"/>
                </a:lnTo>
                <a:lnTo>
                  <a:pt x="1009840" y="285367"/>
                </a:lnTo>
                <a:lnTo>
                  <a:pt x="1009840" y="294399"/>
                </a:lnTo>
                <a:lnTo>
                  <a:pt x="1009840" y="299818"/>
                </a:lnTo>
                <a:lnTo>
                  <a:pt x="1011528" y="304216"/>
                </a:lnTo>
                <a:lnTo>
                  <a:pt x="1014906" y="307593"/>
                </a:lnTo>
                <a:lnTo>
                  <a:pt x="1018284" y="310970"/>
                </a:lnTo>
                <a:lnTo>
                  <a:pt x="1023035" y="312659"/>
                </a:lnTo>
                <a:lnTo>
                  <a:pt x="1029161" y="312659"/>
                </a:lnTo>
                <a:lnTo>
                  <a:pt x="1037564" y="312659"/>
                </a:lnTo>
                <a:lnTo>
                  <a:pt x="1055197" y="272133"/>
                </a:lnTo>
                <a:lnTo>
                  <a:pt x="1055197" y="269306"/>
                </a:lnTo>
                <a:close/>
              </a:path>
              <a:path w="1741169" h="496570">
                <a:moveTo>
                  <a:pt x="1557004" y="302998"/>
                </a:moveTo>
                <a:lnTo>
                  <a:pt x="1557004" y="382165"/>
                </a:lnTo>
                <a:lnTo>
                  <a:pt x="1404562" y="382165"/>
                </a:lnTo>
                <a:lnTo>
                  <a:pt x="1404562" y="302998"/>
                </a:lnTo>
                <a:lnTo>
                  <a:pt x="1424825" y="302998"/>
                </a:lnTo>
                <a:lnTo>
                  <a:pt x="1424825" y="223950"/>
                </a:lnTo>
                <a:lnTo>
                  <a:pt x="1424825" y="213269"/>
                </a:lnTo>
                <a:lnTo>
                  <a:pt x="1422547" y="205454"/>
                </a:lnTo>
                <a:lnTo>
                  <a:pt x="1417992" y="200507"/>
                </a:lnTo>
                <a:lnTo>
                  <a:pt x="1413515" y="195480"/>
                </a:lnTo>
                <a:lnTo>
                  <a:pt x="1406801" y="192967"/>
                </a:lnTo>
                <a:lnTo>
                  <a:pt x="1397847" y="192967"/>
                </a:lnTo>
                <a:lnTo>
                  <a:pt x="1385168" y="194903"/>
                </a:lnTo>
                <a:lnTo>
                  <a:pt x="1376112" y="200713"/>
                </a:lnTo>
                <a:lnTo>
                  <a:pt x="1370678" y="210395"/>
                </a:lnTo>
                <a:lnTo>
                  <a:pt x="1368867" y="223950"/>
                </a:lnTo>
                <a:lnTo>
                  <a:pt x="1368867" y="302998"/>
                </a:lnTo>
                <a:lnTo>
                  <a:pt x="1389130" y="302998"/>
                </a:lnTo>
                <a:lnTo>
                  <a:pt x="1389130" y="382165"/>
                </a:lnTo>
                <a:lnTo>
                  <a:pt x="1236688" y="382165"/>
                </a:lnTo>
                <a:lnTo>
                  <a:pt x="1236688" y="302998"/>
                </a:lnTo>
                <a:lnTo>
                  <a:pt x="1257892" y="302998"/>
                </a:lnTo>
                <a:lnTo>
                  <a:pt x="1257892" y="192967"/>
                </a:lnTo>
                <a:lnTo>
                  <a:pt x="1236688" y="192967"/>
                </a:lnTo>
                <a:lnTo>
                  <a:pt x="1236688" y="113919"/>
                </a:lnTo>
                <a:lnTo>
                  <a:pt x="1368867" y="113919"/>
                </a:lnTo>
                <a:lnTo>
                  <a:pt x="1368867" y="151499"/>
                </a:lnTo>
                <a:lnTo>
                  <a:pt x="1387326" y="132068"/>
                </a:lnTo>
                <a:lnTo>
                  <a:pt x="1407949" y="118189"/>
                </a:lnTo>
                <a:lnTo>
                  <a:pt x="1430738" y="109862"/>
                </a:lnTo>
                <a:lnTo>
                  <a:pt x="1455691" y="107086"/>
                </a:lnTo>
                <a:lnTo>
                  <a:pt x="1474466" y="108654"/>
                </a:lnTo>
                <a:lnTo>
                  <a:pt x="1515772" y="132179"/>
                </a:lnTo>
                <a:lnTo>
                  <a:pt x="1534547" y="180421"/>
                </a:lnTo>
                <a:lnTo>
                  <a:pt x="1535799" y="201213"/>
                </a:lnTo>
                <a:lnTo>
                  <a:pt x="1535799" y="302998"/>
                </a:lnTo>
                <a:lnTo>
                  <a:pt x="1557004" y="302998"/>
                </a:lnTo>
                <a:close/>
              </a:path>
              <a:path w="1741169" h="496570">
                <a:moveTo>
                  <a:pt x="1631851" y="87294"/>
                </a:moveTo>
                <a:lnTo>
                  <a:pt x="1631851" y="6714"/>
                </a:lnTo>
                <a:lnTo>
                  <a:pt x="1730219" y="6714"/>
                </a:lnTo>
                <a:lnTo>
                  <a:pt x="1730219" y="87294"/>
                </a:lnTo>
                <a:lnTo>
                  <a:pt x="1631851" y="87294"/>
                </a:lnTo>
                <a:close/>
              </a:path>
              <a:path w="1741169" h="496570">
                <a:moveTo>
                  <a:pt x="1628435" y="496084"/>
                </a:moveTo>
                <a:lnTo>
                  <a:pt x="1587673" y="492667"/>
                </a:lnTo>
                <a:lnTo>
                  <a:pt x="1552214" y="485481"/>
                </a:lnTo>
                <a:lnTo>
                  <a:pt x="1552214" y="406786"/>
                </a:lnTo>
                <a:lnTo>
                  <a:pt x="1563273" y="408281"/>
                </a:lnTo>
                <a:lnTo>
                  <a:pt x="1573713" y="409349"/>
                </a:lnTo>
                <a:lnTo>
                  <a:pt x="1583535" y="409989"/>
                </a:lnTo>
                <a:lnTo>
                  <a:pt x="1592739" y="410203"/>
                </a:lnTo>
                <a:lnTo>
                  <a:pt x="1608975" y="408031"/>
                </a:lnTo>
                <a:lnTo>
                  <a:pt x="1620571" y="401514"/>
                </a:lnTo>
                <a:lnTo>
                  <a:pt x="1627529" y="390654"/>
                </a:lnTo>
                <a:lnTo>
                  <a:pt x="1629849" y="375450"/>
                </a:lnTo>
                <a:lnTo>
                  <a:pt x="1629849" y="192967"/>
                </a:lnTo>
                <a:lnTo>
                  <a:pt x="1597569" y="192967"/>
                </a:lnTo>
                <a:lnTo>
                  <a:pt x="1597569" y="113919"/>
                </a:lnTo>
                <a:lnTo>
                  <a:pt x="1740940" y="113919"/>
                </a:lnTo>
                <a:lnTo>
                  <a:pt x="1740940" y="365790"/>
                </a:lnTo>
                <a:lnTo>
                  <a:pt x="1733930" y="423368"/>
                </a:lnTo>
                <a:lnTo>
                  <a:pt x="1712902" y="463922"/>
                </a:lnTo>
                <a:lnTo>
                  <a:pt x="1677766" y="488043"/>
                </a:lnTo>
                <a:lnTo>
                  <a:pt x="1654875" y="494074"/>
                </a:lnTo>
                <a:lnTo>
                  <a:pt x="1628435" y="496084"/>
                </a:lnTo>
                <a:close/>
              </a:path>
            </a:pathLst>
          </a:custGeom>
          <a:ln w="10858">
            <a:solidFill>
              <a:srgbClr val="B973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233786" y="333865"/>
            <a:ext cx="1628139" cy="430530"/>
          </a:xfrm>
          <a:custGeom>
            <a:avLst/>
            <a:gdLst/>
            <a:ahLst/>
            <a:cxnLst/>
            <a:rect l="l" t="t" r="r" b="b"/>
            <a:pathLst>
              <a:path w="1628140" h="430530">
                <a:moveTo>
                  <a:pt x="320433" y="246098"/>
                </a:moveTo>
                <a:lnTo>
                  <a:pt x="320433" y="325264"/>
                </a:lnTo>
                <a:lnTo>
                  <a:pt x="188254" y="325264"/>
                </a:lnTo>
                <a:lnTo>
                  <a:pt x="188254" y="287684"/>
                </a:lnTo>
                <a:lnTo>
                  <a:pt x="169788" y="307063"/>
                </a:lnTo>
                <a:lnTo>
                  <a:pt x="149143" y="320905"/>
                </a:lnTo>
                <a:lnTo>
                  <a:pt x="126318" y="329210"/>
                </a:lnTo>
                <a:lnTo>
                  <a:pt x="101313" y="331979"/>
                </a:lnTo>
                <a:lnTo>
                  <a:pt x="82538" y="330411"/>
                </a:lnTo>
                <a:lnTo>
                  <a:pt x="41232" y="306886"/>
                </a:lnTo>
                <a:lnTo>
                  <a:pt x="22456" y="258711"/>
                </a:lnTo>
                <a:lnTo>
                  <a:pt x="21204" y="237969"/>
                </a:lnTo>
                <a:lnTo>
                  <a:pt x="21204" y="136066"/>
                </a:lnTo>
                <a:lnTo>
                  <a:pt x="0" y="136066"/>
                </a:lnTo>
                <a:lnTo>
                  <a:pt x="0" y="57018"/>
                </a:lnTo>
                <a:lnTo>
                  <a:pt x="132179" y="57018"/>
                </a:lnTo>
                <a:lnTo>
                  <a:pt x="132179" y="215232"/>
                </a:lnTo>
                <a:lnTo>
                  <a:pt x="132179" y="225835"/>
                </a:lnTo>
                <a:lnTo>
                  <a:pt x="134496" y="233650"/>
                </a:lnTo>
                <a:lnTo>
                  <a:pt x="139129" y="238676"/>
                </a:lnTo>
                <a:lnTo>
                  <a:pt x="143842" y="243624"/>
                </a:lnTo>
                <a:lnTo>
                  <a:pt x="150871" y="246098"/>
                </a:lnTo>
                <a:lnTo>
                  <a:pt x="160216" y="246098"/>
                </a:lnTo>
                <a:lnTo>
                  <a:pt x="169562" y="246098"/>
                </a:lnTo>
                <a:lnTo>
                  <a:pt x="176553" y="243624"/>
                </a:lnTo>
                <a:lnTo>
                  <a:pt x="181186" y="238676"/>
                </a:lnTo>
                <a:lnTo>
                  <a:pt x="185899" y="233650"/>
                </a:lnTo>
                <a:lnTo>
                  <a:pt x="188254" y="225835"/>
                </a:lnTo>
                <a:lnTo>
                  <a:pt x="188254" y="215232"/>
                </a:lnTo>
                <a:lnTo>
                  <a:pt x="188254" y="136066"/>
                </a:lnTo>
                <a:lnTo>
                  <a:pt x="162101" y="136066"/>
                </a:lnTo>
                <a:lnTo>
                  <a:pt x="162101" y="57018"/>
                </a:lnTo>
                <a:lnTo>
                  <a:pt x="299228" y="57018"/>
                </a:lnTo>
                <a:lnTo>
                  <a:pt x="299228" y="246098"/>
                </a:lnTo>
                <a:lnTo>
                  <a:pt x="320433" y="246098"/>
                </a:lnTo>
                <a:close/>
              </a:path>
              <a:path w="1628140" h="430530">
                <a:moveTo>
                  <a:pt x="491651" y="331979"/>
                </a:moveTo>
                <a:lnTo>
                  <a:pt x="446855" y="325765"/>
                </a:lnTo>
                <a:lnTo>
                  <a:pt x="403436" y="292573"/>
                </a:lnTo>
                <a:lnTo>
                  <a:pt x="390536" y="250751"/>
                </a:lnTo>
                <a:lnTo>
                  <a:pt x="388923" y="223479"/>
                </a:lnTo>
                <a:lnTo>
                  <a:pt x="388923" y="136066"/>
                </a:lnTo>
                <a:lnTo>
                  <a:pt x="367719" y="136066"/>
                </a:lnTo>
                <a:lnTo>
                  <a:pt x="367719" y="57018"/>
                </a:lnTo>
                <a:lnTo>
                  <a:pt x="376281" y="56429"/>
                </a:lnTo>
                <a:lnTo>
                  <a:pt x="383710" y="54662"/>
                </a:lnTo>
                <a:lnTo>
                  <a:pt x="404356" y="21794"/>
                </a:lnTo>
                <a:lnTo>
                  <a:pt x="404356" y="0"/>
                </a:lnTo>
                <a:lnTo>
                  <a:pt x="506613" y="0"/>
                </a:lnTo>
                <a:lnTo>
                  <a:pt x="506613" y="57018"/>
                </a:lnTo>
                <a:lnTo>
                  <a:pt x="571760" y="57018"/>
                </a:lnTo>
                <a:lnTo>
                  <a:pt x="571760" y="136066"/>
                </a:lnTo>
                <a:lnTo>
                  <a:pt x="506613" y="136066"/>
                </a:lnTo>
                <a:lnTo>
                  <a:pt x="506613" y="215232"/>
                </a:lnTo>
                <a:lnTo>
                  <a:pt x="506613" y="225835"/>
                </a:lnTo>
                <a:lnTo>
                  <a:pt x="508930" y="233650"/>
                </a:lnTo>
                <a:lnTo>
                  <a:pt x="513563" y="238676"/>
                </a:lnTo>
                <a:lnTo>
                  <a:pt x="518276" y="243624"/>
                </a:lnTo>
                <a:lnTo>
                  <a:pt x="525305" y="246098"/>
                </a:lnTo>
                <a:lnTo>
                  <a:pt x="534651" y="246098"/>
                </a:lnTo>
                <a:lnTo>
                  <a:pt x="544045" y="245825"/>
                </a:lnTo>
                <a:lnTo>
                  <a:pt x="553853" y="245008"/>
                </a:lnTo>
                <a:lnTo>
                  <a:pt x="564073" y="243646"/>
                </a:lnTo>
                <a:lnTo>
                  <a:pt x="574705" y="241739"/>
                </a:lnTo>
                <a:lnTo>
                  <a:pt x="574705" y="317489"/>
                </a:lnTo>
                <a:lnTo>
                  <a:pt x="526706" y="329395"/>
                </a:lnTo>
                <a:lnTo>
                  <a:pt x="503439" y="331692"/>
                </a:lnTo>
                <a:lnTo>
                  <a:pt x="491651" y="331979"/>
                </a:lnTo>
                <a:close/>
              </a:path>
              <a:path w="1628140" h="430530">
                <a:moveTo>
                  <a:pt x="949081" y="246098"/>
                </a:moveTo>
                <a:lnTo>
                  <a:pt x="949081" y="325264"/>
                </a:lnTo>
                <a:lnTo>
                  <a:pt x="796639" y="325264"/>
                </a:lnTo>
                <a:lnTo>
                  <a:pt x="796639" y="246098"/>
                </a:lnTo>
                <a:lnTo>
                  <a:pt x="816902" y="246098"/>
                </a:lnTo>
                <a:lnTo>
                  <a:pt x="816902" y="167049"/>
                </a:lnTo>
                <a:lnTo>
                  <a:pt x="816902" y="156368"/>
                </a:lnTo>
                <a:lnTo>
                  <a:pt x="814624" y="148554"/>
                </a:lnTo>
                <a:lnTo>
                  <a:pt x="810069" y="143606"/>
                </a:lnTo>
                <a:lnTo>
                  <a:pt x="805592" y="138580"/>
                </a:lnTo>
                <a:lnTo>
                  <a:pt x="798877" y="136066"/>
                </a:lnTo>
                <a:lnTo>
                  <a:pt x="789923" y="136066"/>
                </a:lnTo>
                <a:lnTo>
                  <a:pt x="777245" y="138003"/>
                </a:lnTo>
                <a:lnTo>
                  <a:pt x="768189" y="143812"/>
                </a:lnTo>
                <a:lnTo>
                  <a:pt x="762755" y="153494"/>
                </a:lnTo>
                <a:lnTo>
                  <a:pt x="760944" y="167049"/>
                </a:lnTo>
                <a:lnTo>
                  <a:pt x="760944" y="246098"/>
                </a:lnTo>
                <a:lnTo>
                  <a:pt x="781206" y="246098"/>
                </a:lnTo>
                <a:lnTo>
                  <a:pt x="781206" y="325264"/>
                </a:lnTo>
                <a:lnTo>
                  <a:pt x="628765" y="325264"/>
                </a:lnTo>
                <a:lnTo>
                  <a:pt x="628765" y="246098"/>
                </a:lnTo>
                <a:lnTo>
                  <a:pt x="649969" y="246098"/>
                </a:lnTo>
                <a:lnTo>
                  <a:pt x="649969" y="136066"/>
                </a:lnTo>
                <a:lnTo>
                  <a:pt x="628765" y="136066"/>
                </a:lnTo>
                <a:lnTo>
                  <a:pt x="628765" y="57018"/>
                </a:lnTo>
                <a:lnTo>
                  <a:pt x="760944" y="57018"/>
                </a:lnTo>
                <a:lnTo>
                  <a:pt x="760944" y="94598"/>
                </a:lnTo>
                <a:lnTo>
                  <a:pt x="779402" y="75168"/>
                </a:lnTo>
                <a:lnTo>
                  <a:pt x="800026" y="61288"/>
                </a:lnTo>
                <a:lnTo>
                  <a:pt x="822814" y="52961"/>
                </a:lnTo>
                <a:lnTo>
                  <a:pt x="847767" y="50185"/>
                </a:lnTo>
                <a:lnTo>
                  <a:pt x="866542" y="51753"/>
                </a:lnTo>
                <a:lnTo>
                  <a:pt x="907849" y="75278"/>
                </a:lnTo>
                <a:lnTo>
                  <a:pt x="926624" y="123520"/>
                </a:lnTo>
                <a:lnTo>
                  <a:pt x="927875" y="144313"/>
                </a:lnTo>
                <a:lnTo>
                  <a:pt x="927875" y="246098"/>
                </a:lnTo>
                <a:lnTo>
                  <a:pt x="949081" y="246098"/>
                </a:lnTo>
                <a:close/>
              </a:path>
              <a:path w="1628140" h="430530">
                <a:moveTo>
                  <a:pt x="1293705" y="57018"/>
                </a:moveTo>
                <a:lnTo>
                  <a:pt x="1293705" y="136066"/>
                </a:lnTo>
                <a:lnTo>
                  <a:pt x="1275327" y="136066"/>
                </a:lnTo>
                <a:lnTo>
                  <a:pt x="1212065" y="303588"/>
                </a:lnTo>
                <a:lnTo>
                  <a:pt x="1186766" y="358839"/>
                </a:lnTo>
                <a:lnTo>
                  <a:pt x="1157992" y="398304"/>
                </a:lnTo>
                <a:lnTo>
                  <a:pt x="1122797" y="422072"/>
                </a:lnTo>
                <a:lnTo>
                  <a:pt x="1078001" y="429994"/>
                </a:lnTo>
                <a:lnTo>
                  <a:pt x="1067833" y="429736"/>
                </a:lnTo>
                <a:lnTo>
                  <a:pt x="1026762" y="423618"/>
                </a:lnTo>
                <a:lnTo>
                  <a:pt x="999306" y="414561"/>
                </a:lnTo>
                <a:lnTo>
                  <a:pt x="999306" y="327149"/>
                </a:lnTo>
                <a:lnTo>
                  <a:pt x="1065867" y="327149"/>
                </a:lnTo>
                <a:lnTo>
                  <a:pt x="1065867" y="331979"/>
                </a:lnTo>
                <a:lnTo>
                  <a:pt x="1065867" y="340068"/>
                </a:lnTo>
                <a:lnTo>
                  <a:pt x="1070069" y="344113"/>
                </a:lnTo>
                <a:lnTo>
                  <a:pt x="1078472" y="344113"/>
                </a:lnTo>
                <a:lnTo>
                  <a:pt x="1085854" y="344113"/>
                </a:lnTo>
                <a:lnTo>
                  <a:pt x="1091470" y="340579"/>
                </a:lnTo>
                <a:lnTo>
                  <a:pt x="1095319" y="333510"/>
                </a:lnTo>
                <a:lnTo>
                  <a:pt x="1019098" y="136066"/>
                </a:lnTo>
                <a:lnTo>
                  <a:pt x="1000720" y="136066"/>
                </a:lnTo>
                <a:lnTo>
                  <a:pt x="1000720" y="57018"/>
                </a:lnTo>
                <a:lnTo>
                  <a:pt x="1144090" y="57018"/>
                </a:lnTo>
                <a:lnTo>
                  <a:pt x="1144090" y="136066"/>
                </a:lnTo>
                <a:lnTo>
                  <a:pt x="1127598" y="136066"/>
                </a:lnTo>
                <a:lnTo>
                  <a:pt x="1152691" y="211345"/>
                </a:lnTo>
                <a:lnTo>
                  <a:pt x="1175899" y="136066"/>
                </a:lnTo>
                <a:lnTo>
                  <a:pt x="1159523" y="136066"/>
                </a:lnTo>
                <a:lnTo>
                  <a:pt x="1159523" y="57018"/>
                </a:lnTo>
                <a:lnTo>
                  <a:pt x="1293705" y="57018"/>
                </a:lnTo>
                <a:close/>
              </a:path>
              <a:path w="1628140" h="430530">
                <a:moveTo>
                  <a:pt x="1628065" y="246098"/>
                </a:moveTo>
                <a:lnTo>
                  <a:pt x="1628065" y="325264"/>
                </a:lnTo>
                <a:lnTo>
                  <a:pt x="1500598" y="325264"/>
                </a:lnTo>
                <a:lnTo>
                  <a:pt x="1500598" y="292396"/>
                </a:lnTo>
                <a:lnTo>
                  <a:pt x="1494767" y="299950"/>
                </a:lnTo>
                <a:lnTo>
                  <a:pt x="1460890" y="325220"/>
                </a:lnTo>
                <a:lnTo>
                  <a:pt x="1424378" y="331979"/>
                </a:lnTo>
                <a:lnTo>
                  <a:pt x="1407259" y="330779"/>
                </a:lnTo>
                <a:lnTo>
                  <a:pt x="1367476" y="312776"/>
                </a:lnTo>
                <a:lnTo>
                  <a:pt x="1348039" y="274850"/>
                </a:lnTo>
                <a:lnTo>
                  <a:pt x="1346743" y="258232"/>
                </a:lnTo>
                <a:lnTo>
                  <a:pt x="1356425" y="218185"/>
                </a:lnTo>
                <a:lnTo>
                  <a:pt x="1385472" y="189227"/>
                </a:lnTo>
                <a:lnTo>
                  <a:pt x="1433883" y="171357"/>
                </a:lnTo>
                <a:lnTo>
                  <a:pt x="1501658" y="164576"/>
                </a:lnTo>
                <a:lnTo>
                  <a:pt x="1500296" y="157036"/>
                </a:lnTo>
                <a:lnTo>
                  <a:pt x="1463761" y="136449"/>
                </a:lnTo>
                <a:lnTo>
                  <a:pt x="1451472" y="136066"/>
                </a:lnTo>
                <a:lnTo>
                  <a:pt x="1440384" y="136353"/>
                </a:lnTo>
                <a:lnTo>
                  <a:pt x="1392650" y="143157"/>
                </a:lnTo>
                <a:lnTo>
                  <a:pt x="1359230" y="153030"/>
                </a:lnTo>
                <a:lnTo>
                  <a:pt x="1359230" y="64204"/>
                </a:lnTo>
                <a:lnTo>
                  <a:pt x="1400027" y="56164"/>
                </a:lnTo>
                <a:lnTo>
                  <a:pt x="1444286" y="51157"/>
                </a:lnTo>
                <a:lnTo>
                  <a:pt x="1473149" y="50185"/>
                </a:lnTo>
                <a:lnTo>
                  <a:pt x="1506518" y="51820"/>
                </a:lnTo>
                <a:lnTo>
                  <a:pt x="1557881" y="64896"/>
                </a:lnTo>
                <a:lnTo>
                  <a:pt x="1589380" y="91130"/>
                </a:lnTo>
                <a:lnTo>
                  <a:pt x="1604813" y="131361"/>
                </a:lnTo>
                <a:lnTo>
                  <a:pt x="1606742" y="156800"/>
                </a:lnTo>
                <a:lnTo>
                  <a:pt x="1606742" y="246098"/>
                </a:lnTo>
                <a:lnTo>
                  <a:pt x="1628065" y="246098"/>
                </a:lnTo>
                <a:close/>
              </a:path>
              <a:path w="1628140" h="430530">
                <a:moveTo>
                  <a:pt x="1500598" y="212405"/>
                </a:moveTo>
                <a:lnTo>
                  <a:pt x="1459168" y="222026"/>
                </a:lnTo>
                <a:lnTo>
                  <a:pt x="1455242" y="228466"/>
                </a:lnTo>
                <a:lnTo>
                  <a:pt x="1455242" y="237498"/>
                </a:lnTo>
                <a:lnTo>
                  <a:pt x="1455242" y="242917"/>
                </a:lnTo>
                <a:lnTo>
                  <a:pt x="1456930" y="247315"/>
                </a:lnTo>
                <a:lnTo>
                  <a:pt x="1460308" y="250692"/>
                </a:lnTo>
                <a:lnTo>
                  <a:pt x="1463686" y="254069"/>
                </a:lnTo>
                <a:lnTo>
                  <a:pt x="1468437" y="255758"/>
                </a:lnTo>
                <a:lnTo>
                  <a:pt x="1474563" y="255758"/>
                </a:lnTo>
                <a:lnTo>
                  <a:pt x="1482966" y="255758"/>
                </a:lnTo>
                <a:lnTo>
                  <a:pt x="1500598" y="215232"/>
                </a:lnTo>
                <a:lnTo>
                  <a:pt x="1500598" y="212405"/>
                </a:lnTo>
                <a:close/>
              </a:path>
            </a:pathLst>
          </a:custGeom>
          <a:ln w="10858">
            <a:solidFill>
              <a:srgbClr val="B973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430474" y="1142606"/>
            <a:ext cx="389509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74700" algn="l"/>
                <a:tab pos="2383155" algn="l"/>
              </a:tabLst>
            </a:pPr>
            <a:r>
              <a:rPr sz="2150" b="1" spc="190" dirty="0">
                <a:solidFill>
                  <a:srgbClr val="FFFFFF"/>
                </a:solidFill>
                <a:latin typeface="Tahoma"/>
                <a:cs typeface="Tahoma"/>
              </a:rPr>
              <a:t>KEY</a:t>
            </a:r>
            <a:r>
              <a:rPr sz="215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150" b="1" spc="225" dirty="0">
                <a:solidFill>
                  <a:srgbClr val="FFFFFF"/>
                </a:solidFill>
                <a:latin typeface="Tahoma"/>
                <a:cs typeface="Tahoma"/>
              </a:rPr>
              <a:t>SUCCESS</a:t>
            </a:r>
            <a:r>
              <a:rPr sz="215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150" b="1" spc="229" dirty="0">
                <a:solidFill>
                  <a:srgbClr val="FFFFFF"/>
                </a:solidFill>
                <a:latin typeface="Tahoma"/>
                <a:cs typeface="Tahoma"/>
              </a:rPr>
              <a:t>FACTORS</a:t>
            </a:r>
            <a:endParaRPr sz="2150">
              <a:latin typeface="Tahoma"/>
              <a:cs typeface="Tahoma"/>
            </a:endParaRPr>
          </a:p>
        </p:txBody>
      </p:sp>
      <p:pic>
        <p:nvPicPr>
          <p:cNvPr id="72" name="object 7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47483" y="1213416"/>
            <a:ext cx="181386" cy="210224"/>
          </a:xfrm>
          <a:prstGeom prst="rect">
            <a:avLst/>
          </a:prstGeom>
        </p:spPr>
      </p:pic>
      <p:grpSp>
        <p:nvGrpSpPr>
          <p:cNvPr id="73" name="object 73"/>
          <p:cNvGrpSpPr/>
          <p:nvPr/>
        </p:nvGrpSpPr>
        <p:grpSpPr>
          <a:xfrm>
            <a:off x="675908" y="1213416"/>
            <a:ext cx="379730" cy="210820"/>
            <a:chOff x="675908" y="1213416"/>
            <a:chExt cx="379730" cy="210820"/>
          </a:xfrm>
        </p:grpSpPr>
        <p:pic>
          <p:nvPicPr>
            <p:cNvPr id="74" name="object 7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75908" y="1213416"/>
              <a:ext cx="135897" cy="21022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49163" y="1213416"/>
              <a:ext cx="206450" cy="210224"/>
            </a:xfrm>
            <a:prstGeom prst="rect">
              <a:avLst/>
            </a:prstGeom>
          </p:spPr>
        </p:pic>
      </p:grpSp>
      <p:pic>
        <p:nvPicPr>
          <p:cNvPr id="76" name="object 7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201289" y="1208221"/>
            <a:ext cx="1453871" cy="220613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818349" y="1207555"/>
            <a:ext cx="1472772" cy="221279"/>
          </a:xfrm>
          <a:prstGeom prst="rect">
            <a:avLst/>
          </a:prstGeom>
        </p:spPr>
      </p:pic>
      <p:sp>
        <p:nvSpPr>
          <p:cNvPr id="78" name="object 78"/>
          <p:cNvSpPr/>
          <p:nvPr/>
        </p:nvSpPr>
        <p:spPr>
          <a:xfrm>
            <a:off x="14599932" y="1277747"/>
            <a:ext cx="398780" cy="283210"/>
          </a:xfrm>
          <a:custGeom>
            <a:avLst/>
            <a:gdLst/>
            <a:ahLst/>
            <a:cxnLst/>
            <a:rect l="l" t="t" r="r" b="b"/>
            <a:pathLst>
              <a:path w="398780" h="283209">
                <a:moveTo>
                  <a:pt x="339766" y="4061"/>
                </a:moveTo>
                <a:lnTo>
                  <a:pt x="391861" y="4061"/>
                </a:lnTo>
                <a:lnTo>
                  <a:pt x="394334" y="4061"/>
                </a:lnTo>
                <a:lnTo>
                  <a:pt x="396158" y="4856"/>
                </a:lnTo>
                <a:lnTo>
                  <a:pt x="397336" y="6445"/>
                </a:lnTo>
                <a:lnTo>
                  <a:pt x="398513" y="8035"/>
                </a:lnTo>
                <a:lnTo>
                  <a:pt x="398513" y="10124"/>
                </a:lnTo>
                <a:lnTo>
                  <a:pt x="397336" y="12714"/>
                </a:lnTo>
                <a:lnTo>
                  <a:pt x="278841" y="275309"/>
                </a:lnTo>
                <a:lnTo>
                  <a:pt x="276487" y="280372"/>
                </a:lnTo>
                <a:lnTo>
                  <a:pt x="273455" y="282903"/>
                </a:lnTo>
                <a:lnTo>
                  <a:pt x="269747" y="282903"/>
                </a:lnTo>
                <a:lnTo>
                  <a:pt x="266038" y="282903"/>
                </a:lnTo>
                <a:lnTo>
                  <a:pt x="263124" y="280372"/>
                </a:lnTo>
                <a:lnTo>
                  <a:pt x="261005" y="275309"/>
                </a:lnTo>
                <a:lnTo>
                  <a:pt x="199197" y="122026"/>
                </a:lnTo>
                <a:lnTo>
                  <a:pt x="137566" y="275309"/>
                </a:lnTo>
                <a:lnTo>
                  <a:pt x="135447" y="280372"/>
                </a:lnTo>
                <a:lnTo>
                  <a:pt x="132533" y="282903"/>
                </a:lnTo>
                <a:lnTo>
                  <a:pt x="128825" y="282903"/>
                </a:lnTo>
                <a:lnTo>
                  <a:pt x="125116" y="282903"/>
                </a:lnTo>
                <a:lnTo>
                  <a:pt x="122085" y="280372"/>
                </a:lnTo>
                <a:lnTo>
                  <a:pt x="119730" y="275309"/>
                </a:lnTo>
                <a:lnTo>
                  <a:pt x="1236" y="12714"/>
                </a:lnTo>
                <a:lnTo>
                  <a:pt x="58" y="10124"/>
                </a:lnTo>
                <a:lnTo>
                  <a:pt x="0" y="8035"/>
                </a:lnTo>
                <a:lnTo>
                  <a:pt x="1059" y="6445"/>
                </a:lnTo>
                <a:lnTo>
                  <a:pt x="2119" y="4856"/>
                </a:lnTo>
                <a:lnTo>
                  <a:pt x="4002" y="4061"/>
                </a:lnTo>
                <a:lnTo>
                  <a:pt x="6710" y="4061"/>
                </a:lnTo>
                <a:lnTo>
                  <a:pt x="58805" y="4061"/>
                </a:lnTo>
                <a:lnTo>
                  <a:pt x="62926" y="4061"/>
                </a:lnTo>
                <a:lnTo>
                  <a:pt x="65692" y="5945"/>
                </a:lnTo>
                <a:lnTo>
                  <a:pt x="67105" y="9712"/>
                </a:lnTo>
                <a:lnTo>
                  <a:pt x="128736" y="158228"/>
                </a:lnTo>
                <a:lnTo>
                  <a:pt x="189838" y="5650"/>
                </a:lnTo>
                <a:lnTo>
                  <a:pt x="195666" y="0"/>
                </a:lnTo>
                <a:lnTo>
                  <a:pt x="198138" y="0"/>
                </a:lnTo>
                <a:lnTo>
                  <a:pt x="200375" y="0"/>
                </a:lnTo>
                <a:lnTo>
                  <a:pt x="206438" y="5650"/>
                </a:lnTo>
                <a:lnTo>
                  <a:pt x="269835" y="158404"/>
                </a:lnTo>
                <a:lnTo>
                  <a:pt x="331466" y="9712"/>
                </a:lnTo>
                <a:lnTo>
                  <a:pt x="332879" y="5945"/>
                </a:lnTo>
                <a:lnTo>
                  <a:pt x="335646" y="4061"/>
                </a:lnTo>
                <a:lnTo>
                  <a:pt x="339766" y="4061"/>
                </a:lnTo>
                <a:close/>
              </a:path>
            </a:pathLst>
          </a:custGeom>
          <a:ln w="74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5090511" y="1281809"/>
            <a:ext cx="229235" cy="271780"/>
          </a:xfrm>
          <a:custGeom>
            <a:avLst/>
            <a:gdLst/>
            <a:ahLst/>
            <a:cxnLst/>
            <a:rect l="l" t="t" r="r" b="b"/>
            <a:pathLst>
              <a:path w="229234" h="271780">
                <a:moveTo>
                  <a:pt x="54390" y="271248"/>
                </a:moveTo>
                <a:lnTo>
                  <a:pt x="7240" y="271248"/>
                </a:lnTo>
                <a:lnTo>
                  <a:pt x="2413" y="271248"/>
                </a:lnTo>
                <a:lnTo>
                  <a:pt x="0" y="268834"/>
                </a:lnTo>
                <a:lnTo>
                  <a:pt x="0" y="264007"/>
                </a:lnTo>
                <a:lnTo>
                  <a:pt x="0" y="7240"/>
                </a:lnTo>
                <a:lnTo>
                  <a:pt x="0" y="2413"/>
                </a:lnTo>
                <a:lnTo>
                  <a:pt x="2413" y="0"/>
                </a:lnTo>
                <a:lnTo>
                  <a:pt x="7240" y="0"/>
                </a:lnTo>
                <a:lnTo>
                  <a:pt x="54390" y="0"/>
                </a:lnTo>
                <a:lnTo>
                  <a:pt x="59217" y="0"/>
                </a:lnTo>
                <a:lnTo>
                  <a:pt x="61631" y="2413"/>
                </a:lnTo>
                <a:lnTo>
                  <a:pt x="61631" y="7240"/>
                </a:lnTo>
                <a:lnTo>
                  <a:pt x="61631" y="127853"/>
                </a:lnTo>
                <a:lnTo>
                  <a:pt x="167057" y="127853"/>
                </a:lnTo>
                <a:lnTo>
                  <a:pt x="167057" y="7240"/>
                </a:lnTo>
                <a:lnTo>
                  <a:pt x="167057" y="2413"/>
                </a:lnTo>
                <a:lnTo>
                  <a:pt x="169471" y="0"/>
                </a:lnTo>
                <a:lnTo>
                  <a:pt x="174298" y="0"/>
                </a:lnTo>
                <a:lnTo>
                  <a:pt x="221625" y="0"/>
                </a:lnTo>
                <a:lnTo>
                  <a:pt x="226452" y="0"/>
                </a:lnTo>
                <a:lnTo>
                  <a:pt x="228865" y="2413"/>
                </a:lnTo>
                <a:lnTo>
                  <a:pt x="228865" y="7240"/>
                </a:lnTo>
                <a:lnTo>
                  <a:pt x="228865" y="264007"/>
                </a:lnTo>
                <a:lnTo>
                  <a:pt x="228865" y="268834"/>
                </a:lnTo>
                <a:lnTo>
                  <a:pt x="226452" y="271248"/>
                </a:lnTo>
                <a:lnTo>
                  <a:pt x="221625" y="271248"/>
                </a:lnTo>
                <a:lnTo>
                  <a:pt x="174298" y="271248"/>
                </a:lnTo>
                <a:lnTo>
                  <a:pt x="169471" y="271248"/>
                </a:lnTo>
                <a:lnTo>
                  <a:pt x="167057" y="268834"/>
                </a:lnTo>
                <a:lnTo>
                  <a:pt x="167057" y="264007"/>
                </a:lnTo>
                <a:lnTo>
                  <a:pt x="167057" y="181185"/>
                </a:lnTo>
                <a:lnTo>
                  <a:pt x="61631" y="181185"/>
                </a:lnTo>
                <a:lnTo>
                  <a:pt x="61631" y="264007"/>
                </a:lnTo>
                <a:lnTo>
                  <a:pt x="61631" y="268834"/>
                </a:lnTo>
                <a:lnTo>
                  <a:pt x="59217" y="271248"/>
                </a:lnTo>
                <a:lnTo>
                  <a:pt x="54390" y="271248"/>
                </a:lnTo>
                <a:close/>
              </a:path>
            </a:pathLst>
          </a:custGeom>
          <a:ln w="74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411211" y="1274039"/>
            <a:ext cx="262255" cy="279400"/>
          </a:xfrm>
          <a:custGeom>
            <a:avLst/>
            <a:gdLst/>
            <a:ahLst/>
            <a:cxnLst/>
            <a:rect l="l" t="t" r="r" b="b"/>
            <a:pathLst>
              <a:path w="262255" h="279400">
                <a:moveTo>
                  <a:pt x="140038" y="7770"/>
                </a:moveTo>
                <a:lnTo>
                  <a:pt x="261005" y="270365"/>
                </a:lnTo>
                <a:lnTo>
                  <a:pt x="262065" y="272955"/>
                </a:lnTo>
                <a:lnTo>
                  <a:pt x="262094" y="275044"/>
                </a:lnTo>
                <a:lnTo>
                  <a:pt x="261094" y="276634"/>
                </a:lnTo>
                <a:lnTo>
                  <a:pt x="260093" y="278223"/>
                </a:lnTo>
                <a:lnTo>
                  <a:pt x="258239" y="279018"/>
                </a:lnTo>
                <a:lnTo>
                  <a:pt x="255531" y="279018"/>
                </a:lnTo>
                <a:lnTo>
                  <a:pt x="203436" y="279018"/>
                </a:lnTo>
                <a:lnTo>
                  <a:pt x="199315" y="279018"/>
                </a:lnTo>
                <a:lnTo>
                  <a:pt x="196548" y="277134"/>
                </a:lnTo>
                <a:lnTo>
                  <a:pt x="195136" y="273367"/>
                </a:lnTo>
                <a:lnTo>
                  <a:pt x="183127" y="243346"/>
                </a:lnTo>
                <a:lnTo>
                  <a:pt x="78937" y="243346"/>
                </a:lnTo>
                <a:lnTo>
                  <a:pt x="66929" y="273367"/>
                </a:lnTo>
                <a:lnTo>
                  <a:pt x="65516" y="277134"/>
                </a:lnTo>
                <a:lnTo>
                  <a:pt x="62749" y="279018"/>
                </a:lnTo>
                <a:lnTo>
                  <a:pt x="58629" y="279018"/>
                </a:lnTo>
                <a:lnTo>
                  <a:pt x="6533" y="279018"/>
                </a:lnTo>
                <a:lnTo>
                  <a:pt x="3943" y="279018"/>
                </a:lnTo>
                <a:lnTo>
                  <a:pt x="2119" y="278223"/>
                </a:lnTo>
                <a:lnTo>
                  <a:pt x="1059" y="276634"/>
                </a:lnTo>
                <a:lnTo>
                  <a:pt x="0" y="275044"/>
                </a:lnTo>
                <a:lnTo>
                  <a:pt x="58" y="272955"/>
                </a:lnTo>
                <a:lnTo>
                  <a:pt x="1236" y="270365"/>
                </a:lnTo>
                <a:lnTo>
                  <a:pt x="122202" y="7770"/>
                </a:lnTo>
                <a:lnTo>
                  <a:pt x="124557" y="2590"/>
                </a:lnTo>
                <a:lnTo>
                  <a:pt x="127500" y="0"/>
                </a:lnTo>
                <a:lnTo>
                  <a:pt x="131032" y="0"/>
                </a:lnTo>
                <a:lnTo>
                  <a:pt x="134564" y="0"/>
                </a:lnTo>
                <a:lnTo>
                  <a:pt x="137566" y="2590"/>
                </a:lnTo>
                <a:lnTo>
                  <a:pt x="140038" y="7770"/>
                </a:lnTo>
                <a:close/>
              </a:path>
              <a:path w="262255" h="279400">
                <a:moveTo>
                  <a:pt x="131032" y="112313"/>
                </a:moveTo>
                <a:lnTo>
                  <a:pt x="97832" y="195842"/>
                </a:lnTo>
                <a:lnTo>
                  <a:pt x="164408" y="195842"/>
                </a:lnTo>
                <a:lnTo>
                  <a:pt x="131032" y="112313"/>
                </a:lnTo>
                <a:close/>
              </a:path>
            </a:pathLst>
          </a:custGeom>
          <a:ln w="74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744801" y="1281809"/>
            <a:ext cx="189865" cy="271780"/>
          </a:xfrm>
          <a:custGeom>
            <a:avLst/>
            <a:gdLst/>
            <a:ahLst/>
            <a:cxnLst/>
            <a:rect l="l" t="t" r="r" b="b"/>
            <a:pathLst>
              <a:path w="189865" h="271780">
                <a:moveTo>
                  <a:pt x="118671" y="271248"/>
                </a:moveTo>
                <a:lnTo>
                  <a:pt x="70990" y="271248"/>
                </a:lnTo>
                <a:lnTo>
                  <a:pt x="66163" y="271248"/>
                </a:lnTo>
                <a:lnTo>
                  <a:pt x="63750" y="268834"/>
                </a:lnTo>
                <a:lnTo>
                  <a:pt x="63750" y="264007"/>
                </a:lnTo>
                <a:lnTo>
                  <a:pt x="63750" y="53331"/>
                </a:lnTo>
                <a:lnTo>
                  <a:pt x="7240" y="53331"/>
                </a:lnTo>
                <a:lnTo>
                  <a:pt x="2413" y="53331"/>
                </a:lnTo>
                <a:lnTo>
                  <a:pt x="0" y="50917"/>
                </a:lnTo>
                <a:lnTo>
                  <a:pt x="0" y="46091"/>
                </a:lnTo>
                <a:lnTo>
                  <a:pt x="0" y="7240"/>
                </a:lnTo>
                <a:lnTo>
                  <a:pt x="0" y="2413"/>
                </a:lnTo>
                <a:lnTo>
                  <a:pt x="2413" y="0"/>
                </a:lnTo>
                <a:lnTo>
                  <a:pt x="7240" y="0"/>
                </a:lnTo>
                <a:lnTo>
                  <a:pt x="182421" y="0"/>
                </a:lnTo>
                <a:lnTo>
                  <a:pt x="187248" y="0"/>
                </a:lnTo>
                <a:lnTo>
                  <a:pt x="189661" y="2413"/>
                </a:lnTo>
                <a:lnTo>
                  <a:pt x="189661" y="7240"/>
                </a:lnTo>
                <a:lnTo>
                  <a:pt x="189661" y="46091"/>
                </a:lnTo>
                <a:lnTo>
                  <a:pt x="189661" y="50917"/>
                </a:lnTo>
                <a:lnTo>
                  <a:pt x="187248" y="53331"/>
                </a:lnTo>
                <a:lnTo>
                  <a:pt x="182421" y="53331"/>
                </a:lnTo>
                <a:lnTo>
                  <a:pt x="125911" y="53331"/>
                </a:lnTo>
                <a:lnTo>
                  <a:pt x="125911" y="264007"/>
                </a:lnTo>
                <a:lnTo>
                  <a:pt x="125911" y="268834"/>
                </a:lnTo>
                <a:lnTo>
                  <a:pt x="123497" y="271248"/>
                </a:lnTo>
                <a:lnTo>
                  <a:pt x="118671" y="271248"/>
                </a:lnTo>
                <a:close/>
              </a:path>
            </a:pathLst>
          </a:custGeom>
          <a:ln w="74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201491" y="1274362"/>
            <a:ext cx="231140" cy="285115"/>
          </a:xfrm>
          <a:custGeom>
            <a:avLst/>
            <a:gdLst/>
            <a:ahLst/>
            <a:cxnLst/>
            <a:rect l="l" t="t" r="r" b="b"/>
            <a:pathLst>
              <a:path w="231140" h="285115">
                <a:moveTo>
                  <a:pt x="52624" y="278694"/>
                </a:moveTo>
                <a:lnTo>
                  <a:pt x="7240" y="278694"/>
                </a:lnTo>
                <a:lnTo>
                  <a:pt x="2413" y="278694"/>
                </a:lnTo>
                <a:lnTo>
                  <a:pt x="0" y="276281"/>
                </a:lnTo>
                <a:lnTo>
                  <a:pt x="0" y="271454"/>
                </a:lnTo>
                <a:lnTo>
                  <a:pt x="0" y="13627"/>
                </a:lnTo>
                <a:lnTo>
                  <a:pt x="0" y="7387"/>
                </a:lnTo>
                <a:lnTo>
                  <a:pt x="1736" y="3414"/>
                </a:lnTo>
                <a:lnTo>
                  <a:pt x="5209" y="1707"/>
                </a:lnTo>
                <a:lnTo>
                  <a:pt x="8682" y="0"/>
                </a:lnTo>
                <a:lnTo>
                  <a:pt x="12832" y="1442"/>
                </a:lnTo>
                <a:lnTo>
                  <a:pt x="17659" y="6033"/>
                </a:lnTo>
                <a:lnTo>
                  <a:pt x="170942" y="158787"/>
                </a:lnTo>
                <a:lnTo>
                  <a:pt x="170942" y="14686"/>
                </a:lnTo>
                <a:lnTo>
                  <a:pt x="170942" y="9859"/>
                </a:lnTo>
                <a:lnTo>
                  <a:pt x="173356" y="7446"/>
                </a:lnTo>
                <a:lnTo>
                  <a:pt x="178183" y="7446"/>
                </a:lnTo>
                <a:lnTo>
                  <a:pt x="223567" y="7446"/>
                </a:lnTo>
                <a:lnTo>
                  <a:pt x="228394" y="7446"/>
                </a:lnTo>
                <a:lnTo>
                  <a:pt x="230808" y="9859"/>
                </a:lnTo>
                <a:lnTo>
                  <a:pt x="230808" y="14686"/>
                </a:lnTo>
                <a:lnTo>
                  <a:pt x="230808" y="272337"/>
                </a:lnTo>
                <a:lnTo>
                  <a:pt x="230808" y="276457"/>
                </a:lnTo>
                <a:lnTo>
                  <a:pt x="229925" y="279606"/>
                </a:lnTo>
                <a:lnTo>
                  <a:pt x="228159" y="281784"/>
                </a:lnTo>
                <a:lnTo>
                  <a:pt x="226393" y="283962"/>
                </a:lnTo>
                <a:lnTo>
                  <a:pt x="224068" y="284845"/>
                </a:lnTo>
                <a:lnTo>
                  <a:pt x="221183" y="284433"/>
                </a:lnTo>
                <a:lnTo>
                  <a:pt x="218299" y="284021"/>
                </a:lnTo>
                <a:lnTo>
                  <a:pt x="215091" y="282108"/>
                </a:lnTo>
                <a:lnTo>
                  <a:pt x="211559" y="278694"/>
                </a:lnTo>
                <a:lnTo>
                  <a:pt x="59688" y="123821"/>
                </a:lnTo>
                <a:lnTo>
                  <a:pt x="59688" y="271454"/>
                </a:lnTo>
                <a:lnTo>
                  <a:pt x="59688" y="276281"/>
                </a:lnTo>
                <a:lnTo>
                  <a:pt x="57334" y="278694"/>
                </a:lnTo>
                <a:lnTo>
                  <a:pt x="52624" y="278694"/>
                </a:lnTo>
                <a:close/>
              </a:path>
            </a:pathLst>
          </a:custGeom>
          <a:ln w="74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546738" y="1281809"/>
            <a:ext cx="172720" cy="271780"/>
          </a:xfrm>
          <a:custGeom>
            <a:avLst/>
            <a:gdLst/>
            <a:ahLst/>
            <a:cxnLst/>
            <a:rect l="l" t="t" r="r" b="b"/>
            <a:pathLst>
              <a:path w="172719" h="271780">
                <a:moveTo>
                  <a:pt x="165468" y="271248"/>
                </a:moveTo>
                <a:lnTo>
                  <a:pt x="7240" y="271248"/>
                </a:lnTo>
                <a:lnTo>
                  <a:pt x="2413" y="271248"/>
                </a:lnTo>
                <a:lnTo>
                  <a:pt x="0" y="268834"/>
                </a:lnTo>
                <a:lnTo>
                  <a:pt x="0" y="264007"/>
                </a:lnTo>
                <a:lnTo>
                  <a:pt x="0" y="7240"/>
                </a:lnTo>
                <a:lnTo>
                  <a:pt x="0" y="2413"/>
                </a:lnTo>
                <a:lnTo>
                  <a:pt x="2413" y="0"/>
                </a:lnTo>
                <a:lnTo>
                  <a:pt x="7240" y="0"/>
                </a:lnTo>
                <a:lnTo>
                  <a:pt x="165468" y="0"/>
                </a:lnTo>
                <a:lnTo>
                  <a:pt x="170295" y="0"/>
                </a:lnTo>
                <a:lnTo>
                  <a:pt x="172708" y="2413"/>
                </a:lnTo>
                <a:lnTo>
                  <a:pt x="172708" y="7240"/>
                </a:lnTo>
                <a:lnTo>
                  <a:pt x="172708" y="46091"/>
                </a:lnTo>
                <a:lnTo>
                  <a:pt x="172708" y="50917"/>
                </a:lnTo>
                <a:lnTo>
                  <a:pt x="170295" y="53331"/>
                </a:lnTo>
                <a:lnTo>
                  <a:pt x="165468" y="53331"/>
                </a:lnTo>
                <a:lnTo>
                  <a:pt x="61631" y="53331"/>
                </a:lnTo>
                <a:lnTo>
                  <a:pt x="61631" y="129266"/>
                </a:lnTo>
                <a:lnTo>
                  <a:pt x="151340" y="129266"/>
                </a:lnTo>
                <a:lnTo>
                  <a:pt x="156167" y="129266"/>
                </a:lnTo>
                <a:lnTo>
                  <a:pt x="158581" y="131680"/>
                </a:lnTo>
                <a:lnTo>
                  <a:pt x="158581" y="136507"/>
                </a:lnTo>
                <a:lnTo>
                  <a:pt x="158581" y="172532"/>
                </a:lnTo>
                <a:lnTo>
                  <a:pt x="158581" y="177359"/>
                </a:lnTo>
                <a:lnTo>
                  <a:pt x="156167" y="179772"/>
                </a:lnTo>
                <a:lnTo>
                  <a:pt x="151340" y="179772"/>
                </a:lnTo>
                <a:lnTo>
                  <a:pt x="61631" y="179772"/>
                </a:lnTo>
                <a:lnTo>
                  <a:pt x="61631" y="217916"/>
                </a:lnTo>
                <a:lnTo>
                  <a:pt x="165468" y="217916"/>
                </a:lnTo>
                <a:lnTo>
                  <a:pt x="170295" y="217916"/>
                </a:lnTo>
                <a:lnTo>
                  <a:pt x="172708" y="220330"/>
                </a:lnTo>
                <a:lnTo>
                  <a:pt x="172708" y="225157"/>
                </a:lnTo>
                <a:lnTo>
                  <a:pt x="172708" y="264007"/>
                </a:lnTo>
                <a:lnTo>
                  <a:pt x="172708" y="268834"/>
                </a:lnTo>
                <a:lnTo>
                  <a:pt x="170295" y="271248"/>
                </a:lnTo>
                <a:lnTo>
                  <a:pt x="165468" y="271248"/>
                </a:lnTo>
                <a:close/>
              </a:path>
            </a:pathLst>
          </a:custGeom>
          <a:ln w="74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806927" y="1281809"/>
            <a:ext cx="237490" cy="271780"/>
          </a:xfrm>
          <a:custGeom>
            <a:avLst/>
            <a:gdLst/>
            <a:ahLst/>
            <a:cxnLst/>
            <a:rect l="l" t="t" r="r" b="b"/>
            <a:pathLst>
              <a:path w="237490" h="271780">
                <a:moveTo>
                  <a:pt x="64574" y="271248"/>
                </a:moveTo>
                <a:lnTo>
                  <a:pt x="6474" y="271248"/>
                </a:lnTo>
                <a:lnTo>
                  <a:pt x="3531" y="271248"/>
                </a:lnTo>
                <a:lnTo>
                  <a:pt x="1648" y="270424"/>
                </a:lnTo>
                <a:lnTo>
                  <a:pt x="824" y="268775"/>
                </a:lnTo>
                <a:lnTo>
                  <a:pt x="0" y="267127"/>
                </a:lnTo>
                <a:lnTo>
                  <a:pt x="294" y="265067"/>
                </a:lnTo>
                <a:lnTo>
                  <a:pt x="1706" y="262595"/>
                </a:lnTo>
                <a:lnTo>
                  <a:pt x="81704" y="135094"/>
                </a:lnTo>
                <a:lnTo>
                  <a:pt x="2766" y="8653"/>
                </a:lnTo>
                <a:lnTo>
                  <a:pt x="1235" y="6180"/>
                </a:lnTo>
                <a:lnTo>
                  <a:pt x="912" y="4120"/>
                </a:lnTo>
                <a:lnTo>
                  <a:pt x="1795" y="2472"/>
                </a:lnTo>
                <a:lnTo>
                  <a:pt x="2677" y="824"/>
                </a:lnTo>
                <a:lnTo>
                  <a:pt x="4591" y="0"/>
                </a:lnTo>
                <a:lnTo>
                  <a:pt x="7534" y="0"/>
                </a:lnTo>
                <a:lnTo>
                  <a:pt x="65104" y="0"/>
                </a:lnTo>
                <a:lnTo>
                  <a:pt x="67105" y="0"/>
                </a:lnTo>
                <a:lnTo>
                  <a:pt x="68783" y="382"/>
                </a:lnTo>
                <a:lnTo>
                  <a:pt x="70136" y="1147"/>
                </a:lnTo>
                <a:lnTo>
                  <a:pt x="71490" y="1913"/>
                </a:lnTo>
                <a:lnTo>
                  <a:pt x="72579" y="3296"/>
                </a:lnTo>
                <a:lnTo>
                  <a:pt x="73403" y="5297"/>
                </a:lnTo>
                <a:lnTo>
                  <a:pt x="118788" y="91652"/>
                </a:lnTo>
                <a:lnTo>
                  <a:pt x="163819" y="5297"/>
                </a:lnTo>
                <a:lnTo>
                  <a:pt x="165585" y="1765"/>
                </a:lnTo>
                <a:lnTo>
                  <a:pt x="168352" y="0"/>
                </a:lnTo>
                <a:lnTo>
                  <a:pt x="172119" y="0"/>
                </a:lnTo>
                <a:lnTo>
                  <a:pt x="230042" y="0"/>
                </a:lnTo>
                <a:lnTo>
                  <a:pt x="232985" y="0"/>
                </a:lnTo>
                <a:lnTo>
                  <a:pt x="234898" y="824"/>
                </a:lnTo>
                <a:lnTo>
                  <a:pt x="235782" y="2472"/>
                </a:lnTo>
                <a:lnTo>
                  <a:pt x="236664" y="4120"/>
                </a:lnTo>
                <a:lnTo>
                  <a:pt x="236341" y="6180"/>
                </a:lnTo>
                <a:lnTo>
                  <a:pt x="234810" y="8653"/>
                </a:lnTo>
                <a:lnTo>
                  <a:pt x="155873" y="135094"/>
                </a:lnTo>
                <a:lnTo>
                  <a:pt x="235517" y="262595"/>
                </a:lnTo>
                <a:lnTo>
                  <a:pt x="237047" y="265067"/>
                </a:lnTo>
                <a:lnTo>
                  <a:pt x="237371" y="267127"/>
                </a:lnTo>
                <a:lnTo>
                  <a:pt x="236488" y="268775"/>
                </a:lnTo>
                <a:lnTo>
                  <a:pt x="235605" y="270424"/>
                </a:lnTo>
                <a:lnTo>
                  <a:pt x="233692" y="271248"/>
                </a:lnTo>
                <a:lnTo>
                  <a:pt x="230749" y="271248"/>
                </a:lnTo>
                <a:lnTo>
                  <a:pt x="172649" y="271248"/>
                </a:lnTo>
                <a:lnTo>
                  <a:pt x="168764" y="271248"/>
                </a:lnTo>
                <a:lnTo>
                  <a:pt x="165939" y="269482"/>
                </a:lnTo>
                <a:lnTo>
                  <a:pt x="164173" y="265950"/>
                </a:lnTo>
                <a:lnTo>
                  <a:pt x="118788" y="179242"/>
                </a:lnTo>
                <a:lnTo>
                  <a:pt x="73050" y="265950"/>
                </a:lnTo>
                <a:lnTo>
                  <a:pt x="71284" y="269482"/>
                </a:lnTo>
                <a:lnTo>
                  <a:pt x="68459" y="271248"/>
                </a:lnTo>
                <a:lnTo>
                  <a:pt x="64574" y="271248"/>
                </a:lnTo>
                <a:close/>
              </a:path>
            </a:pathLst>
          </a:custGeom>
          <a:ln w="74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7119444" y="1281809"/>
            <a:ext cx="189865" cy="271780"/>
          </a:xfrm>
          <a:custGeom>
            <a:avLst/>
            <a:gdLst/>
            <a:ahLst/>
            <a:cxnLst/>
            <a:rect l="l" t="t" r="r" b="b"/>
            <a:pathLst>
              <a:path w="189865" h="271780">
                <a:moveTo>
                  <a:pt x="118670" y="271248"/>
                </a:moveTo>
                <a:lnTo>
                  <a:pt x="70990" y="271248"/>
                </a:lnTo>
                <a:lnTo>
                  <a:pt x="66163" y="271248"/>
                </a:lnTo>
                <a:lnTo>
                  <a:pt x="63750" y="268834"/>
                </a:lnTo>
                <a:lnTo>
                  <a:pt x="63750" y="264007"/>
                </a:lnTo>
                <a:lnTo>
                  <a:pt x="63750" y="53331"/>
                </a:lnTo>
                <a:lnTo>
                  <a:pt x="7240" y="53331"/>
                </a:lnTo>
                <a:lnTo>
                  <a:pt x="2413" y="53331"/>
                </a:lnTo>
                <a:lnTo>
                  <a:pt x="0" y="50917"/>
                </a:lnTo>
                <a:lnTo>
                  <a:pt x="0" y="46091"/>
                </a:lnTo>
                <a:lnTo>
                  <a:pt x="0" y="7240"/>
                </a:lnTo>
                <a:lnTo>
                  <a:pt x="0" y="2413"/>
                </a:lnTo>
                <a:lnTo>
                  <a:pt x="2413" y="0"/>
                </a:lnTo>
                <a:lnTo>
                  <a:pt x="7240" y="0"/>
                </a:lnTo>
                <a:lnTo>
                  <a:pt x="182421" y="0"/>
                </a:lnTo>
                <a:lnTo>
                  <a:pt x="187248" y="0"/>
                </a:lnTo>
                <a:lnTo>
                  <a:pt x="189661" y="2413"/>
                </a:lnTo>
                <a:lnTo>
                  <a:pt x="189661" y="7240"/>
                </a:lnTo>
                <a:lnTo>
                  <a:pt x="189661" y="46091"/>
                </a:lnTo>
                <a:lnTo>
                  <a:pt x="189661" y="50917"/>
                </a:lnTo>
                <a:lnTo>
                  <a:pt x="187248" y="53331"/>
                </a:lnTo>
                <a:lnTo>
                  <a:pt x="182421" y="53331"/>
                </a:lnTo>
                <a:lnTo>
                  <a:pt x="125911" y="53331"/>
                </a:lnTo>
                <a:lnTo>
                  <a:pt x="125911" y="264007"/>
                </a:lnTo>
                <a:lnTo>
                  <a:pt x="125911" y="268834"/>
                </a:lnTo>
                <a:lnTo>
                  <a:pt x="123497" y="271248"/>
                </a:lnTo>
                <a:lnTo>
                  <a:pt x="118670" y="271248"/>
                </a:lnTo>
                <a:close/>
              </a:path>
            </a:pathLst>
          </a:custGeom>
          <a:ln w="74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10981841" y="1188338"/>
            <a:ext cx="6364605" cy="4719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30295">
              <a:lnSpc>
                <a:spcPct val="100000"/>
              </a:lnSpc>
              <a:spcBef>
                <a:spcPts val="95"/>
              </a:spcBef>
              <a:tabLst>
                <a:tab pos="5209540" algn="l"/>
              </a:tabLst>
            </a:pPr>
            <a:r>
              <a:rPr sz="2850" b="1" spc="260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2850" b="1" spc="-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b="1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2850" b="1" spc="-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b="1" spc="17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850" b="1" spc="-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b="1" spc="-5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850" b="1" dirty="0">
                <a:solidFill>
                  <a:srgbClr val="FFFFFF"/>
                </a:solidFill>
                <a:latin typeface="Tahoma"/>
                <a:cs typeface="Tahoma"/>
              </a:rPr>
              <a:t>	N</a:t>
            </a:r>
            <a:r>
              <a:rPr sz="28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b="1" spc="-4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8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b="1" dirty="0">
                <a:solidFill>
                  <a:srgbClr val="FFFFFF"/>
                </a:solidFill>
                <a:latin typeface="Tahoma"/>
                <a:cs typeface="Tahoma"/>
              </a:rPr>
              <a:t>X</a:t>
            </a:r>
            <a:r>
              <a:rPr sz="28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b="1" spc="-8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endParaRPr sz="2850">
              <a:latin typeface="Tahoma"/>
              <a:cs typeface="Tahoma"/>
            </a:endParaRPr>
          </a:p>
          <a:p>
            <a:pPr marL="1034415" marR="1452245" algn="ctr">
              <a:lnSpc>
                <a:spcPct val="125000"/>
              </a:lnSpc>
              <a:spcBef>
                <a:spcPts val="1540"/>
              </a:spcBef>
            </a:pPr>
            <a:r>
              <a:rPr sz="2700" b="1" dirty="0">
                <a:latin typeface="Tahoma"/>
                <a:cs typeface="Tahoma"/>
              </a:rPr>
              <a:t>Mempertahankan</a:t>
            </a:r>
            <a:r>
              <a:rPr sz="2700" b="1" spc="390" dirty="0">
                <a:latin typeface="Tahoma"/>
                <a:cs typeface="Tahoma"/>
              </a:rPr>
              <a:t> </a:t>
            </a:r>
            <a:r>
              <a:rPr sz="2700" b="1" spc="40" dirty="0">
                <a:latin typeface="Tahoma"/>
                <a:cs typeface="Tahoma"/>
              </a:rPr>
              <a:t>dan </a:t>
            </a:r>
            <a:r>
              <a:rPr sz="2700" b="1" spc="-10" dirty="0">
                <a:latin typeface="Tahoma"/>
                <a:cs typeface="Tahoma"/>
              </a:rPr>
              <a:t>Meningkatkan </a:t>
            </a:r>
            <a:r>
              <a:rPr sz="2700" b="1" dirty="0">
                <a:solidFill>
                  <a:srgbClr val="F6A51C"/>
                </a:solidFill>
                <a:latin typeface="Tahoma"/>
                <a:cs typeface="Tahoma"/>
              </a:rPr>
              <a:t>Kapabilitas</a:t>
            </a:r>
            <a:r>
              <a:rPr sz="2700" b="1" spc="490" dirty="0">
                <a:solidFill>
                  <a:srgbClr val="F6A51C"/>
                </a:solidFill>
                <a:latin typeface="Tahoma"/>
                <a:cs typeface="Tahoma"/>
              </a:rPr>
              <a:t> </a:t>
            </a:r>
            <a:r>
              <a:rPr sz="2700" b="1" spc="-20" dirty="0">
                <a:solidFill>
                  <a:srgbClr val="F6A51C"/>
                </a:solidFill>
                <a:latin typeface="Tahoma"/>
                <a:cs typeface="Tahoma"/>
              </a:rPr>
              <a:t>APIP</a:t>
            </a:r>
            <a:endParaRPr sz="2700">
              <a:latin typeface="Tahoma"/>
              <a:cs typeface="Tahoma"/>
            </a:endParaRPr>
          </a:p>
          <a:p>
            <a:pPr marL="22860" marR="1424940" indent="370840">
              <a:lnSpc>
                <a:spcPct val="104500"/>
              </a:lnSpc>
              <a:spcBef>
                <a:spcPts val="1664"/>
              </a:spcBef>
            </a:pPr>
            <a:r>
              <a:rPr sz="2750" b="1" spc="85" dirty="0">
                <a:latin typeface="Tahoma"/>
                <a:cs typeface="Tahoma"/>
              </a:rPr>
              <a:t>Mendorong</a:t>
            </a:r>
            <a:r>
              <a:rPr sz="2750" b="1" spc="80" dirty="0">
                <a:latin typeface="Tahoma"/>
                <a:cs typeface="Tahoma"/>
              </a:rPr>
              <a:t> </a:t>
            </a:r>
            <a:r>
              <a:rPr sz="2750" b="1" spc="50" dirty="0">
                <a:latin typeface="Tahoma"/>
                <a:cs typeface="Tahoma"/>
              </a:rPr>
              <a:t>penerapan </a:t>
            </a:r>
            <a:r>
              <a:rPr sz="2750" b="1" dirty="0">
                <a:solidFill>
                  <a:srgbClr val="C42628"/>
                </a:solidFill>
                <a:latin typeface="Tahoma"/>
                <a:cs typeface="Tahoma"/>
              </a:rPr>
              <a:t>Manajemen</a:t>
            </a:r>
            <a:r>
              <a:rPr sz="2750" b="1" spc="15" dirty="0">
                <a:solidFill>
                  <a:srgbClr val="C42628"/>
                </a:solidFill>
                <a:latin typeface="Tahoma"/>
                <a:cs typeface="Tahoma"/>
              </a:rPr>
              <a:t> </a:t>
            </a:r>
            <a:r>
              <a:rPr sz="2750" b="1" dirty="0">
                <a:solidFill>
                  <a:srgbClr val="C42628"/>
                </a:solidFill>
                <a:latin typeface="Tahoma"/>
                <a:cs typeface="Tahoma"/>
              </a:rPr>
              <a:t>Risiko</a:t>
            </a:r>
            <a:r>
              <a:rPr sz="2750" b="1" spc="25" dirty="0">
                <a:solidFill>
                  <a:srgbClr val="C42628"/>
                </a:solidFill>
                <a:latin typeface="Tahoma"/>
                <a:cs typeface="Tahoma"/>
              </a:rPr>
              <a:t> </a:t>
            </a:r>
            <a:r>
              <a:rPr sz="2750" b="1" spc="-10" dirty="0">
                <a:solidFill>
                  <a:srgbClr val="C42628"/>
                </a:solidFill>
                <a:latin typeface="Tahoma"/>
                <a:cs typeface="Tahoma"/>
              </a:rPr>
              <a:t>Nasional</a:t>
            </a:r>
            <a:endParaRPr sz="2750">
              <a:latin typeface="Tahoma"/>
              <a:cs typeface="Tahoma"/>
            </a:endParaRPr>
          </a:p>
          <a:p>
            <a:pPr marL="12065" marR="2073275" algn="ctr">
              <a:lnSpc>
                <a:spcPct val="104200"/>
              </a:lnSpc>
              <a:spcBef>
                <a:spcPts val="2290"/>
              </a:spcBef>
            </a:pPr>
            <a:r>
              <a:rPr sz="2400" b="1" dirty="0">
                <a:latin typeface="Tahoma"/>
                <a:cs typeface="Tahoma"/>
              </a:rPr>
              <a:t>Peningkatan</a:t>
            </a:r>
            <a:r>
              <a:rPr sz="2400" b="1" spc="24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motivasi</a:t>
            </a:r>
            <a:r>
              <a:rPr sz="2400" b="1" spc="245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kerja </a:t>
            </a:r>
            <a:r>
              <a:rPr sz="2400" b="1" dirty="0">
                <a:latin typeface="Tahoma"/>
                <a:cs typeface="Tahoma"/>
              </a:rPr>
              <a:t>melalui</a:t>
            </a:r>
            <a:r>
              <a:rPr sz="2400" b="1" spc="305" dirty="0">
                <a:latin typeface="Tahoma"/>
                <a:cs typeface="Tahoma"/>
              </a:rPr>
              <a:t> </a:t>
            </a:r>
            <a:r>
              <a:rPr sz="2400" b="1" spc="45" dirty="0">
                <a:solidFill>
                  <a:srgbClr val="23944F"/>
                </a:solidFill>
                <a:latin typeface="Tahoma"/>
                <a:cs typeface="Tahoma"/>
              </a:rPr>
              <a:t>pemberian penghargaan.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029193" y="2188232"/>
            <a:ext cx="2597150" cy="162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100"/>
              </a:lnSpc>
              <a:spcBef>
                <a:spcPts val="100"/>
              </a:spcBef>
            </a:pPr>
            <a:r>
              <a:rPr sz="2300" b="1" spc="45" dirty="0">
                <a:solidFill>
                  <a:srgbClr val="F58F33"/>
                </a:solidFill>
                <a:latin typeface="Tahoma"/>
                <a:cs typeface="Tahoma"/>
              </a:rPr>
              <a:t>Kompetensi</a:t>
            </a:r>
            <a:r>
              <a:rPr sz="2300" b="1" spc="85" dirty="0">
                <a:solidFill>
                  <a:srgbClr val="F58F33"/>
                </a:solidFill>
                <a:latin typeface="Tahoma"/>
                <a:cs typeface="Tahoma"/>
              </a:rPr>
              <a:t> </a:t>
            </a:r>
            <a:r>
              <a:rPr sz="2300" b="1" spc="-25" dirty="0">
                <a:solidFill>
                  <a:srgbClr val="F58F33"/>
                </a:solidFill>
                <a:latin typeface="Tahoma"/>
                <a:cs typeface="Tahoma"/>
              </a:rPr>
              <a:t>SDM </a:t>
            </a:r>
            <a:r>
              <a:rPr sz="2300" b="1" dirty="0">
                <a:latin typeface="Tahoma"/>
                <a:cs typeface="Tahoma"/>
              </a:rPr>
              <a:t>yang</a:t>
            </a:r>
            <a:r>
              <a:rPr sz="2300" b="1" spc="220" dirty="0">
                <a:latin typeface="Tahoma"/>
                <a:cs typeface="Tahoma"/>
              </a:rPr>
              <a:t> </a:t>
            </a:r>
            <a:r>
              <a:rPr sz="2300" b="1" spc="-10" dirty="0">
                <a:latin typeface="Tahoma"/>
                <a:cs typeface="Tahoma"/>
              </a:rPr>
              <a:t>sesuai kebutuhan pengawasan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740116" y="4751196"/>
            <a:ext cx="3595370" cy="90551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400685" marR="5080" indent="-388620">
              <a:lnSpc>
                <a:spcPts val="3450"/>
              </a:lnSpc>
              <a:spcBef>
                <a:spcPts val="229"/>
              </a:spcBef>
            </a:pPr>
            <a:r>
              <a:rPr sz="2900" b="1" spc="-20" dirty="0">
                <a:solidFill>
                  <a:srgbClr val="C70F0F"/>
                </a:solidFill>
                <a:latin typeface="Tahoma"/>
                <a:cs typeface="Tahoma"/>
              </a:rPr>
              <a:t>Responsif</a:t>
            </a:r>
            <a:r>
              <a:rPr sz="2900" b="1" spc="-165" dirty="0">
                <a:solidFill>
                  <a:srgbClr val="C70F0F"/>
                </a:solidFill>
                <a:latin typeface="Tahoma"/>
                <a:cs typeface="Tahoma"/>
              </a:rPr>
              <a:t> </a:t>
            </a:r>
            <a:r>
              <a:rPr sz="2900" b="1" spc="-10" dirty="0">
                <a:latin typeface="Tahoma"/>
                <a:cs typeface="Tahoma"/>
              </a:rPr>
              <a:t>terhadap </a:t>
            </a:r>
            <a:r>
              <a:rPr sz="2900" b="1" spc="-175" dirty="0">
                <a:latin typeface="Tahoma"/>
                <a:cs typeface="Tahoma"/>
              </a:rPr>
              <a:t>isu-</a:t>
            </a:r>
            <a:r>
              <a:rPr sz="2900" b="1" spc="-95" dirty="0">
                <a:latin typeface="Tahoma"/>
                <a:cs typeface="Tahoma"/>
              </a:rPr>
              <a:t>isu</a:t>
            </a:r>
            <a:r>
              <a:rPr sz="2900" b="1" spc="-80" dirty="0">
                <a:latin typeface="Tahoma"/>
                <a:cs typeface="Tahoma"/>
              </a:rPr>
              <a:t> </a:t>
            </a:r>
            <a:r>
              <a:rPr sz="2900" b="1" spc="-10" dirty="0">
                <a:latin typeface="Tahoma"/>
                <a:cs typeface="Tahoma"/>
              </a:rPr>
              <a:t>strategis</a:t>
            </a:r>
            <a:endParaRPr sz="2900">
              <a:latin typeface="Tahoma"/>
              <a:cs typeface="Tahoma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581006" y="8799358"/>
            <a:ext cx="3937000" cy="1139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6100"/>
              </a:lnSpc>
              <a:spcBef>
                <a:spcPts val="100"/>
              </a:spcBef>
            </a:pPr>
            <a:r>
              <a:rPr sz="2100" b="1" dirty="0">
                <a:latin typeface="Tahoma"/>
                <a:cs typeface="Tahoma"/>
              </a:rPr>
              <a:t>Kepuasan</a:t>
            </a:r>
            <a:r>
              <a:rPr sz="2100" b="1" spc="85" dirty="0">
                <a:latin typeface="Tahoma"/>
                <a:cs typeface="Tahoma"/>
              </a:rPr>
              <a:t> </a:t>
            </a:r>
            <a:r>
              <a:rPr sz="2100" b="1" dirty="0">
                <a:latin typeface="Tahoma"/>
                <a:cs typeface="Tahoma"/>
              </a:rPr>
              <a:t>mitra</a:t>
            </a:r>
            <a:r>
              <a:rPr sz="2100" b="1" spc="85" dirty="0">
                <a:latin typeface="Tahoma"/>
                <a:cs typeface="Tahoma"/>
              </a:rPr>
              <a:t> </a:t>
            </a:r>
            <a:r>
              <a:rPr sz="2100" b="1" spc="-20" dirty="0">
                <a:latin typeface="Tahoma"/>
                <a:cs typeface="Tahoma"/>
              </a:rPr>
              <a:t>utama </a:t>
            </a:r>
            <a:r>
              <a:rPr sz="2100" b="1" dirty="0">
                <a:latin typeface="Tahoma"/>
                <a:cs typeface="Tahoma"/>
              </a:rPr>
              <a:t>terhadap</a:t>
            </a:r>
            <a:r>
              <a:rPr sz="2100" b="1" spc="215" dirty="0">
                <a:latin typeface="Tahoma"/>
                <a:cs typeface="Tahoma"/>
              </a:rPr>
              <a:t> </a:t>
            </a:r>
            <a:r>
              <a:rPr sz="2100" b="1" dirty="0">
                <a:latin typeface="Tahoma"/>
                <a:cs typeface="Tahoma"/>
              </a:rPr>
              <a:t>peran</a:t>
            </a:r>
            <a:r>
              <a:rPr sz="2100" b="1" spc="220" dirty="0">
                <a:latin typeface="Tahoma"/>
                <a:cs typeface="Tahoma"/>
              </a:rPr>
              <a:t> </a:t>
            </a:r>
            <a:r>
              <a:rPr sz="2100" b="1" spc="50" dirty="0">
                <a:latin typeface="Tahoma"/>
                <a:cs typeface="Tahoma"/>
              </a:rPr>
              <a:t>dan</a:t>
            </a:r>
            <a:r>
              <a:rPr sz="2100" b="1" spc="220" dirty="0">
                <a:latin typeface="Tahoma"/>
                <a:cs typeface="Tahoma"/>
              </a:rPr>
              <a:t> </a:t>
            </a:r>
            <a:r>
              <a:rPr sz="2100" b="1" spc="-10" dirty="0">
                <a:latin typeface="Tahoma"/>
                <a:cs typeface="Tahoma"/>
              </a:rPr>
              <a:t>layanan </a:t>
            </a:r>
            <a:r>
              <a:rPr sz="2100" b="1" spc="-20" dirty="0">
                <a:latin typeface="Tahoma"/>
                <a:cs typeface="Tahoma"/>
              </a:rPr>
              <a:t>APIP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094914" y="6356096"/>
            <a:ext cx="3299460" cy="73787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90525">
              <a:lnSpc>
                <a:spcPct val="103299"/>
              </a:lnSpc>
              <a:spcBef>
                <a:spcPts val="5"/>
              </a:spcBef>
            </a:pPr>
            <a:r>
              <a:rPr sz="2300" b="1" dirty="0">
                <a:latin typeface="Tahoma"/>
                <a:cs typeface="Tahoma"/>
              </a:rPr>
              <a:t>Penerapan</a:t>
            </a:r>
            <a:r>
              <a:rPr sz="2300" b="1" spc="365" dirty="0">
                <a:latin typeface="Tahoma"/>
                <a:cs typeface="Tahoma"/>
              </a:rPr>
              <a:t> </a:t>
            </a:r>
            <a:r>
              <a:rPr sz="2300" b="1" spc="-20" dirty="0">
                <a:solidFill>
                  <a:srgbClr val="4A64B8"/>
                </a:solidFill>
                <a:latin typeface="Tahoma"/>
                <a:cs typeface="Tahoma"/>
              </a:rPr>
              <a:t>QAIP </a:t>
            </a:r>
            <a:r>
              <a:rPr sz="2300" b="1" dirty="0">
                <a:latin typeface="Tahoma"/>
                <a:cs typeface="Tahoma"/>
              </a:rPr>
              <a:t>secara</a:t>
            </a:r>
            <a:r>
              <a:rPr sz="2300" b="1" spc="120" dirty="0">
                <a:latin typeface="Tahoma"/>
                <a:cs typeface="Tahoma"/>
              </a:rPr>
              <a:t> </a:t>
            </a:r>
            <a:r>
              <a:rPr sz="2300" b="1" spc="-10" dirty="0">
                <a:latin typeface="Tahoma"/>
                <a:cs typeface="Tahoma"/>
              </a:rPr>
              <a:t>berkelanjutan.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1440517" y="7832203"/>
            <a:ext cx="2672080" cy="1125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ts val="2920"/>
              </a:lnSpc>
              <a:spcBef>
                <a:spcPts val="95"/>
              </a:spcBef>
            </a:pPr>
            <a:r>
              <a:rPr sz="2300" b="1" spc="-240" dirty="0">
                <a:solidFill>
                  <a:srgbClr val="C42628"/>
                </a:solidFill>
                <a:latin typeface="Tahoma"/>
                <a:cs typeface="Tahoma"/>
              </a:rPr>
              <a:t>IT</a:t>
            </a:r>
            <a:r>
              <a:rPr sz="2300" b="1" spc="55" dirty="0">
                <a:solidFill>
                  <a:srgbClr val="C42628"/>
                </a:solidFill>
                <a:latin typeface="Tahoma"/>
                <a:cs typeface="Tahoma"/>
              </a:rPr>
              <a:t> </a:t>
            </a:r>
            <a:r>
              <a:rPr sz="2300" b="1" spc="75" dirty="0">
                <a:solidFill>
                  <a:srgbClr val="C42628"/>
                </a:solidFill>
                <a:latin typeface="Tahoma"/>
                <a:cs typeface="Tahoma"/>
              </a:rPr>
              <a:t>Support</a:t>
            </a:r>
            <a:r>
              <a:rPr sz="2300" b="1" spc="70" dirty="0">
                <a:solidFill>
                  <a:srgbClr val="C42628"/>
                </a:solidFill>
                <a:latin typeface="Tahoma"/>
                <a:cs typeface="Tahoma"/>
              </a:rPr>
              <a:t> </a:t>
            </a:r>
            <a:r>
              <a:rPr sz="2300" b="1" spc="55" dirty="0">
                <a:latin typeface="Tahoma"/>
                <a:cs typeface="Tahoma"/>
              </a:rPr>
              <a:t>dalam </a:t>
            </a:r>
            <a:r>
              <a:rPr sz="2300" b="1" spc="-10" dirty="0">
                <a:latin typeface="Tahoma"/>
                <a:cs typeface="Tahoma"/>
              </a:rPr>
              <a:t>pelaksanaan </a:t>
            </a:r>
            <a:r>
              <a:rPr sz="2300" b="1" spc="45" dirty="0">
                <a:latin typeface="Tahoma"/>
                <a:cs typeface="Tahoma"/>
              </a:rPr>
              <a:t>pengawasan.</a:t>
            </a:r>
            <a:endParaRPr sz="2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42926" y="-1961"/>
            <a:ext cx="10045700" cy="10289540"/>
            <a:chOff x="8242926" y="-1961"/>
            <a:chExt cx="10045700" cy="10289540"/>
          </a:xfrm>
        </p:grpSpPr>
        <p:sp>
          <p:nvSpPr>
            <p:cNvPr id="3" name="object 3"/>
            <p:cNvSpPr/>
            <p:nvPr/>
          </p:nvSpPr>
          <p:spPr>
            <a:xfrm>
              <a:off x="8253554" y="0"/>
              <a:ext cx="5964555" cy="10287000"/>
            </a:xfrm>
            <a:custGeom>
              <a:avLst/>
              <a:gdLst/>
              <a:ahLst/>
              <a:cxnLst/>
              <a:rect l="l" t="t" r="r" b="b"/>
              <a:pathLst>
                <a:path w="5964555" h="10287000">
                  <a:moveTo>
                    <a:pt x="4030002" y="9675099"/>
                  </a:moveTo>
                  <a:lnTo>
                    <a:pt x="3907660" y="10286999"/>
                  </a:lnTo>
                  <a:lnTo>
                    <a:pt x="135938" y="10286999"/>
                  </a:lnTo>
                  <a:lnTo>
                    <a:pt x="112633" y="10156964"/>
                  </a:lnTo>
                  <a:lnTo>
                    <a:pt x="101399" y="10089198"/>
                  </a:lnTo>
                  <a:lnTo>
                    <a:pt x="90521" y="10019745"/>
                  </a:lnTo>
                  <a:lnTo>
                    <a:pt x="80044" y="9948634"/>
                  </a:lnTo>
                  <a:lnTo>
                    <a:pt x="70011" y="9875893"/>
                  </a:lnTo>
                  <a:lnTo>
                    <a:pt x="60466" y="9801548"/>
                  </a:lnTo>
                  <a:lnTo>
                    <a:pt x="51451" y="9725629"/>
                  </a:lnTo>
                  <a:lnTo>
                    <a:pt x="43012" y="9648163"/>
                  </a:lnTo>
                  <a:lnTo>
                    <a:pt x="35191" y="9569178"/>
                  </a:lnTo>
                  <a:lnTo>
                    <a:pt x="28032" y="9488702"/>
                  </a:lnTo>
                  <a:lnTo>
                    <a:pt x="21578" y="9406762"/>
                  </a:lnTo>
                  <a:lnTo>
                    <a:pt x="15874" y="9323387"/>
                  </a:lnTo>
                  <a:lnTo>
                    <a:pt x="11372" y="9246267"/>
                  </a:lnTo>
                  <a:lnTo>
                    <a:pt x="5923" y="9128447"/>
                  </a:lnTo>
                  <a:lnTo>
                    <a:pt x="2137" y="9008120"/>
                  </a:lnTo>
                  <a:lnTo>
                    <a:pt x="126" y="8885358"/>
                  </a:lnTo>
                  <a:lnTo>
                    <a:pt x="0" y="8760231"/>
                  </a:lnTo>
                  <a:lnTo>
                    <a:pt x="1870" y="8632811"/>
                  </a:lnTo>
                  <a:lnTo>
                    <a:pt x="5847" y="8503168"/>
                  </a:lnTo>
                  <a:lnTo>
                    <a:pt x="12043" y="8371373"/>
                  </a:lnTo>
                  <a:lnTo>
                    <a:pt x="20567" y="8237498"/>
                  </a:lnTo>
                  <a:lnTo>
                    <a:pt x="31533" y="8101612"/>
                  </a:lnTo>
                  <a:lnTo>
                    <a:pt x="45049" y="7963787"/>
                  </a:lnTo>
                  <a:lnTo>
                    <a:pt x="61228" y="7824093"/>
                  </a:lnTo>
                  <a:lnTo>
                    <a:pt x="80180" y="7682602"/>
                  </a:lnTo>
                  <a:lnTo>
                    <a:pt x="102016" y="7539385"/>
                  </a:lnTo>
                  <a:lnTo>
                    <a:pt x="126847" y="7394512"/>
                  </a:lnTo>
                  <a:lnTo>
                    <a:pt x="154785" y="7248054"/>
                  </a:lnTo>
                  <a:lnTo>
                    <a:pt x="185940" y="7100082"/>
                  </a:lnTo>
                  <a:lnTo>
                    <a:pt x="220423" y="6950667"/>
                  </a:lnTo>
                  <a:lnTo>
                    <a:pt x="258346" y="6799879"/>
                  </a:lnTo>
                  <a:lnTo>
                    <a:pt x="285593" y="6698627"/>
                  </a:lnTo>
                  <a:lnTo>
                    <a:pt x="314451" y="6596818"/>
                  </a:lnTo>
                  <a:lnTo>
                    <a:pt x="344953" y="6494472"/>
                  </a:lnTo>
                  <a:lnTo>
                    <a:pt x="377131" y="6391610"/>
                  </a:lnTo>
                  <a:lnTo>
                    <a:pt x="411019" y="6288255"/>
                  </a:lnTo>
                  <a:lnTo>
                    <a:pt x="446649" y="6184426"/>
                  </a:lnTo>
                  <a:lnTo>
                    <a:pt x="484054" y="6080144"/>
                  </a:lnTo>
                  <a:lnTo>
                    <a:pt x="523267" y="5975432"/>
                  </a:lnTo>
                  <a:lnTo>
                    <a:pt x="564321" y="5870309"/>
                  </a:lnTo>
                  <a:lnTo>
                    <a:pt x="607249" y="5764796"/>
                  </a:lnTo>
                  <a:lnTo>
                    <a:pt x="652084" y="5658915"/>
                  </a:lnTo>
                  <a:lnTo>
                    <a:pt x="698859" y="5552687"/>
                  </a:lnTo>
                  <a:lnTo>
                    <a:pt x="747606" y="5446133"/>
                  </a:lnTo>
                  <a:lnTo>
                    <a:pt x="798359" y="5339273"/>
                  </a:lnTo>
                  <a:lnTo>
                    <a:pt x="851150" y="5232128"/>
                  </a:lnTo>
                  <a:lnTo>
                    <a:pt x="906012" y="5124721"/>
                  </a:lnTo>
                  <a:lnTo>
                    <a:pt x="962978" y="5017071"/>
                  </a:lnTo>
                  <a:lnTo>
                    <a:pt x="1126541" y="4721673"/>
                  </a:lnTo>
                  <a:lnTo>
                    <a:pt x="1317717" y="4389355"/>
                  </a:lnTo>
                  <a:lnTo>
                    <a:pt x="1505505" y="4074858"/>
                  </a:lnTo>
                  <a:lnTo>
                    <a:pt x="1719955" y="3728238"/>
                  </a:lnTo>
                  <a:lnTo>
                    <a:pt x="2016846" y="3265931"/>
                  </a:lnTo>
                  <a:lnTo>
                    <a:pt x="2779057" y="2115396"/>
                  </a:lnTo>
                  <a:lnTo>
                    <a:pt x="2951435" y="1846679"/>
                  </a:lnTo>
                  <a:lnTo>
                    <a:pt x="3069618" y="1656275"/>
                  </a:lnTo>
                  <a:lnTo>
                    <a:pt x="3161080" y="1504131"/>
                  </a:lnTo>
                  <a:lnTo>
                    <a:pt x="3249714" y="1351608"/>
                  </a:lnTo>
                  <a:lnTo>
                    <a:pt x="3335441" y="1198213"/>
                  </a:lnTo>
                  <a:lnTo>
                    <a:pt x="3397781" y="1082295"/>
                  </a:lnTo>
                  <a:lnTo>
                    <a:pt x="3458409" y="965398"/>
                  </a:lnTo>
                  <a:lnTo>
                    <a:pt x="3517291" y="847314"/>
                  </a:lnTo>
                  <a:lnTo>
                    <a:pt x="3574393" y="727833"/>
                  </a:lnTo>
                  <a:lnTo>
                    <a:pt x="3629683" y="606745"/>
                  </a:lnTo>
                  <a:lnTo>
                    <a:pt x="3683127" y="483843"/>
                  </a:lnTo>
                  <a:lnTo>
                    <a:pt x="3734692" y="358917"/>
                  </a:lnTo>
                  <a:lnTo>
                    <a:pt x="3784344" y="231759"/>
                  </a:lnTo>
                  <a:lnTo>
                    <a:pt x="3816367" y="145643"/>
                  </a:lnTo>
                  <a:lnTo>
                    <a:pt x="3847515" y="58379"/>
                  </a:lnTo>
                  <a:lnTo>
                    <a:pt x="3867596" y="0"/>
                  </a:lnTo>
                  <a:lnTo>
                    <a:pt x="5964410" y="0"/>
                  </a:lnTo>
                  <a:lnTo>
                    <a:pt x="4030002" y="9675099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242926" y="-1961"/>
              <a:ext cx="5215255" cy="10288270"/>
            </a:xfrm>
            <a:custGeom>
              <a:avLst/>
              <a:gdLst/>
              <a:ahLst/>
              <a:cxnLst/>
              <a:rect l="l" t="t" r="r" b="b"/>
              <a:pathLst>
                <a:path w="5215255" h="10288270">
                  <a:moveTo>
                    <a:pt x="268296" y="6799855"/>
                  </a:moveTo>
                  <a:lnTo>
                    <a:pt x="78386" y="7749703"/>
                  </a:lnTo>
                  <a:lnTo>
                    <a:pt x="78038" y="7686667"/>
                  </a:lnTo>
                  <a:lnTo>
                    <a:pt x="242649" y="6863351"/>
                  </a:lnTo>
                  <a:lnTo>
                    <a:pt x="268296" y="6799855"/>
                  </a:lnTo>
                  <a:close/>
                </a:path>
                <a:path w="5215255" h="10288270">
                  <a:moveTo>
                    <a:pt x="320757" y="6602242"/>
                  </a:moveTo>
                  <a:lnTo>
                    <a:pt x="55026" y="7931318"/>
                  </a:lnTo>
                  <a:lnTo>
                    <a:pt x="54426" y="7869543"/>
                  </a:lnTo>
                  <a:lnTo>
                    <a:pt x="294897" y="6666807"/>
                  </a:lnTo>
                  <a:lnTo>
                    <a:pt x="320757" y="6602242"/>
                  </a:lnTo>
                  <a:close/>
                </a:path>
                <a:path w="5215255" h="10288270">
                  <a:moveTo>
                    <a:pt x="360233" y="6469579"/>
                  </a:moveTo>
                  <a:lnTo>
                    <a:pt x="44030" y="8051090"/>
                  </a:lnTo>
                  <a:lnTo>
                    <a:pt x="43258" y="7990175"/>
                  </a:lnTo>
                  <a:lnTo>
                    <a:pt x="334234" y="6534838"/>
                  </a:lnTo>
                  <a:lnTo>
                    <a:pt x="360233" y="6469579"/>
                  </a:lnTo>
                  <a:close/>
                </a:path>
                <a:path w="5215255" h="10288270">
                  <a:moveTo>
                    <a:pt x="426183" y="6269279"/>
                  </a:moveTo>
                  <a:lnTo>
                    <a:pt x="23090" y="8285379"/>
                  </a:lnTo>
                  <a:lnTo>
                    <a:pt x="21965" y="8226228"/>
                  </a:lnTo>
                  <a:lnTo>
                    <a:pt x="33383" y="8169121"/>
                  </a:lnTo>
                  <a:lnTo>
                    <a:pt x="32436" y="8109080"/>
                  </a:lnTo>
                  <a:lnTo>
                    <a:pt x="373847" y="6401489"/>
                  </a:lnTo>
                  <a:lnTo>
                    <a:pt x="426183" y="6269279"/>
                  </a:lnTo>
                  <a:close/>
                </a:path>
                <a:path w="5215255" h="10288270">
                  <a:moveTo>
                    <a:pt x="884987" y="10257925"/>
                  </a:moveTo>
                  <a:lnTo>
                    <a:pt x="879168" y="10287026"/>
                  </a:lnTo>
                  <a:lnTo>
                    <a:pt x="140785" y="10287805"/>
                  </a:lnTo>
                  <a:lnTo>
                    <a:pt x="142982" y="10276818"/>
                  </a:lnTo>
                  <a:lnTo>
                    <a:pt x="125092" y="10236743"/>
                  </a:lnTo>
                  <a:lnTo>
                    <a:pt x="119776" y="10198556"/>
                  </a:lnTo>
                  <a:lnTo>
                    <a:pt x="104540" y="10080425"/>
                  </a:lnTo>
                  <a:lnTo>
                    <a:pt x="90360" y="9957017"/>
                  </a:lnTo>
                  <a:lnTo>
                    <a:pt x="73411" y="9912237"/>
                  </a:lnTo>
                  <a:lnTo>
                    <a:pt x="69029" y="9869375"/>
                  </a:lnTo>
                  <a:lnTo>
                    <a:pt x="52629" y="9692291"/>
                  </a:lnTo>
                  <a:lnTo>
                    <a:pt x="34608" y="9458537"/>
                  </a:lnTo>
                  <a:lnTo>
                    <a:pt x="16495" y="9160468"/>
                  </a:lnTo>
                  <a:lnTo>
                    <a:pt x="0" y="8789532"/>
                  </a:lnTo>
                  <a:lnTo>
                    <a:pt x="10490" y="8737063"/>
                  </a:lnTo>
                  <a:lnTo>
                    <a:pt x="3592" y="8512456"/>
                  </a:lnTo>
                  <a:lnTo>
                    <a:pt x="14555" y="8457621"/>
                  </a:lnTo>
                  <a:lnTo>
                    <a:pt x="11852" y="8341588"/>
                  </a:lnTo>
                  <a:lnTo>
                    <a:pt x="439997" y="6200187"/>
                  </a:lnTo>
                  <a:lnTo>
                    <a:pt x="652423" y="5655940"/>
                  </a:lnTo>
                  <a:lnTo>
                    <a:pt x="691704" y="5589026"/>
                  </a:lnTo>
                  <a:lnTo>
                    <a:pt x="745534" y="5449346"/>
                  </a:lnTo>
                  <a:lnTo>
                    <a:pt x="784988" y="5381567"/>
                  </a:lnTo>
                  <a:lnTo>
                    <a:pt x="812045" y="5311016"/>
                  </a:lnTo>
                  <a:lnTo>
                    <a:pt x="891232" y="5174067"/>
                  </a:lnTo>
                  <a:lnTo>
                    <a:pt x="918453" y="5102695"/>
                  </a:lnTo>
                  <a:lnTo>
                    <a:pt x="997961" y="4964138"/>
                  </a:lnTo>
                  <a:lnTo>
                    <a:pt x="1020885" y="4914261"/>
                  </a:lnTo>
                  <a:lnTo>
                    <a:pt x="1056186" y="4867255"/>
                  </a:lnTo>
                  <a:lnTo>
                    <a:pt x="1101652" y="4769407"/>
                  </a:lnTo>
                  <a:lnTo>
                    <a:pt x="1136724" y="4723546"/>
                  </a:lnTo>
                  <a:lnTo>
                    <a:pt x="1160599" y="4668912"/>
                  </a:lnTo>
                  <a:lnTo>
                    <a:pt x="1196833" y="4617239"/>
                  </a:lnTo>
                  <a:lnTo>
                    <a:pt x="1220521" y="4563539"/>
                  </a:lnTo>
                  <a:lnTo>
                    <a:pt x="1256571" y="4512787"/>
                  </a:lnTo>
                  <a:lnTo>
                    <a:pt x="1280077" y="4459997"/>
                  </a:lnTo>
                  <a:lnTo>
                    <a:pt x="1315947" y="4410143"/>
                  </a:lnTo>
                  <a:lnTo>
                    <a:pt x="1339276" y="4358238"/>
                  </a:lnTo>
                  <a:lnTo>
                    <a:pt x="1374972" y="4309258"/>
                  </a:lnTo>
                  <a:lnTo>
                    <a:pt x="1398128" y="4258215"/>
                  </a:lnTo>
                  <a:lnTo>
                    <a:pt x="1433654" y="4210084"/>
                  </a:lnTo>
                  <a:lnTo>
                    <a:pt x="1456643" y="4159879"/>
                  </a:lnTo>
                  <a:lnTo>
                    <a:pt x="1492004" y="4112573"/>
                  </a:lnTo>
                  <a:lnTo>
                    <a:pt x="1514831" y="4063181"/>
                  </a:lnTo>
                  <a:lnTo>
                    <a:pt x="1550031" y="4016677"/>
                  </a:lnTo>
                  <a:lnTo>
                    <a:pt x="1572700" y="3968075"/>
                  </a:lnTo>
                  <a:lnTo>
                    <a:pt x="1607745" y="3922349"/>
                  </a:lnTo>
                  <a:lnTo>
                    <a:pt x="1630261" y="3874512"/>
                  </a:lnTo>
                  <a:lnTo>
                    <a:pt x="1665155" y="3829540"/>
                  </a:lnTo>
                  <a:lnTo>
                    <a:pt x="1687523" y="3782445"/>
                  </a:lnTo>
                  <a:lnTo>
                    <a:pt x="1722271" y="3738201"/>
                  </a:lnTo>
                  <a:lnTo>
                    <a:pt x="1744495" y="3691824"/>
                  </a:lnTo>
                  <a:lnTo>
                    <a:pt x="1779103" y="3648286"/>
                  </a:lnTo>
                  <a:lnTo>
                    <a:pt x="1801188" y="3602602"/>
                  </a:lnTo>
                  <a:lnTo>
                    <a:pt x="1835659" y="3559745"/>
                  </a:lnTo>
                  <a:lnTo>
                    <a:pt x="1857611" y="3514731"/>
                  </a:lnTo>
                  <a:lnTo>
                    <a:pt x="1891951" y="3472532"/>
                  </a:lnTo>
                  <a:lnTo>
                    <a:pt x="1913773" y="3428162"/>
                  </a:lnTo>
                  <a:lnTo>
                    <a:pt x="1947986" y="3386597"/>
                  </a:lnTo>
                  <a:lnTo>
                    <a:pt x="1969684" y="3342849"/>
                  </a:lnTo>
                  <a:lnTo>
                    <a:pt x="2003776" y="3301893"/>
                  </a:lnTo>
                  <a:lnTo>
                    <a:pt x="2025354" y="3258742"/>
                  </a:lnTo>
                  <a:lnTo>
                    <a:pt x="2059329" y="3218371"/>
                  </a:lnTo>
                  <a:lnTo>
                    <a:pt x="2102201" y="3133495"/>
                  </a:lnTo>
                  <a:lnTo>
                    <a:pt x="2136009" y="3093957"/>
                  </a:lnTo>
                  <a:lnTo>
                    <a:pt x="2157310" y="3052195"/>
                  </a:lnTo>
                  <a:lnTo>
                    <a:pt x="2191013" y="3013182"/>
                  </a:lnTo>
                  <a:lnTo>
                    <a:pt x="2212212" y="2971933"/>
                  </a:lnTo>
                  <a:lnTo>
                    <a:pt x="2229013" y="2952677"/>
                  </a:lnTo>
                  <a:lnTo>
                    <a:pt x="945774" y="9370899"/>
                  </a:lnTo>
                  <a:lnTo>
                    <a:pt x="945376" y="9437667"/>
                  </a:lnTo>
                  <a:lnTo>
                    <a:pt x="920223" y="9563470"/>
                  </a:lnTo>
                  <a:lnTo>
                    <a:pt x="920378" y="9627470"/>
                  </a:lnTo>
                  <a:lnTo>
                    <a:pt x="908268" y="9688042"/>
                  </a:lnTo>
                  <a:lnTo>
                    <a:pt x="908800" y="9750158"/>
                  </a:lnTo>
                  <a:lnTo>
                    <a:pt x="897069" y="9808831"/>
                  </a:lnTo>
                  <a:lnTo>
                    <a:pt x="897984" y="9869033"/>
                  </a:lnTo>
                  <a:lnTo>
                    <a:pt x="886639" y="9925777"/>
                  </a:lnTo>
                  <a:lnTo>
                    <a:pt x="891141" y="10097591"/>
                  </a:lnTo>
                  <a:lnTo>
                    <a:pt x="880585" y="10150385"/>
                  </a:lnTo>
                  <a:lnTo>
                    <a:pt x="884987" y="10257925"/>
                  </a:lnTo>
                  <a:close/>
                </a:path>
                <a:path w="5215255" h="10288270">
                  <a:moveTo>
                    <a:pt x="5215109" y="1266"/>
                  </a:moveTo>
                  <a:lnTo>
                    <a:pt x="4894168" y="1606478"/>
                  </a:lnTo>
                  <a:lnTo>
                    <a:pt x="4871818" y="1653486"/>
                  </a:lnTo>
                  <a:lnTo>
                    <a:pt x="4861942" y="1702884"/>
                  </a:lnTo>
                  <a:lnTo>
                    <a:pt x="4839632" y="1749691"/>
                  </a:lnTo>
                  <a:lnTo>
                    <a:pt x="4829796" y="1798888"/>
                  </a:lnTo>
                  <a:lnTo>
                    <a:pt x="4807525" y="1845496"/>
                  </a:lnTo>
                  <a:lnTo>
                    <a:pt x="4797728" y="1894497"/>
                  </a:lnTo>
                  <a:lnTo>
                    <a:pt x="4753285" y="1987230"/>
                  </a:lnTo>
                  <a:lnTo>
                    <a:pt x="4743545" y="2035944"/>
                  </a:lnTo>
                  <a:lnTo>
                    <a:pt x="4699215" y="2128110"/>
                  </a:lnTo>
                  <a:lnTo>
                    <a:pt x="4689531" y="2176545"/>
                  </a:lnTo>
                  <a:lnTo>
                    <a:pt x="4601161" y="2359424"/>
                  </a:lnTo>
                  <a:lnTo>
                    <a:pt x="4591567" y="2407414"/>
                  </a:lnTo>
                  <a:lnTo>
                    <a:pt x="4306438" y="2991401"/>
                  </a:lnTo>
                  <a:lnTo>
                    <a:pt x="4272161" y="3033289"/>
                  </a:lnTo>
                  <a:lnTo>
                    <a:pt x="4163255" y="3254105"/>
                  </a:lnTo>
                  <a:lnTo>
                    <a:pt x="4129062" y="3295569"/>
                  </a:lnTo>
                  <a:lnTo>
                    <a:pt x="4063923" y="3427034"/>
                  </a:lnTo>
                  <a:lnTo>
                    <a:pt x="4029783" y="3468235"/>
                  </a:lnTo>
                  <a:lnTo>
                    <a:pt x="3964798" y="3598932"/>
                  </a:lnTo>
                  <a:lnTo>
                    <a:pt x="3930707" y="3639886"/>
                  </a:lnTo>
                  <a:lnTo>
                    <a:pt x="3887468" y="3726594"/>
                  </a:lnTo>
                  <a:lnTo>
                    <a:pt x="3853412" y="3767371"/>
                  </a:lnTo>
                  <a:lnTo>
                    <a:pt x="3810242" y="3853736"/>
                  </a:lnTo>
                  <a:lnTo>
                    <a:pt x="3776220" y="3894346"/>
                  </a:lnTo>
                  <a:lnTo>
                    <a:pt x="3754662" y="3937391"/>
                  </a:lnTo>
                  <a:lnTo>
                    <a:pt x="3720661" y="3977894"/>
                  </a:lnTo>
                  <a:lnTo>
                    <a:pt x="3677598" y="4063724"/>
                  </a:lnTo>
                  <a:lnTo>
                    <a:pt x="3643628" y="4104074"/>
                  </a:lnTo>
                  <a:lnTo>
                    <a:pt x="3622121" y="4146864"/>
                  </a:lnTo>
                  <a:lnTo>
                    <a:pt x="3588171" y="4187116"/>
                  </a:lnTo>
                  <a:lnTo>
                    <a:pt x="3545205" y="4272459"/>
                  </a:lnTo>
                  <a:lnTo>
                    <a:pt x="3511282" y="4312571"/>
                  </a:lnTo>
                  <a:lnTo>
                    <a:pt x="3489822" y="4355130"/>
                  </a:lnTo>
                  <a:lnTo>
                    <a:pt x="3455917" y="4395155"/>
                  </a:lnTo>
                  <a:lnTo>
                    <a:pt x="3434474" y="4437627"/>
                  </a:lnTo>
                  <a:lnTo>
                    <a:pt x="3400585" y="4477568"/>
                  </a:lnTo>
                  <a:lnTo>
                    <a:pt x="3379159" y="4519958"/>
                  </a:lnTo>
                  <a:lnTo>
                    <a:pt x="3345286" y="4559819"/>
                  </a:lnTo>
                  <a:lnTo>
                    <a:pt x="3323875" y="4602131"/>
                  </a:lnTo>
                  <a:lnTo>
                    <a:pt x="3290018" y="4641915"/>
                  </a:lnTo>
                  <a:lnTo>
                    <a:pt x="3268622" y="4684152"/>
                  </a:lnTo>
                  <a:lnTo>
                    <a:pt x="3234780" y="4723863"/>
                  </a:lnTo>
                  <a:lnTo>
                    <a:pt x="3213398" y="4766029"/>
                  </a:lnTo>
                  <a:lnTo>
                    <a:pt x="3158200" y="4847771"/>
                  </a:lnTo>
                  <a:lnTo>
                    <a:pt x="3081679" y="4971390"/>
                  </a:lnTo>
                  <a:lnTo>
                    <a:pt x="3012804" y="5056763"/>
                  </a:lnTo>
                  <a:lnTo>
                    <a:pt x="2990842" y="5101833"/>
                  </a:lnTo>
                  <a:lnTo>
                    <a:pt x="2934503" y="5189283"/>
                  </a:lnTo>
                  <a:lnTo>
                    <a:pt x="2787646" y="5405585"/>
                  </a:lnTo>
                  <a:lnTo>
                    <a:pt x="2719017" y="5489730"/>
                  </a:lnTo>
                  <a:lnTo>
                    <a:pt x="2697170" y="5534219"/>
                  </a:lnTo>
                  <a:lnTo>
                    <a:pt x="2662880" y="5576172"/>
                  </a:lnTo>
                  <a:lnTo>
                    <a:pt x="2641051" y="5620570"/>
                  </a:lnTo>
                  <a:lnTo>
                    <a:pt x="2606778" y="5662437"/>
                  </a:lnTo>
                  <a:lnTo>
                    <a:pt x="2584966" y="5706754"/>
                  </a:lnTo>
                  <a:lnTo>
                    <a:pt x="2550708" y="5748544"/>
                  </a:lnTo>
                  <a:lnTo>
                    <a:pt x="2528911" y="5792788"/>
                  </a:lnTo>
                  <a:lnTo>
                    <a:pt x="2494666" y="5834509"/>
                  </a:lnTo>
                  <a:lnTo>
                    <a:pt x="2472882" y="5878689"/>
                  </a:lnTo>
                  <a:lnTo>
                    <a:pt x="2404423" y="5961985"/>
                  </a:lnTo>
                  <a:lnTo>
                    <a:pt x="2382654" y="6006085"/>
                  </a:lnTo>
                  <a:lnTo>
                    <a:pt x="2348436" y="6047673"/>
                  </a:lnTo>
                  <a:lnTo>
                    <a:pt x="2304920" y="6135771"/>
                  </a:lnTo>
                  <a:lnTo>
                    <a:pt x="2270713" y="6177305"/>
                  </a:lnTo>
                  <a:lnTo>
                    <a:pt x="2248962" y="6221316"/>
                  </a:lnTo>
                  <a:lnTo>
                    <a:pt x="2214760" y="6262825"/>
                  </a:lnTo>
                  <a:lnTo>
                    <a:pt x="2193013" y="6306815"/>
                  </a:lnTo>
                  <a:lnTo>
                    <a:pt x="2158815" y="6348307"/>
                  </a:lnTo>
                  <a:lnTo>
                    <a:pt x="2115327" y="6436261"/>
                  </a:lnTo>
                  <a:lnTo>
                    <a:pt x="2081130" y="6477745"/>
                  </a:lnTo>
                  <a:lnTo>
                    <a:pt x="2059386" y="6521722"/>
                  </a:lnTo>
                  <a:lnTo>
                    <a:pt x="2025188" y="6563212"/>
                  </a:lnTo>
                  <a:lnTo>
                    <a:pt x="1981695" y="6651192"/>
                  </a:lnTo>
                  <a:lnTo>
                    <a:pt x="1947492" y="6692707"/>
                  </a:lnTo>
                  <a:lnTo>
                    <a:pt x="1882227" y="6824805"/>
                  </a:lnTo>
                  <a:lnTo>
                    <a:pt x="1848011" y="6866382"/>
                  </a:lnTo>
                  <a:lnTo>
                    <a:pt x="1760916" y="7042887"/>
                  </a:lnTo>
                  <a:lnTo>
                    <a:pt x="1726675" y="7084593"/>
                  </a:lnTo>
                  <a:lnTo>
                    <a:pt x="1442693" y="7662844"/>
                  </a:lnTo>
                  <a:lnTo>
                    <a:pt x="1433230" y="7710177"/>
                  </a:lnTo>
                  <a:lnTo>
                    <a:pt x="1367402" y="7845088"/>
                  </a:lnTo>
                  <a:lnTo>
                    <a:pt x="1357886" y="7892683"/>
                  </a:lnTo>
                  <a:lnTo>
                    <a:pt x="1313903" y="7983110"/>
                  </a:lnTo>
                  <a:lnTo>
                    <a:pt x="1304343" y="8030926"/>
                  </a:lnTo>
                  <a:lnTo>
                    <a:pt x="1260269" y="8121813"/>
                  </a:lnTo>
                  <a:lnTo>
                    <a:pt x="1250661" y="8169868"/>
                  </a:lnTo>
                  <a:lnTo>
                    <a:pt x="1228582" y="8215518"/>
                  </a:lnTo>
                  <a:lnTo>
                    <a:pt x="1218940" y="8263744"/>
                  </a:lnTo>
                  <a:lnTo>
                    <a:pt x="1196827" y="8309568"/>
                  </a:lnTo>
                  <a:lnTo>
                    <a:pt x="1181414" y="8386659"/>
                  </a:lnTo>
                  <a:lnTo>
                    <a:pt x="1153707" y="8460458"/>
                  </a:lnTo>
                  <a:lnTo>
                    <a:pt x="1138616" y="8535939"/>
                  </a:lnTo>
                  <a:lnTo>
                    <a:pt x="1111234" y="8608114"/>
                  </a:lnTo>
                  <a:lnTo>
                    <a:pt x="1096470" y="8681955"/>
                  </a:lnTo>
                  <a:lnTo>
                    <a:pt x="1069419" y="8752475"/>
                  </a:lnTo>
                  <a:lnTo>
                    <a:pt x="2229013" y="2952677"/>
                  </a:lnTo>
                  <a:lnTo>
                    <a:pt x="2245814" y="2933422"/>
                  </a:lnTo>
                  <a:lnTo>
                    <a:pt x="2300422" y="2854628"/>
                  </a:lnTo>
                  <a:lnTo>
                    <a:pt x="2342393" y="2774263"/>
                  </a:lnTo>
                  <a:lnTo>
                    <a:pt x="2504659" y="2545668"/>
                  </a:lnTo>
                  <a:lnTo>
                    <a:pt x="2545992" y="2468496"/>
                  </a:lnTo>
                  <a:lnTo>
                    <a:pt x="2579060" y="2432658"/>
                  </a:lnTo>
                  <a:lnTo>
                    <a:pt x="2620192" y="2356486"/>
                  </a:lnTo>
                  <a:lnTo>
                    <a:pt x="2653166" y="2321120"/>
                  </a:lnTo>
                  <a:lnTo>
                    <a:pt x="2694120" y="2245839"/>
                  </a:lnTo>
                  <a:lnTo>
                    <a:pt x="2727010" y="2210891"/>
                  </a:lnTo>
                  <a:lnTo>
                    <a:pt x="2788171" y="2099321"/>
                  </a:lnTo>
                  <a:lnTo>
                    <a:pt x="2820966" y="2064848"/>
                  </a:lnTo>
                  <a:lnTo>
                    <a:pt x="2881872" y="1954555"/>
                  </a:lnTo>
                  <a:lnTo>
                    <a:pt x="2914591" y="1920460"/>
                  </a:lnTo>
                  <a:lnTo>
                    <a:pt x="2995509" y="1774854"/>
                  </a:lnTo>
                  <a:lnTo>
                    <a:pt x="3028161" y="1741096"/>
                  </a:lnTo>
                  <a:lnTo>
                    <a:pt x="3189495" y="1452389"/>
                  </a:lnTo>
                  <a:lnTo>
                    <a:pt x="3222101" y="1418859"/>
                  </a:lnTo>
                  <a:lnTo>
                    <a:pt x="3383458" y="1130037"/>
                  </a:lnTo>
                  <a:lnTo>
                    <a:pt x="3391209" y="1091270"/>
                  </a:lnTo>
                  <a:lnTo>
                    <a:pt x="3533036" y="835355"/>
                  </a:lnTo>
                  <a:lnTo>
                    <a:pt x="3540914" y="795951"/>
                  </a:lnTo>
                  <a:lnTo>
                    <a:pt x="3622467" y="647168"/>
                  </a:lnTo>
                  <a:lnTo>
                    <a:pt x="3630464" y="607170"/>
                  </a:lnTo>
                  <a:lnTo>
                    <a:pt x="3671448" y="531739"/>
                  </a:lnTo>
                  <a:lnTo>
                    <a:pt x="3679530" y="491313"/>
                  </a:lnTo>
                  <a:lnTo>
                    <a:pt x="3720697" y="414971"/>
                  </a:lnTo>
                  <a:lnTo>
                    <a:pt x="3728876" y="374064"/>
                  </a:lnTo>
                  <a:lnTo>
                    <a:pt x="3770246" y="296703"/>
                  </a:lnTo>
                  <a:lnTo>
                    <a:pt x="3778532" y="255259"/>
                  </a:lnTo>
                  <a:lnTo>
                    <a:pt x="3799310" y="216114"/>
                  </a:lnTo>
                  <a:lnTo>
                    <a:pt x="3807674" y="174282"/>
                  </a:lnTo>
                  <a:lnTo>
                    <a:pt x="3828531" y="134737"/>
                  </a:lnTo>
                  <a:lnTo>
                    <a:pt x="3836977" y="92494"/>
                  </a:lnTo>
                  <a:lnTo>
                    <a:pt x="3857920" y="52525"/>
                  </a:lnTo>
                  <a:lnTo>
                    <a:pt x="3868422" y="0"/>
                  </a:lnTo>
                  <a:lnTo>
                    <a:pt x="5215109" y="1266"/>
                  </a:lnTo>
                  <a:close/>
                </a:path>
                <a:path w="5215255" h="10288270">
                  <a:moveTo>
                    <a:pt x="5204649" y="118361"/>
                  </a:moveTo>
                  <a:lnTo>
                    <a:pt x="4926477" y="1509662"/>
                  </a:lnTo>
                  <a:lnTo>
                    <a:pt x="4904085" y="1556876"/>
                  </a:lnTo>
                  <a:lnTo>
                    <a:pt x="5203975" y="56955"/>
                  </a:lnTo>
                  <a:lnTo>
                    <a:pt x="5204649" y="118361"/>
                  </a:lnTo>
                  <a:close/>
                </a:path>
                <a:path w="5215255" h="10288270">
                  <a:moveTo>
                    <a:pt x="5193309" y="239857"/>
                  </a:moveTo>
                  <a:lnTo>
                    <a:pt x="4968869" y="1362408"/>
                  </a:lnTo>
                  <a:lnTo>
                    <a:pt x="4946415" y="1409939"/>
                  </a:lnTo>
                  <a:lnTo>
                    <a:pt x="5192791" y="177671"/>
                  </a:lnTo>
                  <a:lnTo>
                    <a:pt x="5193309" y="239857"/>
                  </a:lnTo>
                  <a:close/>
                </a:path>
                <a:path w="5215255" h="10288270">
                  <a:moveTo>
                    <a:pt x="5157284" y="484816"/>
                  </a:moveTo>
                  <a:lnTo>
                    <a:pt x="5011455" y="1214190"/>
                  </a:lnTo>
                  <a:lnTo>
                    <a:pt x="4988936" y="1262045"/>
                  </a:lnTo>
                  <a:lnTo>
                    <a:pt x="5157057" y="421173"/>
                  </a:lnTo>
                  <a:lnTo>
                    <a:pt x="5157284" y="484816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79992" y="11"/>
              <a:ext cx="3300095" cy="10287000"/>
            </a:xfrm>
            <a:custGeom>
              <a:avLst/>
              <a:gdLst/>
              <a:ahLst/>
              <a:cxnLst/>
              <a:rect l="l" t="t" r="r" b="b"/>
              <a:pathLst>
                <a:path w="3300095" h="10287000">
                  <a:moveTo>
                    <a:pt x="2249068" y="5308409"/>
                  </a:moveTo>
                  <a:lnTo>
                    <a:pt x="2212035" y="5346192"/>
                  </a:lnTo>
                  <a:lnTo>
                    <a:pt x="2177250" y="5382641"/>
                  </a:lnTo>
                  <a:lnTo>
                    <a:pt x="2132330" y="5430761"/>
                  </a:lnTo>
                  <a:lnTo>
                    <a:pt x="2078062" y="5490222"/>
                  </a:lnTo>
                  <a:lnTo>
                    <a:pt x="2015286" y="5560682"/>
                  </a:lnTo>
                  <a:lnTo>
                    <a:pt x="1944801" y="5641810"/>
                  </a:lnTo>
                  <a:lnTo>
                    <a:pt x="1867446" y="5733262"/>
                  </a:lnTo>
                  <a:lnTo>
                    <a:pt x="1784032" y="5834710"/>
                  </a:lnTo>
                  <a:lnTo>
                    <a:pt x="1695386" y="5945810"/>
                  </a:lnTo>
                  <a:lnTo>
                    <a:pt x="1602308" y="6066231"/>
                  </a:lnTo>
                  <a:lnTo>
                    <a:pt x="1538198" y="6151537"/>
                  </a:lnTo>
                  <a:lnTo>
                    <a:pt x="1472742" y="6240729"/>
                  </a:lnTo>
                  <a:lnTo>
                    <a:pt x="1406169" y="6333706"/>
                  </a:lnTo>
                  <a:lnTo>
                    <a:pt x="1338719" y="6430391"/>
                  </a:lnTo>
                  <a:lnTo>
                    <a:pt x="1270635" y="6530670"/>
                  </a:lnTo>
                  <a:lnTo>
                    <a:pt x="1202169" y="6634442"/>
                  </a:lnTo>
                  <a:lnTo>
                    <a:pt x="1136497" y="6736994"/>
                  </a:lnTo>
                  <a:lnTo>
                    <a:pt x="1099273" y="6796430"/>
                  </a:lnTo>
                  <a:lnTo>
                    <a:pt x="1030897" y="6908508"/>
                  </a:lnTo>
                  <a:lnTo>
                    <a:pt x="962990" y="7023735"/>
                  </a:lnTo>
                  <a:lnTo>
                    <a:pt x="895781" y="7142010"/>
                  </a:lnTo>
                  <a:lnTo>
                    <a:pt x="829525" y="7263244"/>
                  </a:lnTo>
                  <a:lnTo>
                    <a:pt x="764463" y="7387310"/>
                  </a:lnTo>
                  <a:lnTo>
                    <a:pt x="700824" y="7514133"/>
                  </a:lnTo>
                  <a:lnTo>
                    <a:pt x="669620" y="7578547"/>
                  </a:lnTo>
                  <a:lnTo>
                    <a:pt x="638860" y="7643609"/>
                  </a:lnTo>
                  <a:lnTo>
                    <a:pt x="608584" y="7709319"/>
                  </a:lnTo>
                  <a:lnTo>
                    <a:pt x="578827" y="7775638"/>
                  </a:lnTo>
                  <a:lnTo>
                    <a:pt x="549592" y="7842580"/>
                  </a:lnTo>
                  <a:lnTo>
                    <a:pt x="520941" y="7910119"/>
                  </a:lnTo>
                  <a:lnTo>
                    <a:pt x="492887" y="7978241"/>
                  </a:lnTo>
                  <a:lnTo>
                    <a:pt x="465467" y="8046948"/>
                  </a:lnTo>
                  <a:lnTo>
                    <a:pt x="438708" y="8116214"/>
                  </a:lnTo>
                  <a:lnTo>
                    <a:pt x="412635" y="8186026"/>
                  </a:lnTo>
                  <a:lnTo>
                    <a:pt x="387286" y="8256384"/>
                  </a:lnTo>
                  <a:lnTo>
                    <a:pt x="362686" y="8327276"/>
                  </a:lnTo>
                  <a:lnTo>
                    <a:pt x="338886" y="8398662"/>
                  </a:lnTo>
                  <a:lnTo>
                    <a:pt x="315887" y="8470557"/>
                  </a:lnTo>
                  <a:lnTo>
                    <a:pt x="293547" y="8543392"/>
                  </a:lnTo>
                  <a:lnTo>
                    <a:pt x="272288" y="8615680"/>
                  </a:lnTo>
                  <a:lnTo>
                    <a:pt x="252095" y="8687410"/>
                  </a:lnTo>
                  <a:lnTo>
                    <a:pt x="232918" y="8758580"/>
                  </a:lnTo>
                  <a:lnTo>
                    <a:pt x="214769" y="8829167"/>
                  </a:lnTo>
                  <a:lnTo>
                    <a:pt x="197599" y="8899169"/>
                  </a:lnTo>
                  <a:lnTo>
                    <a:pt x="181406" y="8968562"/>
                  </a:lnTo>
                  <a:lnTo>
                    <a:pt x="166154" y="9037333"/>
                  </a:lnTo>
                  <a:lnTo>
                    <a:pt x="151828" y="9105481"/>
                  </a:lnTo>
                  <a:lnTo>
                    <a:pt x="138404" y="9172969"/>
                  </a:lnTo>
                  <a:lnTo>
                    <a:pt x="125869" y="9239809"/>
                  </a:lnTo>
                  <a:lnTo>
                    <a:pt x="114198" y="9305976"/>
                  </a:lnTo>
                  <a:lnTo>
                    <a:pt x="103365" y="9371457"/>
                  </a:lnTo>
                  <a:lnTo>
                    <a:pt x="93345" y="9436240"/>
                  </a:lnTo>
                  <a:lnTo>
                    <a:pt x="84112" y="9500311"/>
                  </a:lnTo>
                  <a:lnTo>
                    <a:pt x="75666" y="9563659"/>
                  </a:lnTo>
                  <a:lnTo>
                    <a:pt x="67970" y="9626270"/>
                  </a:lnTo>
                  <a:lnTo>
                    <a:pt x="61010" y="9688131"/>
                  </a:lnTo>
                  <a:lnTo>
                    <a:pt x="54762" y="9749231"/>
                  </a:lnTo>
                  <a:lnTo>
                    <a:pt x="49199" y="9809543"/>
                  </a:lnTo>
                  <a:lnTo>
                    <a:pt x="40055" y="9927806"/>
                  </a:lnTo>
                  <a:lnTo>
                    <a:pt x="33401" y="10042792"/>
                  </a:lnTo>
                  <a:lnTo>
                    <a:pt x="29070" y="10154412"/>
                  </a:lnTo>
                  <a:lnTo>
                    <a:pt x="26898" y="10262565"/>
                  </a:lnTo>
                  <a:lnTo>
                    <a:pt x="26746" y="10287000"/>
                  </a:lnTo>
                  <a:lnTo>
                    <a:pt x="603986" y="10287000"/>
                  </a:lnTo>
                  <a:lnTo>
                    <a:pt x="603072" y="10271265"/>
                  </a:lnTo>
                  <a:lnTo>
                    <a:pt x="600494" y="10217328"/>
                  </a:lnTo>
                  <a:lnTo>
                    <a:pt x="598500" y="10162807"/>
                  </a:lnTo>
                  <a:lnTo>
                    <a:pt x="597077" y="10107689"/>
                  </a:lnTo>
                  <a:lnTo>
                    <a:pt x="596252" y="10051961"/>
                  </a:lnTo>
                  <a:lnTo>
                    <a:pt x="596036" y="9995649"/>
                  </a:lnTo>
                  <a:lnTo>
                    <a:pt x="596455" y="9938728"/>
                  </a:lnTo>
                  <a:lnTo>
                    <a:pt x="597484" y="9881210"/>
                  </a:lnTo>
                  <a:lnTo>
                    <a:pt x="599173" y="9823094"/>
                  </a:lnTo>
                  <a:lnTo>
                    <a:pt x="601522" y="9764382"/>
                  </a:lnTo>
                  <a:lnTo>
                    <a:pt x="604532" y="9705061"/>
                  </a:lnTo>
                  <a:lnTo>
                    <a:pt x="608228" y="9645129"/>
                  </a:lnTo>
                  <a:lnTo>
                    <a:pt x="612609" y="9584614"/>
                  </a:lnTo>
                  <a:lnTo>
                    <a:pt x="617715" y="9523476"/>
                  </a:lnTo>
                  <a:lnTo>
                    <a:pt x="624573" y="9451061"/>
                  </a:lnTo>
                  <a:lnTo>
                    <a:pt x="632294" y="9378823"/>
                  </a:lnTo>
                  <a:lnTo>
                    <a:pt x="640842" y="9306789"/>
                  </a:lnTo>
                  <a:lnTo>
                    <a:pt x="650189" y="9234970"/>
                  </a:lnTo>
                  <a:lnTo>
                    <a:pt x="660336" y="9163380"/>
                  </a:lnTo>
                  <a:lnTo>
                    <a:pt x="671245" y="9092032"/>
                  </a:lnTo>
                  <a:lnTo>
                    <a:pt x="682904" y="9020937"/>
                  </a:lnTo>
                  <a:lnTo>
                    <a:pt x="695286" y="8950109"/>
                  </a:lnTo>
                  <a:lnTo>
                    <a:pt x="708380" y="8879561"/>
                  </a:lnTo>
                  <a:lnTo>
                    <a:pt x="722160" y="8809304"/>
                  </a:lnTo>
                  <a:lnTo>
                    <a:pt x="751700" y="8669718"/>
                  </a:lnTo>
                  <a:lnTo>
                    <a:pt x="783729" y="8531479"/>
                  </a:lnTo>
                  <a:lnTo>
                    <a:pt x="818108" y="8394674"/>
                  </a:lnTo>
                  <a:lnTo>
                    <a:pt x="854659" y="8259407"/>
                  </a:lnTo>
                  <a:lnTo>
                    <a:pt x="893229" y="8125803"/>
                  </a:lnTo>
                  <a:lnTo>
                    <a:pt x="933640" y="7993951"/>
                  </a:lnTo>
                  <a:lnTo>
                    <a:pt x="975741" y="7863954"/>
                  </a:lnTo>
                  <a:lnTo>
                    <a:pt x="1019365" y="7735925"/>
                  </a:lnTo>
                  <a:lnTo>
                    <a:pt x="1064361" y="7609980"/>
                  </a:lnTo>
                  <a:lnTo>
                    <a:pt x="1110551" y="7486205"/>
                  </a:lnTo>
                  <a:lnTo>
                    <a:pt x="1157770" y="7364730"/>
                  </a:lnTo>
                  <a:lnTo>
                    <a:pt x="1230198" y="7187019"/>
                  </a:lnTo>
                  <a:lnTo>
                    <a:pt x="1304036" y="7015048"/>
                  </a:lnTo>
                  <a:lnTo>
                    <a:pt x="1378750" y="6849173"/>
                  </a:lnTo>
                  <a:lnTo>
                    <a:pt x="1453769" y="6689763"/>
                  </a:lnTo>
                  <a:lnTo>
                    <a:pt x="1528572" y="6537147"/>
                  </a:lnTo>
                  <a:lnTo>
                    <a:pt x="1602587" y="6391719"/>
                  </a:lnTo>
                  <a:lnTo>
                    <a:pt x="1675269" y="6253797"/>
                  </a:lnTo>
                  <a:lnTo>
                    <a:pt x="1769160" y="6082246"/>
                  </a:lnTo>
                  <a:lnTo>
                    <a:pt x="1858403" y="5925540"/>
                  </a:lnTo>
                  <a:lnTo>
                    <a:pt x="1941703" y="5784558"/>
                  </a:lnTo>
                  <a:lnTo>
                    <a:pt x="2017750" y="5660123"/>
                  </a:lnTo>
                  <a:lnTo>
                    <a:pt x="2100643" y="5529161"/>
                  </a:lnTo>
                  <a:lnTo>
                    <a:pt x="2167610" y="5427040"/>
                  </a:lnTo>
                  <a:lnTo>
                    <a:pt x="2216150" y="5355425"/>
                  </a:lnTo>
                  <a:lnTo>
                    <a:pt x="2243683" y="5315953"/>
                  </a:lnTo>
                  <a:lnTo>
                    <a:pt x="2249068" y="5308409"/>
                  </a:lnTo>
                  <a:close/>
                </a:path>
                <a:path w="3300095" h="10287000">
                  <a:moveTo>
                    <a:pt x="3299980" y="0"/>
                  </a:moveTo>
                  <a:lnTo>
                    <a:pt x="2741155" y="0"/>
                  </a:lnTo>
                  <a:lnTo>
                    <a:pt x="2737916" y="9575"/>
                  </a:lnTo>
                  <a:lnTo>
                    <a:pt x="2694381" y="133350"/>
                  </a:lnTo>
                  <a:lnTo>
                    <a:pt x="2649093" y="254812"/>
                  </a:lnTo>
                  <a:lnTo>
                    <a:pt x="2602103" y="374142"/>
                  </a:lnTo>
                  <a:lnTo>
                    <a:pt x="2553411" y="491528"/>
                  </a:lnTo>
                  <a:lnTo>
                    <a:pt x="2503055" y="607123"/>
                  </a:lnTo>
                  <a:lnTo>
                    <a:pt x="2451062" y="721106"/>
                  </a:lnTo>
                  <a:lnTo>
                    <a:pt x="2397468" y="833666"/>
                  </a:lnTo>
                  <a:lnTo>
                    <a:pt x="2342286" y="944968"/>
                  </a:lnTo>
                  <a:lnTo>
                    <a:pt x="2285568" y="1055179"/>
                  </a:lnTo>
                  <a:lnTo>
                    <a:pt x="2227313" y="1164488"/>
                  </a:lnTo>
                  <a:lnTo>
                    <a:pt x="2147328" y="1309116"/>
                  </a:lnTo>
                  <a:lnTo>
                    <a:pt x="2064740" y="1452854"/>
                  </a:lnTo>
                  <a:lnTo>
                    <a:pt x="1957971" y="1631886"/>
                  </a:lnTo>
                  <a:lnTo>
                    <a:pt x="1824799" y="1846859"/>
                  </a:lnTo>
                  <a:lnTo>
                    <a:pt x="1662785" y="2099627"/>
                  </a:lnTo>
                  <a:lnTo>
                    <a:pt x="949896" y="3174936"/>
                  </a:lnTo>
                  <a:lnTo>
                    <a:pt x="616496" y="3691509"/>
                  </a:lnTo>
                  <a:lnTo>
                    <a:pt x="386232" y="4062717"/>
                  </a:lnTo>
                  <a:lnTo>
                    <a:pt x="180009" y="4408182"/>
                  </a:lnTo>
                  <a:lnTo>
                    <a:pt x="0" y="4721403"/>
                  </a:lnTo>
                  <a:lnTo>
                    <a:pt x="2183015" y="1936369"/>
                  </a:lnTo>
                  <a:lnTo>
                    <a:pt x="2259177" y="1836051"/>
                  </a:lnTo>
                  <a:lnTo>
                    <a:pt x="2332990" y="1736204"/>
                  </a:lnTo>
                  <a:lnTo>
                    <a:pt x="2404491" y="1636839"/>
                  </a:lnTo>
                  <a:lnTo>
                    <a:pt x="2473693" y="1537944"/>
                  </a:lnTo>
                  <a:lnTo>
                    <a:pt x="2540647" y="1439506"/>
                  </a:lnTo>
                  <a:lnTo>
                    <a:pt x="2605379" y="1341539"/>
                  </a:lnTo>
                  <a:lnTo>
                    <a:pt x="2667901" y="1244028"/>
                  </a:lnTo>
                  <a:lnTo>
                    <a:pt x="2728264" y="1146949"/>
                  </a:lnTo>
                  <a:lnTo>
                    <a:pt x="2786494" y="1050315"/>
                  </a:lnTo>
                  <a:lnTo>
                    <a:pt x="2842603" y="954112"/>
                  </a:lnTo>
                  <a:lnTo>
                    <a:pt x="2896641" y="858342"/>
                  </a:lnTo>
                  <a:lnTo>
                    <a:pt x="2948635" y="762990"/>
                  </a:lnTo>
                  <a:lnTo>
                    <a:pt x="2998609" y="668045"/>
                  </a:lnTo>
                  <a:lnTo>
                    <a:pt x="3046590" y="573519"/>
                  </a:lnTo>
                  <a:lnTo>
                    <a:pt x="3092615" y="479386"/>
                  </a:lnTo>
                  <a:lnTo>
                    <a:pt x="3136709" y="385648"/>
                  </a:lnTo>
                  <a:lnTo>
                    <a:pt x="3178911" y="292290"/>
                  </a:lnTo>
                  <a:lnTo>
                    <a:pt x="3219234" y="199326"/>
                  </a:lnTo>
                  <a:lnTo>
                    <a:pt x="3257727" y="106730"/>
                  </a:lnTo>
                  <a:lnTo>
                    <a:pt x="3294405" y="14503"/>
                  </a:lnTo>
                  <a:lnTo>
                    <a:pt x="3299980" y="0"/>
                  </a:lnTo>
                  <a:close/>
                </a:path>
              </a:pathLst>
            </a:custGeom>
            <a:solidFill>
              <a:srgbClr val="FDB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69430" y="9323387"/>
              <a:ext cx="3927448" cy="9636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4496" y="6"/>
              <a:ext cx="8333503" cy="102869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299715" y="6033271"/>
              <a:ext cx="1988820" cy="4253865"/>
            </a:xfrm>
            <a:custGeom>
              <a:avLst/>
              <a:gdLst/>
              <a:ahLst/>
              <a:cxnLst/>
              <a:rect l="l" t="t" r="r" b="b"/>
              <a:pathLst>
                <a:path w="1988819" h="4253865">
                  <a:moveTo>
                    <a:pt x="1988283" y="4253726"/>
                  </a:moveTo>
                  <a:lnTo>
                    <a:pt x="1988283" y="0"/>
                  </a:lnTo>
                  <a:lnTo>
                    <a:pt x="1935370" y="98788"/>
                  </a:lnTo>
                  <a:lnTo>
                    <a:pt x="1875505" y="214874"/>
                  </a:lnTo>
                  <a:lnTo>
                    <a:pt x="1767648" y="432832"/>
                  </a:lnTo>
                  <a:lnTo>
                    <a:pt x="1667727" y="643567"/>
                  </a:lnTo>
                  <a:lnTo>
                    <a:pt x="1574970" y="847533"/>
                  </a:lnTo>
                  <a:lnTo>
                    <a:pt x="1467923" y="1093661"/>
                  </a:lnTo>
                  <a:lnTo>
                    <a:pt x="1350529" y="1377232"/>
                  </a:lnTo>
                  <a:lnTo>
                    <a:pt x="1141962" y="1911679"/>
                  </a:lnTo>
                  <a:lnTo>
                    <a:pt x="919417" y="2493845"/>
                  </a:lnTo>
                  <a:lnTo>
                    <a:pt x="823175" y="2734243"/>
                  </a:lnTo>
                  <a:lnTo>
                    <a:pt x="756797" y="2892607"/>
                  </a:lnTo>
                  <a:lnTo>
                    <a:pt x="687744" y="3049978"/>
                  </a:lnTo>
                  <a:lnTo>
                    <a:pt x="633736" y="3167628"/>
                  </a:lnTo>
                  <a:lnTo>
                    <a:pt x="577463" y="3285166"/>
                  </a:lnTo>
                  <a:lnTo>
                    <a:pt x="518602" y="3402783"/>
                  </a:lnTo>
                  <a:lnTo>
                    <a:pt x="477761" y="3481332"/>
                  </a:lnTo>
                  <a:lnTo>
                    <a:pt x="435529" y="3560058"/>
                  </a:lnTo>
                  <a:lnTo>
                    <a:pt x="391808" y="3639018"/>
                  </a:lnTo>
                  <a:lnTo>
                    <a:pt x="346502" y="3718267"/>
                  </a:lnTo>
                  <a:lnTo>
                    <a:pt x="299515" y="3797864"/>
                  </a:lnTo>
                  <a:lnTo>
                    <a:pt x="250751" y="3877863"/>
                  </a:lnTo>
                  <a:lnTo>
                    <a:pt x="200112" y="3958323"/>
                  </a:lnTo>
                  <a:lnTo>
                    <a:pt x="147502" y="4039298"/>
                  </a:lnTo>
                  <a:lnTo>
                    <a:pt x="92825" y="4120848"/>
                  </a:lnTo>
                  <a:lnTo>
                    <a:pt x="35985" y="4203027"/>
                  </a:lnTo>
                  <a:lnTo>
                    <a:pt x="0" y="4253726"/>
                  </a:lnTo>
                  <a:lnTo>
                    <a:pt x="1988283" y="4253726"/>
                  </a:lnTo>
                  <a:close/>
                </a:path>
              </a:pathLst>
            </a:custGeom>
            <a:solidFill>
              <a:srgbClr val="2F6464">
                <a:alpha val="768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437409" y="6084074"/>
              <a:ext cx="2851150" cy="4203065"/>
            </a:xfrm>
            <a:custGeom>
              <a:avLst/>
              <a:gdLst/>
              <a:ahLst/>
              <a:cxnLst/>
              <a:rect l="l" t="t" r="r" b="b"/>
              <a:pathLst>
                <a:path w="2851150" h="4203065">
                  <a:moveTo>
                    <a:pt x="1862023" y="1450136"/>
                  </a:moveTo>
                  <a:lnTo>
                    <a:pt x="1835721" y="1521574"/>
                  </a:lnTo>
                  <a:lnTo>
                    <a:pt x="1813712" y="1579765"/>
                  </a:lnTo>
                  <a:lnTo>
                    <a:pt x="1791322" y="1637398"/>
                  </a:lnTo>
                  <a:lnTo>
                    <a:pt x="1768576" y="1694484"/>
                  </a:lnTo>
                  <a:lnTo>
                    <a:pt x="1745475" y="1751012"/>
                  </a:lnTo>
                  <a:lnTo>
                    <a:pt x="1722031" y="1807006"/>
                  </a:lnTo>
                  <a:lnTo>
                    <a:pt x="1698244" y="1862442"/>
                  </a:lnTo>
                  <a:lnTo>
                    <a:pt x="1674114" y="1917344"/>
                  </a:lnTo>
                  <a:lnTo>
                    <a:pt x="1649666" y="1971700"/>
                  </a:lnTo>
                  <a:lnTo>
                    <a:pt x="1624901" y="2025523"/>
                  </a:lnTo>
                  <a:lnTo>
                    <a:pt x="1599831" y="2078799"/>
                  </a:lnTo>
                  <a:lnTo>
                    <a:pt x="1574444" y="2131542"/>
                  </a:lnTo>
                  <a:lnTo>
                    <a:pt x="1548765" y="2183765"/>
                  </a:lnTo>
                  <a:lnTo>
                    <a:pt x="1522806" y="2235441"/>
                  </a:lnTo>
                  <a:lnTo>
                    <a:pt x="1496555" y="2286597"/>
                  </a:lnTo>
                  <a:lnTo>
                    <a:pt x="1470025" y="2337219"/>
                  </a:lnTo>
                  <a:lnTo>
                    <a:pt x="1443240" y="2387320"/>
                  </a:lnTo>
                  <a:lnTo>
                    <a:pt x="1416177" y="2436914"/>
                  </a:lnTo>
                  <a:lnTo>
                    <a:pt x="1388872" y="2485974"/>
                  </a:lnTo>
                  <a:lnTo>
                    <a:pt x="1361325" y="2534513"/>
                  </a:lnTo>
                  <a:lnTo>
                    <a:pt x="1333525" y="2582545"/>
                  </a:lnTo>
                  <a:lnTo>
                    <a:pt x="1305509" y="2630055"/>
                  </a:lnTo>
                  <a:lnTo>
                    <a:pt x="1277251" y="2677058"/>
                  </a:lnTo>
                  <a:lnTo>
                    <a:pt x="1248791" y="2723553"/>
                  </a:lnTo>
                  <a:lnTo>
                    <a:pt x="1220114" y="2769539"/>
                  </a:lnTo>
                  <a:lnTo>
                    <a:pt x="1191234" y="2815018"/>
                  </a:lnTo>
                  <a:lnTo>
                    <a:pt x="1162164" y="2859989"/>
                  </a:lnTo>
                  <a:lnTo>
                    <a:pt x="1132890" y="2904464"/>
                  </a:lnTo>
                  <a:lnTo>
                    <a:pt x="1103452" y="2948444"/>
                  </a:lnTo>
                  <a:lnTo>
                    <a:pt x="1073835" y="2991929"/>
                  </a:lnTo>
                  <a:lnTo>
                    <a:pt x="1044041" y="3034919"/>
                  </a:lnTo>
                  <a:lnTo>
                    <a:pt x="1014095" y="3077413"/>
                  </a:lnTo>
                  <a:lnTo>
                    <a:pt x="984008" y="3119412"/>
                  </a:lnTo>
                  <a:lnTo>
                    <a:pt x="953757" y="3160928"/>
                  </a:lnTo>
                  <a:lnTo>
                    <a:pt x="923378" y="3201962"/>
                  </a:lnTo>
                  <a:lnTo>
                    <a:pt x="892860" y="3242513"/>
                  </a:lnTo>
                  <a:lnTo>
                    <a:pt x="862228" y="3282569"/>
                  </a:lnTo>
                  <a:lnTo>
                    <a:pt x="831481" y="3322155"/>
                  </a:lnTo>
                  <a:lnTo>
                    <a:pt x="800620" y="3361258"/>
                  </a:lnTo>
                  <a:lnTo>
                    <a:pt x="769658" y="3399891"/>
                  </a:lnTo>
                  <a:lnTo>
                    <a:pt x="738593" y="3438055"/>
                  </a:lnTo>
                  <a:lnTo>
                    <a:pt x="707453" y="3475736"/>
                  </a:lnTo>
                  <a:lnTo>
                    <a:pt x="676224" y="3512959"/>
                  </a:lnTo>
                  <a:lnTo>
                    <a:pt x="644931" y="3549713"/>
                  </a:lnTo>
                  <a:lnTo>
                    <a:pt x="613562" y="3585997"/>
                  </a:lnTo>
                  <a:lnTo>
                    <a:pt x="582142" y="3621824"/>
                  </a:lnTo>
                  <a:lnTo>
                    <a:pt x="550672" y="3657181"/>
                  </a:lnTo>
                  <a:lnTo>
                    <a:pt x="519150" y="3692080"/>
                  </a:lnTo>
                  <a:lnTo>
                    <a:pt x="487591" y="3726535"/>
                  </a:lnTo>
                  <a:lnTo>
                    <a:pt x="456018" y="3760533"/>
                  </a:lnTo>
                  <a:lnTo>
                    <a:pt x="424408" y="3794074"/>
                  </a:lnTo>
                  <a:lnTo>
                    <a:pt x="392785" y="3827157"/>
                  </a:lnTo>
                  <a:lnTo>
                    <a:pt x="361149" y="3859809"/>
                  </a:lnTo>
                  <a:lnTo>
                    <a:pt x="329526" y="3892004"/>
                  </a:lnTo>
                  <a:lnTo>
                    <a:pt x="297891" y="3923766"/>
                  </a:lnTo>
                  <a:lnTo>
                    <a:pt x="266280" y="3955072"/>
                  </a:lnTo>
                  <a:lnTo>
                    <a:pt x="234696" y="3985945"/>
                  </a:lnTo>
                  <a:lnTo>
                    <a:pt x="203136" y="4016387"/>
                  </a:lnTo>
                  <a:lnTo>
                    <a:pt x="171602" y="4046385"/>
                  </a:lnTo>
                  <a:lnTo>
                    <a:pt x="140119" y="4075963"/>
                  </a:lnTo>
                  <a:lnTo>
                    <a:pt x="108686" y="4105097"/>
                  </a:lnTo>
                  <a:lnTo>
                    <a:pt x="77304" y="4133799"/>
                  </a:lnTo>
                  <a:lnTo>
                    <a:pt x="45986" y="4162082"/>
                  </a:lnTo>
                  <a:lnTo>
                    <a:pt x="14744" y="4189946"/>
                  </a:lnTo>
                  <a:lnTo>
                    <a:pt x="0" y="4202925"/>
                  </a:lnTo>
                  <a:lnTo>
                    <a:pt x="622198" y="4202925"/>
                  </a:lnTo>
                  <a:lnTo>
                    <a:pt x="688949" y="4112971"/>
                  </a:lnTo>
                  <a:lnTo>
                    <a:pt x="737222" y="4046232"/>
                  </a:lnTo>
                  <a:lnTo>
                    <a:pt x="784161" y="3980002"/>
                  </a:lnTo>
                  <a:lnTo>
                    <a:pt x="829779" y="3914305"/>
                  </a:lnTo>
                  <a:lnTo>
                    <a:pt x="874090" y="3849141"/>
                  </a:lnTo>
                  <a:lnTo>
                    <a:pt x="917117" y="3784536"/>
                  </a:lnTo>
                  <a:lnTo>
                    <a:pt x="958888" y="3720490"/>
                  </a:lnTo>
                  <a:lnTo>
                    <a:pt x="999413" y="3657041"/>
                  </a:lnTo>
                  <a:lnTo>
                    <a:pt x="1038707" y="3594189"/>
                  </a:lnTo>
                  <a:lnTo>
                    <a:pt x="1076794" y="3531946"/>
                  </a:lnTo>
                  <a:lnTo>
                    <a:pt x="1113688" y="3470325"/>
                  </a:lnTo>
                  <a:lnTo>
                    <a:pt x="1149426" y="3409340"/>
                  </a:lnTo>
                  <a:lnTo>
                    <a:pt x="1183995" y="3349015"/>
                  </a:lnTo>
                  <a:lnTo>
                    <a:pt x="1217447" y="3289350"/>
                  </a:lnTo>
                  <a:lnTo>
                    <a:pt x="1249768" y="3230372"/>
                  </a:lnTo>
                  <a:lnTo>
                    <a:pt x="1281010" y="3172091"/>
                  </a:lnTo>
                  <a:lnTo>
                    <a:pt x="1311160" y="3114522"/>
                  </a:lnTo>
                  <a:lnTo>
                    <a:pt x="1340269" y="3057677"/>
                  </a:lnTo>
                  <a:lnTo>
                    <a:pt x="1368323" y="3001568"/>
                  </a:lnTo>
                  <a:lnTo>
                    <a:pt x="1395374" y="2946222"/>
                  </a:lnTo>
                  <a:lnTo>
                    <a:pt x="1421409" y="2891625"/>
                  </a:lnTo>
                  <a:lnTo>
                    <a:pt x="1446466" y="2837827"/>
                  </a:lnTo>
                  <a:lnTo>
                    <a:pt x="1470571" y="2784805"/>
                  </a:lnTo>
                  <a:lnTo>
                    <a:pt x="1493710" y="2732608"/>
                  </a:lnTo>
                  <a:lnTo>
                    <a:pt x="1515935" y="2681224"/>
                  </a:lnTo>
                  <a:lnTo>
                    <a:pt x="1537258" y="2630690"/>
                  </a:lnTo>
                  <a:lnTo>
                    <a:pt x="1557680" y="2580995"/>
                  </a:lnTo>
                  <a:lnTo>
                    <a:pt x="1577238" y="2532176"/>
                  </a:lnTo>
                  <a:lnTo>
                    <a:pt x="1595945" y="2484221"/>
                  </a:lnTo>
                  <a:lnTo>
                    <a:pt x="1613827" y="2437168"/>
                  </a:lnTo>
                  <a:lnTo>
                    <a:pt x="1630883" y="2391029"/>
                  </a:lnTo>
                  <a:lnTo>
                    <a:pt x="1647151" y="2345804"/>
                  </a:lnTo>
                  <a:lnTo>
                    <a:pt x="1662645" y="2301532"/>
                  </a:lnTo>
                  <a:lnTo>
                    <a:pt x="1677377" y="2258187"/>
                  </a:lnTo>
                  <a:lnTo>
                    <a:pt x="1691373" y="2215819"/>
                  </a:lnTo>
                  <a:lnTo>
                    <a:pt x="1704644" y="2174430"/>
                  </a:lnTo>
                  <a:lnTo>
                    <a:pt x="1717230" y="2134031"/>
                  </a:lnTo>
                  <a:lnTo>
                    <a:pt x="1729117" y="2094649"/>
                  </a:lnTo>
                  <a:lnTo>
                    <a:pt x="1740344" y="2056269"/>
                  </a:lnTo>
                  <a:lnTo>
                    <a:pt x="1750936" y="2018944"/>
                  </a:lnTo>
                  <a:lnTo>
                    <a:pt x="1770253" y="1947430"/>
                  </a:lnTo>
                  <a:lnTo>
                    <a:pt x="1787207" y="1880235"/>
                  </a:lnTo>
                  <a:lnTo>
                    <a:pt x="1801964" y="1817471"/>
                  </a:lnTo>
                  <a:lnTo>
                    <a:pt x="1814677" y="1759229"/>
                  </a:lnTo>
                  <a:lnTo>
                    <a:pt x="1825485" y="1705648"/>
                  </a:lnTo>
                  <a:lnTo>
                    <a:pt x="1834540" y="1656829"/>
                  </a:lnTo>
                  <a:lnTo>
                    <a:pt x="1841982" y="1612887"/>
                  </a:lnTo>
                  <a:lnTo>
                    <a:pt x="1847989" y="1573923"/>
                  </a:lnTo>
                  <a:lnTo>
                    <a:pt x="1854606" y="1525092"/>
                  </a:lnTo>
                  <a:lnTo>
                    <a:pt x="1860499" y="1470253"/>
                  </a:lnTo>
                  <a:lnTo>
                    <a:pt x="1862023" y="1450136"/>
                  </a:lnTo>
                  <a:close/>
                </a:path>
                <a:path w="2851150" h="4203065">
                  <a:moveTo>
                    <a:pt x="2850578" y="0"/>
                  </a:moveTo>
                  <a:lnTo>
                    <a:pt x="2737802" y="164084"/>
                  </a:lnTo>
                  <a:lnTo>
                    <a:pt x="2638755" y="363842"/>
                  </a:lnTo>
                  <a:lnTo>
                    <a:pt x="2546413" y="557530"/>
                  </a:lnTo>
                  <a:lnTo>
                    <a:pt x="2439517" y="791616"/>
                  </a:lnTo>
                  <a:lnTo>
                    <a:pt x="2341016" y="1017409"/>
                  </a:lnTo>
                  <a:lnTo>
                    <a:pt x="2232253" y="1278394"/>
                  </a:lnTo>
                  <a:lnTo>
                    <a:pt x="2068741" y="1692236"/>
                  </a:lnTo>
                  <a:lnTo>
                    <a:pt x="1774939" y="2460142"/>
                  </a:lnTo>
                  <a:lnTo>
                    <a:pt x="1686801" y="2680055"/>
                  </a:lnTo>
                  <a:lnTo>
                    <a:pt x="1610715" y="2861183"/>
                  </a:lnTo>
                  <a:lnTo>
                    <a:pt x="1547291" y="3005163"/>
                  </a:lnTo>
                  <a:lnTo>
                    <a:pt x="1497850" y="3112833"/>
                  </a:lnTo>
                  <a:lnTo>
                    <a:pt x="1446517" y="3220415"/>
                  </a:lnTo>
                  <a:lnTo>
                    <a:pt x="1393050" y="3328047"/>
                  </a:lnTo>
                  <a:lnTo>
                    <a:pt x="1337195" y="3435870"/>
                  </a:lnTo>
                  <a:lnTo>
                    <a:pt x="1278712" y="3544024"/>
                  </a:lnTo>
                  <a:lnTo>
                    <a:pt x="1217345" y="3652672"/>
                  </a:lnTo>
                  <a:lnTo>
                    <a:pt x="1152829" y="3761956"/>
                  </a:lnTo>
                  <a:lnTo>
                    <a:pt x="1107960" y="3835222"/>
                  </a:lnTo>
                  <a:lnTo>
                    <a:pt x="1061516" y="3908895"/>
                  </a:lnTo>
                  <a:lnTo>
                    <a:pt x="1013409" y="3982999"/>
                  </a:lnTo>
                  <a:lnTo>
                    <a:pt x="963587" y="4057573"/>
                  </a:lnTo>
                  <a:lnTo>
                    <a:pt x="911961" y="4132669"/>
                  </a:lnTo>
                  <a:lnTo>
                    <a:pt x="862304" y="4202925"/>
                  </a:lnTo>
                  <a:lnTo>
                    <a:pt x="1873402" y="4202925"/>
                  </a:lnTo>
                  <a:lnTo>
                    <a:pt x="2450287" y="4202925"/>
                  </a:lnTo>
                  <a:lnTo>
                    <a:pt x="2499118" y="4095927"/>
                  </a:lnTo>
                  <a:lnTo>
                    <a:pt x="2562555" y="3951186"/>
                  </a:lnTo>
                  <a:lnTo>
                    <a:pt x="2621457" y="3810050"/>
                  </a:lnTo>
                  <a:lnTo>
                    <a:pt x="2676169" y="3672205"/>
                  </a:lnTo>
                  <a:lnTo>
                    <a:pt x="2727007" y="3537267"/>
                  </a:lnTo>
                  <a:lnTo>
                    <a:pt x="2774315" y="3404908"/>
                  </a:lnTo>
                  <a:lnTo>
                    <a:pt x="2818422" y="3274758"/>
                  </a:lnTo>
                  <a:lnTo>
                    <a:pt x="2850578" y="3175203"/>
                  </a:lnTo>
                  <a:lnTo>
                    <a:pt x="2850578" y="1623936"/>
                  </a:lnTo>
                  <a:lnTo>
                    <a:pt x="2850578" y="0"/>
                  </a:lnTo>
                  <a:close/>
                </a:path>
              </a:pathLst>
            </a:custGeom>
            <a:solidFill>
              <a:srgbClr val="0D8287">
                <a:alpha val="768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437468" y="7546893"/>
              <a:ext cx="1857375" cy="2740660"/>
            </a:xfrm>
            <a:custGeom>
              <a:avLst/>
              <a:gdLst/>
              <a:ahLst/>
              <a:cxnLst/>
              <a:rect l="l" t="t" r="r" b="b"/>
              <a:pathLst>
                <a:path w="1857375" h="2740659">
                  <a:moveTo>
                    <a:pt x="566106" y="2416355"/>
                  </a:moveTo>
                  <a:lnTo>
                    <a:pt x="602854" y="2372961"/>
                  </a:lnTo>
                  <a:lnTo>
                    <a:pt x="639498" y="2328965"/>
                  </a:lnTo>
                  <a:lnTo>
                    <a:pt x="676022" y="2284365"/>
                  </a:lnTo>
                  <a:lnTo>
                    <a:pt x="712412" y="2239162"/>
                  </a:lnTo>
                  <a:lnTo>
                    <a:pt x="748650" y="2193355"/>
                  </a:lnTo>
                  <a:lnTo>
                    <a:pt x="784721" y="2146944"/>
                  </a:lnTo>
                  <a:lnTo>
                    <a:pt x="820610" y="2099928"/>
                  </a:lnTo>
                  <a:lnTo>
                    <a:pt x="856300" y="2052306"/>
                  </a:lnTo>
                  <a:lnTo>
                    <a:pt x="891775" y="2004078"/>
                  </a:lnTo>
                  <a:lnTo>
                    <a:pt x="927020" y="1955243"/>
                  </a:lnTo>
                  <a:lnTo>
                    <a:pt x="962019" y="1905801"/>
                  </a:lnTo>
                  <a:lnTo>
                    <a:pt x="996757" y="1855752"/>
                  </a:lnTo>
                  <a:lnTo>
                    <a:pt x="1031216" y="1805094"/>
                  </a:lnTo>
                  <a:lnTo>
                    <a:pt x="1065382" y="1753828"/>
                  </a:lnTo>
                  <a:lnTo>
                    <a:pt x="1099238" y="1701952"/>
                  </a:lnTo>
                  <a:lnTo>
                    <a:pt x="1132769" y="1649467"/>
                  </a:lnTo>
                  <a:lnTo>
                    <a:pt x="1165959" y="1596372"/>
                  </a:lnTo>
                  <a:lnTo>
                    <a:pt x="1198792" y="1542666"/>
                  </a:lnTo>
                  <a:lnTo>
                    <a:pt x="1231252" y="1488348"/>
                  </a:lnTo>
                  <a:lnTo>
                    <a:pt x="1263324" y="1433419"/>
                  </a:lnTo>
                  <a:lnTo>
                    <a:pt x="1294991" y="1377878"/>
                  </a:lnTo>
                  <a:lnTo>
                    <a:pt x="1326238" y="1321723"/>
                  </a:lnTo>
                  <a:lnTo>
                    <a:pt x="1357049" y="1264956"/>
                  </a:lnTo>
                  <a:lnTo>
                    <a:pt x="1387408" y="1207574"/>
                  </a:lnTo>
                  <a:lnTo>
                    <a:pt x="1417300" y="1149578"/>
                  </a:lnTo>
                  <a:lnTo>
                    <a:pt x="1446708" y="1090967"/>
                  </a:lnTo>
                  <a:lnTo>
                    <a:pt x="1475616" y="1031741"/>
                  </a:lnTo>
                  <a:lnTo>
                    <a:pt x="1504009" y="971899"/>
                  </a:lnTo>
                  <a:lnTo>
                    <a:pt x="1531871" y="911440"/>
                  </a:lnTo>
                  <a:lnTo>
                    <a:pt x="1559187" y="850365"/>
                  </a:lnTo>
                  <a:lnTo>
                    <a:pt x="1585939" y="788672"/>
                  </a:lnTo>
                  <a:lnTo>
                    <a:pt x="1612113" y="726360"/>
                  </a:lnTo>
                  <a:lnTo>
                    <a:pt x="1637693" y="663431"/>
                  </a:lnTo>
                  <a:lnTo>
                    <a:pt x="1662662" y="599882"/>
                  </a:lnTo>
                  <a:lnTo>
                    <a:pt x="1687005" y="535714"/>
                  </a:lnTo>
                  <a:lnTo>
                    <a:pt x="1710707" y="470925"/>
                  </a:lnTo>
                  <a:lnTo>
                    <a:pt x="1733751" y="405516"/>
                  </a:lnTo>
                  <a:lnTo>
                    <a:pt x="1756121" y="339486"/>
                  </a:lnTo>
                  <a:lnTo>
                    <a:pt x="1777802" y="272834"/>
                  </a:lnTo>
                  <a:lnTo>
                    <a:pt x="1798777" y="205560"/>
                  </a:lnTo>
                  <a:lnTo>
                    <a:pt x="1819032" y="137663"/>
                  </a:lnTo>
                  <a:lnTo>
                    <a:pt x="1838550" y="69143"/>
                  </a:lnTo>
                  <a:lnTo>
                    <a:pt x="1857315" y="0"/>
                  </a:lnTo>
                  <a:lnTo>
                    <a:pt x="1830987" y="71266"/>
                  </a:lnTo>
                  <a:lnTo>
                    <a:pt x="1804107" y="141714"/>
                  </a:lnTo>
                  <a:lnTo>
                    <a:pt x="1776688" y="211345"/>
                  </a:lnTo>
                  <a:lnTo>
                    <a:pt x="1748742" y="280165"/>
                  </a:lnTo>
                  <a:lnTo>
                    <a:pt x="1720282" y="348176"/>
                  </a:lnTo>
                  <a:lnTo>
                    <a:pt x="1691322" y="415383"/>
                  </a:lnTo>
                  <a:lnTo>
                    <a:pt x="1661874" y="481790"/>
                  </a:lnTo>
                  <a:lnTo>
                    <a:pt x="1631951" y="547400"/>
                  </a:lnTo>
                  <a:lnTo>
                    <a:pt x="1601567" y="612217"/>
                  </a:lnTo>
                  <a:lnTo>
                    <a:pt x="1570733" y="676245"/>
                  </a:lnTo>
                  <a:lnTo>
                    <a:pt x="1539463" y="739487"/>
                  </a:lnTo>
                  <a:lnTo>
                    <a:pt x="1507770" y="801948"/>
                  </a:lnTo>
                  <a:lnTo>
                    <a:pt x="1475667" y="863632"/>
                  </a:lnTo>
                  <a:lnTo>
                    <a:pt x="1443166" y="924542"/>
                  </a:lnTo>
                  <a:lnTo>
                    <a:pt x="1410281" y="984681"/>
                  </a:lnTo>
                  <a:lnTo>
                    <a:pt x="1377025" y="1044055"/>
                  </a:lnTo>
                  <a:lnTo>
                    <a:pt x="1343410" y="1102666"/>
                  </a:lnTo>
                  <a:lnTo>
                    <a:pt x="1309450" y="1160518"/>
                  </a:lnTo>
                  <a:lnTo>
                    <a:pt x="1275156" y="1217616"/>
                  </a:lnTo>
                  <a:lnTo>
                    <a:pt x="1240543" y="1273963"/>
                  </a:lnTo>
                  <a:lnTo>
                    <a:pt x="1205623" y="1329562"/>
                  </a:lnTo>
                  <a:lnTo>
                    <a:pt x="1170410" y="1384419"/>
                  </a:lnTo>
                  <a:lnTo>
                    <a:pt x="1134915" y="1438535"/>
                  </a:lnTo>
                  <a:lnTo>
                    <a:pt x="1099152" y="1491916"/>
                  </a:lnTo>
                  <a:lnTo>
                    <a:pt x="1063134" y="1544565"/>
                  </a:lnTo>
                  <a:lnTo>
                    <a:pt x="1026873" y="1596486"/>
                  </a:lnTo>
                  <a:lnTo>
                    <a:pt x="990383" y="1647683"/>
                  </a:lnTo>
                  <a:lnTo>
                    <a:pt x="953677" y="1698159"/>
                  </a:lnTo>
                  <a:lnTo>
                    <a:pt x="916768" y="1747919"/>
                  </a:lnTo>
                  <a:lnTo>
                    <a:pt x="879667" y="1796965"/>
                  </a:lnTo>
                  <a:lnTo>
                    <a:pt x="842390" y="1845303"/>
                  </a:lnTo>
                  <a:lnTo>
                    <a:pt x="804947" y="1892935"/>
                  </a:lnTo>
                  <a:lnTo>
                    <a:pt x="767352" y="1939866"/>
                  </a:lnTo>
                  <a:lnTo>
                    <a:pt x="729619" y="1986100"/>
                  </a:lnTo>
                  <a:lnTo>
                    <a:pt x="691760" y="2031639"/>
                  </a:lnTo>
                  <a:lnTo>
                    <a:pt x="653788" y="2076489"/>
                  </a:lnTo>
                  <a:lnTo>
                    <a:pt x="615715" y="2120652"/>
                  </a:lnTo>
                  <a:lnTo>
                    <a:pt x="577555" y="2164133"/>
                  </a:lnTo>
                  <a:lnTo>
                    <a:pt x="539321" y="2206936"/>
                  </a:lnTo>
                  <a:lnTo>
                    <a:pt x="501026" y="2249063"/>
                  </a:lnTo>
                  <a:lnTo>
                    <a:pt x="462682" y="2290520"/>
                  </a:lnTo>
                  <a:lnTo>
                    <a:pt x="424303" y="2331310"/>
                  </a:lnTo>
                  <a:lnTo>
                    <a:pt x="385901" y="2371436"/>
                  </a:lnTo>
                  <a:lnTo>
                    <a:pt x="347490" y="2410903"/>
                  </a:lnTo>
                  <a:lnTo>
                    <a:pt x="309081" y="2449714"/>
                  </a:lnTo>
                  <a:lnTo>
                    <a:pt x="270689" y="2487874"/>
                  </a:lnTo>
                  <a:lnTo>
                    <a:pt x="232326" y="2525385"/>
                  </a:lnTo>
                  <a:lnTo>
                    <a:pt x="194005" y="2562252"/>
                  </a:lnTo>
                  <a:lnTo>
                    <a:pt x="155739" y="2598478"/>
                  </a:lnTo>
                  <a:lnTo>
                    <a:pt x="117541" y="2634068"/>
                  </a:lnTo>
                  <a:lnTo>
                    <a:pt x="79423" y="2669025"/>
                  </a:lnTo>
                  <a:lnTo>
                    <a:pt x="41399" y="2703354"/>
                  </a:lnTo>
                  <a:lnTo>
                    <a:pt x="0" y="2740105"/>
                  </a:lnTo>
                  <a:lnTo>
                    <a:pt x="271997" y="2740105"/>
                  </a:lnTo>
                  <a:lnTo>
                    <a:pt x="307300" y="2703288"/>
                  </a:lnTo>
                  <a:lnTo>
                    <a:pt x="344330" y="2664097"/>
                  </a:lnTo>
                  <a:lnTo>
                    <a:pt x="381367" y="2624307"/>
                  </a:lnTo>
                  <a:lnTo>
                    <a:pt x="418395" y="2583917"/>
                  </a:lnTo>
                  <a:lnTo>
                    <a:pt x="455399" y="2542928"/>
                  </a:lnTo>
                  <a:lnTo>
                    <a:pt x="492363" y="2501338"/>
                  </a:lnTo>
                  <a:lnTo>
                    <a:pt x="529270" y="2459147"/>
                  </a:lnTo>
                  <a:lnTo>
                    <a:pt x="566106" y="2416355"/>
                  </a:lnTo>
                  <a:close/>
                </a:path>
              </a:pathLst>
            </a:custGeom>
            <a:solidFill>
              <a:srgbClr val="FDB033">
                <a:alpha val="768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65432" y="946397"/>
              <a:ext cx="857885" cy="857885"/>
            </a:xfrm>
            <a:custGeom>
              <a:avLst/>
              <a:gdLst/>
              <a:ahLst/>
              <a:cxnLst/>
              <a:rect l="l" t="t" r="r" b="b"/>
              <a:pathLst>
                <a:path w="857884" h="857885">
                  <a:moveTo>
                    <a:pt x="428943" y="857865"/>
                  </a:moveTo>
                  <a:lnTo>
                    <a:pt x="382195" y="855349"/>
                  </a:lnTo>
                  <a:lnTo>
                    <a:pt x="336916" y="847973"/>
                  </a:lnTo>
                  <a:lnTo>
                    <a:pt x="293356" y="835999"/>
                  </a:lnTo>
                  <a:lnTo>
                    <a:pt x="251778" y="819689"/>
                  </a:lnTo>
                  <a:lnTo>
                    <a:pt x="212442" y="799304"/>
                  </a:lnTo>
                  <a:lnTo>
                    <a:pt x="175610" y="775107"/>
                  </a:lnTo>
                  <a:lnTo>
                    <a:pt x="141545" y="747358"/>
                  </a:lnTo>
                  <a:lnTo>
                    <a:pt x="110507" y="716321"/>
                  </a:lnTo>
                  <a:lnTo>
                    <a:pt x="82758" y="682255"/>
                  </a:lnTo>
                  <a:lnTo>
                    <a:pt x="58561" y="645424"/>
                  </a:lnTo>
                  <a:lnTo>
                    <a:pt x="38177" y="606088"/>
                  </a:lnTo>
                  <a:lnTo>
                    <a:pt x="21867" y="564509"/>
                  </a:lnTo>
                  <a:lnTo>
                    <a:pt x="9893" y="520949"/>
                  </a:lnTo>
                  <a:lnTo>
                    <a:pt x="2516" y="475670"/>
                  </a:lnTo>
                  <a:lnTo>
                    <a:pt x="0" y="428930"/>
                  </a:lnTo>
                  <a:lnTo>
                    <a:pt x="2516" y="382196"/>
                  </a:lnTo>
                  <a:lnTo>
                    <a:pt x="9893" y="336916"/>
                  </a:lnTo>
                  <a:lnTo>
                    <a:pt x="21867" y="293357"/>
                  </a:lnTo>
                  <a:lnTo>
                    <a:pt x="38177" y="251778"/>
                  </a:lnTo>
                  <a:lnTo>
                    <a:pt x="58561" y="212442"/>
                  </a:lnTo>
                  <a:lnTo>
                    <a:pt x="82758" y="175610"/>
                  </a:lnTo>
                  <a:lnTo>
                    <a:pt x="110507" y="141545"/>
                  </a:lnTo>
                  <a:lnTo>
                    <a:pt x="141545" y="110507"/>
                  </a:lnTo>
                  <a:lnTo>
                    <a:pt x="175610" y="82759"/>
                  </a:lnTo>
                  <a:lnTo>
                    <a:pt x="212442" y="58561"/>
                  </a:lnTo>
                  <a:lnTo>
                    <a:pt x="251778" y="38177"/>
                  </a:lnTo>
                  <a:lnTo>
                    <a:pt x="293356" y="21867"/>
                  </a:lnTo>
                  <a:lnTo>
                    <a:pt x="336916" y="9893"/>
                  </a:lnTo>
                  <a:lnTo>
                    <a:pt x="382195" y="2516"/>
                  </a:lnTo>
                  <a:lnTo>
                    <a:pt x="428932" y="0"/>
                  </a:lnTo>
                  <a:lnTo>
                    <a:pt x="475669" y="2516"/>
                  </a:lnTo>
                  <a:lnTo>
                    <a:pt x="520949" y="9893"/>
                  </a:lnTo>
                  <a:lnTo>
                    <a:pt x="564509" y="21867"/>
                  </a:lnTo>
                  <a:lnTo>
                    <a:pt x="606087" y="38177"/>
                  </a:lnTo>
                  <a:lnTo>
                    <a:pt x="645423" y="58561"/>
                  </a:lnTo>
                  <a:lnTo>
                    <a:pt x="682255" y="82759"/>
                  </a:lnTo>
                  <a:lnTo>
                    <a:pt x="716320" y="110507"/>
                  </a:lnTo>
                  <a:lnTo>
                    <a:pt x="747358" y="141545"/>
                  </a:lnTo>
                  <a:lnTo>
                    <a:pt x="775106" y="175610"/>
                  </a:lnTo>
                  <a:lnTo>
                    <a:pt x="799304" y="212442"/>
                  </a:lnTo>
                  <a:lnTo>
                    <a:pt x="819688" y="251778"/>
                  </a:lnTo>
                  <a:lnTo>
                    <a:pt x="835998" y="293357"/>
                  </a:lnTo>
                  <a:lnTo>
                    <a:pt x="847972" y="336916"/>
                  </a:lnTo>
                  <a:lnTo>
                    <a:pt x="855349" y="382196"/>
                  </a:lnTo>
                  <a:lnTo>
                    <a:pt x="857865" y="428933"/>
                  </a:lnTo>
                  <a:lnTo>
                    <a:pt x="855349" y="475670"/>
                  </a:lnTo>
                  <a:lnTo>
                    <a:pt x="847972" y="520949"/>
                  </a:lnTo>
                  <a:lnTo>
                    <a:pt x="835998" y="564509"/>
                  </a:lnTo>
                  <a:lnTo>
                    <a:pt x="819688" y="606088"/>
                  </a:lnTo>
                  <a:lnTo>
                    <a:pt x="799304" y="645424"/>
                  </a:lnTo>
                  <a:lnTo>
                    <a:pt x="775106" y="682255"/>
                  </a:lnTo>
                  <a:lnTo>
                    <a:pt x="747358" y="716321"/>
                  </a:lnTo>
                  <a:lnTo>
                    <a:pt x="716320" y="747358"/>
                  </a:lnTo>
                  <a:lnTo>
                    <a:pt x="682255" y="775107"/>
                  </a:lnTo>
                  <a:lnTo>
                    <a:pt x="645423" y="799304"/>
                  </a:lnTo>
                  <a:lnTo>
                    <a:pt x="606087" y="819689"/>
                  </a:lnTo>
                  <a:lnTo>
                    <a:pt x="564509" y="835999"/>
                  </a:lnTo>
                  <a:lnTo>
                    <a:pt x="520949" y="847973"/>
                  </a:lnTo>
                  <a:lnTo>
                    <a:pt x="475669" y="855349"/>
                  </a:lnTo>
                  <a:lnTo>
                    <a:pt x="428943" y="857865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1320" y="2226095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4" h="605155">
                  <a:moveTo>
                    <a:pt x="302281" y="604565"/>
                  </a:moveTo>
                  <a:lnTo>
                    <a:pt x="253249" y="600609"/>
                  </a:lnTo>
                  <a:lnTo>
                    <a:pt x="206736" y="589155"/>
                  </a:lnTo>
                  <a:lnTo>
                    <a:pt x="163365" y="570825"/>
                  </a:lnTo>
                  <a:lnTo>
                    <a:pt x="123757" y="546242"/>
                  </a:lnTo>
                  <a:lnTo>
                    <a:pt x="88535" y="516029"/>
                  </a:lnTo>
                  <a:lnTo>
                    <a:pt x="58321" y="480807"/>
                  </a:lnTo>
                  <a:lnTo>
                    <a:pt x="33739" y="441199"/>
                  </a:lnTo>
                  <a:lnTo>
                    <a:pt x="15409" y="397827"/>
                  </a:lnTo>
                  <a:lnTo>
                    <a:pt x="3955" y="351314"/>
                  </a:lnTo>
                  <a:lnTo>
                    <a:pt x="0" y="302298"/>
                  </a:lnTo>
                  <a:lnTo>
                    <a:pt x="3955" y="253250"/>
                  </a:lnTo>
                  <a:lnTo>
                    <a:pt x="15409" y="206737"/>
                  </a:lnTo>
                  <a:lnTo>
                    <a:pt x="33739" y="163366"/>
                  </a:lnTo>
                  <a:lnTo>
                    <a:pt x="58321" y="123758"/>
                  </a:lnTo>
                  <a:lnTo>
                    <a:pt x="88535" y="88536"/>
                  </a:lnTo>
                  <a:lnTo>
                    <a:pt x="123757" y="58322"/>
                  </a:lnTo>
                  <a:lnTo>
                    <a:pt x="163365" y="33740"/>
                  </a:lnTo>
                  <a:lnTo>
                    <a:pt x="206736" y="15410"/>
                  </a:lnTo>
                  <a:lnTo>
                    <a:pt x="253249" y="3956"/>
                  </a:lnTo>
                  <a:lnTo>
                    <a:pt x="302278" y="0"/>
                  </a:lnTo>
                  <a:lnTo>
                    <a:pt x="351313" y="3956"/>
                  </a:lnTo>
                  <a:lnTo>
                    <a:pt x="397826" y="15410"/>
                  </a:lnTo>
                  <a:lnTo>
                    <a:pt x="441197" y="33740"/>
                  </a:lnTo>
                  <a:lnTo>
                    <a:pt x="480805" y="58322"/>
                  </a:lnTo>
                  <a:lnTo>
                    <a:pt x="516027" y="88536"/>
                  </a:lnTo>
                  <a:lnTo>
                    <a:pt x="546241" y="123758"/>
                  </a:lnTo>
                  <a:lnTo>
                    <a:pt x="570824" y="163366"/>
                  </a:lnTo>
                  <a:lnTo>
                    <a:pt x="589154" y="206737"/>
                  </a:lnTo>
                  <a:lnTo>
                    <a:pt x="600608" y="253250"/>
                  </a:lnTo>
                  <a:lnTo>
                    <a:pt x="604563" y="302267"/>
                  </a:lnTo>
                  <a:lnTo>
                    <a:pt x="600608" y="351314"/>
                  </a:lnTo>
                  <a:lnTo>
                    <a:pt x="589154" y="397827"/>
                  </a:lnTo>
                  <a:lnTo>
                    <a:pt x="570824" y="441199"/>
                  </a:lnTo>
                  <a:lnTo>
                    <a:pt x="546241" y="480807"/>
                  </a:lnTo>
                  <a:lnTo>
                    <a:pt x="516027" y="516029"/>
                  </a:lnTo>
                  <a:lnTo>
                    <a:pt x="480805" y="546242"/>
                  </a:lnTo>
                  <a:lnTo>
                    <a:pt x="441197" y="570825"/>
                  </a:lnTo>
                  <a:lnTo>
                    <a:pt x="397826" y="589155"/>
                  </a:lnTo>
                  <a:lnTo>
                    <a:pt x="351313" y="600609"/>
                  </a:lnTo>
                  <a:lnTo>
                    <a:pt x="302281" y="604565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76408" y="866482"/>
              <a:ext cx="587375" cy="454025"/>
            </a:xfrm>
            <a:custGeom>
              <a:avLst/>
              <a:gdLst/>
              <a:ahLst/>
              <a:cxnLst/>
              <a:rect l="l" t="t" r="r" b="b"/>
              <a:pathLst>
                <a:path w="587375" h="454025">
                  <a:moveTo>
                    <a:pt x="29656" y="0"/>
                  </a:moveTo>
                  <a:lnTo>
                    <a:pt x="13509" y="42362"/>
                  </a:lnTo>
                  <a:lnTo>
                    <a:pt x="3459" y="87366"/>
                  </a:lnTo>
                  <a:lnTo>
                    <a:pt x="0" y="134519"/>
                  </a:lnTo>
                  <a:lnTo>
                    <a:pt x="3459" y="181671"/>
                  </a:lnTo>
                  <a:lnTo>
                    <a:pt x="13509" y="226675"/>
                  </a:lnTo>
                  <a:lnTo>
                    <a:pt x="29656" y="269038"/>
                  </a:lnTo>
                  <a:lnTo>
                    <a:pt x="51406" y="308265"/>
                  </a:lnTo>
                  <a:lnTo>
                    <a:pt x="78266" y="343864"/>
                  </a:lnTo>
                  <a:lnTo>
                    <a:pt x="109742" y="375339"/>
                  </a:lnTo>
                  <a:lnTo>
                    <a:pt x="145341" y="402199"/>
                  </a:lnTo>
                  <a:lnTo>
                    <a:pt x="184568" y="423949"/>
                  </a:lnTo>
                  <a:lnTo>
                    <a:pt x="226930" y="440096"/>
                  </a:lnTo>
                  <a:lnTo>
                    <a:pt x="271935" y="450147"/>
                  </a:lnTo>
                  <a:lnTo>
                    <a:pt x="319087" y="453606"/>
                  </a:lnTo>
                  <a:lnTo>
                    <a:pt x="366239" y="450147"/>
                  </a:lnTo>
                  <a:lnTo>
                    <a:pt x="411244" y="440096"/>
                  </a:lnTo>
                  <a:lnTo>
                    <a:pt x="453606" y="423949"/>
                  </a:lnTo>
                  <a:lnTo>
                    <a:pt x="492834" y="402199"/>
                  </a:lnTo>
                  <a:lnTo>
                    <a:pt x="528432" y="375339"/>
                  </a:lnTo>
                  <a:lnTo>
                    <a:pt x="559908" y="343864"/>
                  </a:lnTo>
                  <a:lnTo>
                    <a:pt x="586768" y="308265"/>
                  </a:lnTo>
                </a:path>
              </a:pathLst>
            </a:custGeom>
            <a:ln w="152542">
              <a:solidFill>
                <a:srgbClr val="FDB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22029" y="3817684"/>
            <a:ext cx="7277734" cy="21221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2385"/>
              </a:lnSpc>
              <a:spcBef>
                <a:spcPts val="114"/>
              </a:spcBef>
            </a:pPr>
            <a:r>
              <a:rPr sz="10500" spc="265" dirty="0">
                <a:solidFill>
                  <a:srgbClr val="0D8287"/>
                </a:solidFill>
              </a:rPr>
              <a:t>Thank</a:t>
            </a:r>
            <a:r>
              <a:rPr sz="10500" spc="-840" dirty="0">
                <a:solidFill>
                  <a:srgbClr val="0D8287"/>
                </a:solidFill>
              </a:rPr>
              <a:t> </a:t>
            </a:r>
            <a:r>
              <a:rPr sz="10500" spc="145" dirty="0">
                <a:solidFill>
                  <a:srgbClr val="0D8287"/>
                </a:solidFill>
              </a:rPr>
              <a:t>You</a:t>
            </a:r>
            <a:endParaRPr sz="10500"/>
          </a:p>
          <a:p>
            <a:pPr marL="18415">
              <a:lnSpc>
                <a:spcPts val="4105"/>
              </a:lnSpc>
              <a:tabLst>
                <a:tab pos="1565910" algn="l"/>
                <a:tab pos="3644265" algn="l"/>
              </a:tabLst>
            </a:pPr>
            <a:r>
              <a:rPr sz="3600" dirty="0">
                <a:solidFill>
                  <a:srgbClr val="000000"/>
                </a:solidFill>
                <a:latin typeface="Trebuchet MS"/>
                <a:cs typeface="Trebuchet MS"/>
              </a:rPr>
              <a:t>F</a:t>
            </a:r>
            <a:r>
              <a:rPr sz="3600" spc="22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spc="240" dirty="0">
                <a:solidFill>
                  <a:srgbClr val="000000"/>
                </a:solidFill>
                <a:latin typeface="Trebuchet MS"/>
                <a:cs typeface="Trebuchet MS"/>
              </a:rPr>
              <a:t>o</a:t>
            </a:r>
            <a:r>
              <a:rPr sz="3600" spc="22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spc="-50" dirty="0">
                <a:solidFill>
                  <a:srgbClr val="000000"/>
                </a:solidFill>
                <a:latin typeface="Trebuchet MS"/>
                <a:cs typeface="Trebuchet MS"/>
              </a:rPr>
              <a:t>r</a:t>
            </a:r>
            <a:r>
              <a:rPr sz="3600" dirty="0">
                <a:solidFill>
                  <a:srgbClr val="000000"/>
                </a:solidFill>
                <a:latin typeface="Trebuchet MS"/>
                <a:cs typeface="Trebuchet MS"/>
              </a:rPr>
              <a:t>	</a:t>
            </a:r>
            <a:r>
              <a:rPr sz="3600" spc="65" dirty="0">
                <a:solidFill>
                  <a:srgbClr val="000000"/>
                </a:solidFill>
                <a:latin typeface="Trebuchet MS"/>
                <a:cs typeface="Trebuchet MS"/>
              </a:rPr>
              <a:t>Y</a:t>
            </a:r>
            <a:r>
              <a:rPr sz="3600" spc="32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spc="240" dirty="0">
                <a:solidFill>
                  <a:srgbClr val="000000"/>
                </a:solidFill>
                <a:latin typeface="Trebuchet MS"/>
                <a:cs typeface="Trebuchet MS"/>
              </a:rPr>
              <a:t>o</a:t>
            </a:r>
            <a:r>
              <a:rPr sz="3600" spc="32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spc="254" dirty="0">
                <a:solidFill>
                  <a:srgbClr val="000000"/>
                </a:solidFill>
                <a:latin typeface="Trebuchet MS"/>
                <a:cs typeface="Trebuchet MS"/>
              </a:rPr>
              <a:t>u</a:t>
            </a:r>
            <a:r>
              <a:rPr sz="3600" spc="33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spc="-50" dirty="0">
                <a:solidFill>
                  <a:srgbClr val="000000"/>
                </a:solidFill>
                <a:latin typeface="Trebuchet MS"/>
                <a:cs typeface="Trebuchet MS"/>
              </a:rPr>
              <a:t>r</a:t>
            </a:r>
            <a:r>
              <a:rPr sz="3600" dirty="0">
                <a:solidFill>
                  <a:srgbClr val="000000"/>
                </a:solidFill>
                <a:latin typeface="Trebuchet MS"/>
                <a:cs typeface="Trebuchet MS"/>
              </a:rPr>
              <a:t>	</a:t>
            </a:r>
            <a:r>
              <a:rPr sz="3600" spc="295" dirty="0">
                <a:solidFill>
                  <a:srgbClr val="000000"/>
                </a:solidFill>
                <a:latin typeface="Trebuchet MS"/>
                <a:cs typeface="Trebuchet MS"/>
              </a:rPr>
              <a:t>A</a:t>
            </a:r>
            <a:r>
              <a:rPr sz="3600" spc="30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000000"/>
                </a:solidFill>
                <a:latin typeface="Trebuchet MS"/>
                <a:cs typeface="Trebuchet MS"/>
              </a:rPr>
              <a:t>t</a:t>
            </a:r>
            <a:r>
              <a:rPr sz="3600" spc="30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000000"/>
                </a:solidFill>
                <a:latin typeface="Trebuchet MS"/>
                <a:cs typeface="Trebuchet MS"/>
              </a:rPr>
              <a:t>t</a:t>
            </a:r>
            <a:r>
              <a:rPr sz="3600" spc="30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spc="140" dirty="0">
                <a:solidFill>
                  <a:srgbClr val="000000"/>
                </a:solidFill>
                <a:latin typeface="Trebuchet MS"/>
                <a:cs typeface="Trebuchet MS"/>
              </a:rPr>
              <a:t>e</a:t>
            </a:r>
            <a:r>
              <a:rPr sz="3600" spc="30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spc="254" dirty="0">
                <a:solidFill>
                  <a:srgbClr val="000000"/>
                </a:solidFill>
                <a:latin typeface="Trebuchet MS"/>
                <a:cs typeface="Trebuchet MS"/>
              </a:rPr>
              <a:t>n</a:t>
            </a:r>
            <a:r>
              <a:rPr sz="3600" spc="31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000000"/>
                </a:solidFill>
                <a:latin typeface="Trebuchet MS"/>
                <a:cs typeface="Trebuchet MS"/>
              </a:rPr>
              <a:t>t</a:t>
            </a:r>
            <a:r>
              <a:rPr sz="3600" spc="30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000000"/>
                </a:solidFill>
                <a:latin typeface="Trebuchet MS"/>
                <a:cs typeface="Trebuchet MS"/>
              </a:rPr>
              <a:t>i</a:t>
            </a:r>
            <a:r>
              <a:rPr sz="3600" spc="30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spc="240" dirty="0">
                <a:solidFill>
                  <a:srgbClr val="000000"/>
                </a:solidFill>
                <a:latin typeface="Trebuchet MS"/>
                <a:cs typeface="Trebuchet MS"/>
              </a:rPr>
              <a:t>o</a:t>
            </a:r>
            <a:r>
              <a:rPr sz="3600" spc="30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spc="204" dirty="0">
                <a:solidFill>
                  <a:srgbClr val="000000"/>
                </a:solidFill>
                <a:latin typeface="Trebuchet MS"/>
                <a:cs typeface="Trebuchet MS"/>
              </a:rPr>
              <a:t>n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783658" y="1820349"/>
            <a:ext cx="9182838" cy="3909476"/>
            <a:chOff x="0" y="0"/>
            <a:chExt cx="2297402" cy="8430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97402" cy="843085"/>
            </a:xfrm>
            <a:custGeom>
              <a:avLst/>
              <a:gdLst/>
              <a:ahLst/>
              <a:cxnLst/>
              <a:rect l="l" t="t" r="r" b="b"/>
              <a:pathLst>
                <a:path w="2297402" h="843085">
                  <a:moveTo>
                    <a:pt x="42997" y="0"/>
                  </a:moveTo>
                  <a:lnTo>
                    <a:pt x="2254405" y="0"/>
                  </a:lnTo>
                  <a:cubicBezTo>
                    <a:pt x="2278152" y="0"/>
                    <a:pt x="2297402" y="19251"/>
                    <a:pt x="2297402" y="42997"/>
                  </a:cubicBezTo>
                  <a:lnTo>
                    <a:pt x="2297402" y="800087"/>
                  </a:lnTo>
                  <a:cubicBezTo>
                    <a:pt x="2297402" y="823834"/>
                    <a:pt x="2278152" y="843085"/>
                    <a:pt x="2254405" y="843085"/>
                  </a:cubicBezTo>
                  <a:lnTo>
                    <a:pt x="42997" y="843085"/>
                  </a:lnTo>
                  <a:cubicBezTo>
                    <a:pt x="19251" y="843085"/>
                    <a:pt x="0" y="823834"/>
                    <a:pt x="0" y="800087"/>
                  </a:cubicBezTo>
                  <a:lnTo>
                    <a:pt x="0" y="42997"/>
                  </a:lnTo>
                  <a:cubicBezTo>
                    <a:pt x="0" y="19251"/>
                    <a:pt x="19251" y="0"/>
                    <a:pt x="429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5D3018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83658" y="6134100"/>
            <a:ext cx="9182838" cy="1689679"/>
            <a:chOff x="0" y="0"/>
            <a:chExt cx="2297402" cy="422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97402" cy="422731"/>
            </a:xfrm>
            <a:custGeom>
              <a:avLst/>
              <a:gdLst/>
              <a:ahLst/>
              <a:cxnLst/>
              <a:rect l="l" t="t" r="r" b="b"/>
              <a:pathLst>
                <a:path w="2297402" h="422731">
                  <a:moveTo>
                    <a:pt x="42997" y="0"/>
                  </a:moveTo>
                  <a:lnTo>
                    <a:pt x="2254405" y="0"/>
                  </a:lnTo>
                  <a:cubicBezTo>
                    <a:pt x="2278152" y="0"/>
                    <a:pt x="2297402" y="19251"/>
                    <a:pt x="2297402" y="42997"/>
                  </a:cubicBezTo>
                  <a:lnTo>
                    <a:pt x="2297402" y="379734"/>
                  </a:lnTo>
                  <a:cubicBezTo>
                    <a:pt x="2297402" y="403481"/>
                    <a:pt x="2278152" y="422731"/>
                    <a:pt x="2254405" y="422731"/>
                  </a:cubicBezTo>
                  <a:lnTo>
                    <a:pt x="42997" y="422731"/>
                  </a:lnTo>
                  <a:cubicBezTo>
                    <a:pt x="19251" y="422731"/>
                    <a:pt x="0" y="403481"/>
                    <a:pt x="0" y="379734"/>
                  </a:cubicBezTo>
                  <a:lnTo>
                    <a:pt x="0" y="42997"/>
                  </a:lnTo>
                  <a:cubicBezTo>
                    <a:pt x="0" y="19251"/>
                    <a:pt x="19251" y="0"/>
                    <a:pt x="429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5D3018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57800" y="831142"/>
            <a:ext cx="12865513" cy="81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4400" b="1" spc="355" dirty="0">
                <a:solidFill>
                  <a:srgbClr val="0E8387"/>
                </a:solidFill>
                <a:latin typeface="Arial"/>
                <a:ea typeface="+mj-ea"/>
                <a:cs typeface="Arial"/>
              </a:rPr>
              <a:t>Muhammad Fakhrurrozi, S.S.T., M.E.</a:t>
            </a:r>
            <a:endParaRPr lang="en-US" sz="7500" b="1" spc="355" dirty="0">
              <a:solidFill>
                <a:srgbClr val="0E8387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045154" y="2108439"/>
            <a:ext cx="7921342" cy="2881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1"/>
              </a:lnSpc>
            </a:pPr>
            <a:r>
              <a:rPr lang="en-US" sz="2737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Magister </a:t>
            </a:r>
            <a:r>
              <a:rPr lang="en-US" sz="2737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Perencanaan</a:t>
            </a:r>
            <a:r>
              <a:rPr lang="en-US" sz="2737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Ekonomi dan </a:t>
            </a:r>
            <a:r>
              <a:rPr lang="en-US" sz="2737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Kebijakan</a:t>
            </a:r>
            <a:r>
              <a:rPr lang="en-US" sz="2737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Pembangunan, Universitas Indonesia</a:t>
            </a:r>
          </a:p>
          <a:p>
            <a:pPr>
              <a:lnSpc>
                <a:spcPts val="3831"/>
              </a:lnSpc>
            </a:pPr>
            <a:endParaRPr lang="en-US" sz="2737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31"/>
              </a:lnSpc>
            </a:pPr>
            <a:r>
              <a:rPr lang="en-US" sz="2737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Akuntansi</a:t>
            </a:r>
            <a:r>
              <a:rPr lang="en-US" sz="2737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PKN STAN</a:t>
            </a:r>
          </a:p>
          <a:p>
            <a:pPr>
              <a:lnSpc>
                <a:spcPts val="3831"/>
              </a:lnSpc>
            </a:pPr>
            <a:endParaRPr lang="en-US" sz="2737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31"/>
              </a:lnSpc>
            </a:pPr>
            <a:r>
              <a:rPr lang="en-US" sz="2737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Akuntansi</a:t>
            </a:r>
            <a:r>
              <a:rPr lang="en-US" sz="2737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79138" y="2108439"/>
            <a:ext cx="1066016" cy="288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31"/>
              </a:lnSpc>
            </a:pPr>
            <a:r>
              <a:rPr lang="en-US" sz="2737" dirty="0">
                <a:solidFill>
                  <a:schemeClr val="accent5">
                    <a:lumMod val="50000"/>
                  </a:schemeClr>
                </a:solidFill>
                <a:latin typeface="Garet Bold"/>
              </a:rPr>
              <a:t>S2 - </a:t>
            </a:r>
          </a:p>
          <a:p>
            <a:pPr algn="r">
              <a:lnSpc>
                <a:spcPts val="3831"/>
              </a:lnSpc>
            </a:pPr>
            <a:endParaRPr lang="en-US" sz="2737" dirty="0">
              <a:solidFill>
                <a:schemeClr val="accent5">
                  <a:lumMod val="50000"/>
                </a:schemeClr>
              </a:solidFill>
              <a:latin typeface="Garet Bold"/>
            </a:endParaRPr>
          </a:p>
          <a:p>
            <a:pPr algn="r">
              <a:lnSpc>
                <a:spcPts val="3831"/>
              </a:lnSpc>
            </a:pPr>
            <a:endParaRPr lang="en-US" sz="2737" dirty="0">
              <a:solidFill>
                <a:schemeClr val="accent5">
                  <a:lumMod val="50000"/>
                </a:schemeClr>
              </a:solidFill>
              <a:latin typeface="Garet Bold"/>
            </a:endParaRPr>
          </a:p>
          <a:p>
            <a:pPr algn="r">
              <a:lnSpc>
                <a:spcPts val="3831"/>
              </a:lnSpc>
            </a:pPr>
            <a:r>
              <a:rPr lang="en-US" sz="2737" dirty="0">
                <a:solidFill>
                  <a:schemeClr val="accent5">
                    <a:lumMod val="50000"/>
                  </a:schemeClr>
                </a:solidFill>
                <a:latin typeface="Garet Bold"/>
              </a:rPr>
              <a:t>DIV - </a:t>
            </a:r>
          </a:p>
          <a:p>
            <a:pPr algn="r">
              <a:lnSpc>
                <a:spcPts val="3831"/>
              </a:lnSpc>
            </a:pPr>
            <a:endParaRPr lang="en-US" sz="2737" dirty="0">
              <a:solidFill>
                <a:schemeClr val="accent5">
                  <a:lumMod val="50000"/>
                </a:schemeClr>
              </a:solidFill>
              <a:latin typeface="Garet Bold"/>
            </a:endParaRPr>
          </a:p>
          <a:p>
            <a:pPr algn="r">
              <a:lnSpc>
                <a:spcPts val="3831"/>
              </a:lnSpc>
            </a:pPr>
            <a:r>
              <a:rPr lang="en-US" sz="2737" dirty="0">
                <a:solidFill>
                  <a:schemeClr val="accent5">
                    <a:lumMod val="50000"/>
                  </a:schemeClr>
                </a:solidFill>
                <a:latin typeface="Garet Bold"/>
              </a:rPr>
              <a:t>DIII -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79138" y="6290591"/>
            <a:ext cx="7295343" cy="143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1"/>
              </a:lnSpc>
            </a:pPr>
            <a:r>
              <a:rPr lang="en-US" sz="2737" dirty="0" err="1">
                <a:solidFill>
                  <a:schemeClr val="accent5">
                    <a:lumMod val="50000"/>
                  </a:schemeClr>
                </a:solidFill>
                <a:latin typeface="Garet Bold"/>
              </a:rPr>
              <a:t>Kontak</a:t>
            </a:r>
            <a:endParaRPr lang="en-US" sz="2737" dirty="0">
              <a:solidFill>
                <a:schemeClr val="accent5">
                  <a:lumMod val="50000"/>
                </a:schemeClr>
              </a:solidFill>
              <a:latin typeface="Garet Bold"/>
            </a:endParaRPr>
          </a:p>
          <a:p>
            <a:pPr>
              <a:lnSpc>
                <a:spcPts val="3831"/>
              </a:lnSpc>
            </a:pPr>
            <a:r>
              <a:rPr lang="en-US" sz="2737" dirty="0">
                <a:solidFill>
                  <a:schemeClr val="accent5">
                    <a:lumMod val="50000"/>
                  </a:schemeClr>
                </a:solidFill>
                <a:latin typeface="Garet"/>
              </a:rPr>
              <a:t>mhdfakhrurrozi@gmail.com</a:t>
            </a:r>
          </a:p>
          <a:p>
            <a:pPr>
              <a:lnSpc>
                <a:spcPts val="3831"/>
              </a:lnSpc>
            </a:pPr>
            <a:r>
              <a:rPr lang="en-US" sz="2737" dirty="0">
                <a:solidFill>
                  <a:schemeClr val="accent5">
                    <a:lumMod val="50000"/>
                  </a:schemeClr>
                </a:solidFill>
                <a:latin typeface="Garet"/>
              </a:rPr>
              <a:t>+6281362721087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0A5F4-F6FB-9CB8-CF96-7153CA07C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4" y="1560781"/>
            <a:ext cx="4814376" cy="641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15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"/>
            <a:chOff x="0" y="1"/>
            <a:chExt cx="18288000" cy="1028700"/>
          </a:xfrm>
        </p:grpSpPr>
        <p:sp>
          <p:nvSpPr>
            <p:cNvPr id="3" name="object 3"/>
            <p:cNvSpPr/>
            <p:nvPr/>
          </p:nvSpPr>
          <p:spPr>
            <a:xfrm>
              <a:off x="10714761" y="1"/>
              <a:ext cx="7573645" cy="795020"/>
            </a:xfrm>
            <a:custGeom>
              <a:avLst/>
              <a:gdLst/>
              <a:ahLst/>
              <a:cxnLst/>
              <a:rect l="l" t="t" r="r" b="b"/>
              <a:pathLst>
                <a:path w="7573644" h="795020">
                  <a:moveTo>
                    <a:pt x="7573238" y="794636"/>
                  </a:moveTo>
                  <a:lnTo>
                    <a:pt x="0" y="794636"/>
                  </a:lnTo>
                  <a:lnTo>
                    <a:pt x="794636" y="0"/>
                  </a:lnTo>
                  <a:lnTo>
                    <a:pt x="7573238" y="0"/>
                  </a:lnTo>
                  <a:lnTo>
                    <a:pt x="7573238" y="794636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"/>
              <a:ext cx="12792075" cy="1028700"/>
            </a:xfrm>
            <a:custGeom>
              <a:avLst/>
              <a:gdLst/>
              <a:ahLst/>
              <a:cxnLst/>
              <a:rect l="l" t="t" r="r" b="b"/>
              <a:pathLst>
                <a:path w="12792075" h="1028700">
                  <a:moveTo>
                    <a:pt x="11763075" y="1028700"/>
                  </a:moveTo>
                  <a:lnTo>
                    <a:pt x="0" y="1028700"/>
                  </a:lnTo>
                  <a:lnTo>
                    <a:pt x="0" y="0"/>
                  </a:lnTo>
                  <a:lnTo>
                    <a:pt x="12791774" y="0"/>
                  </a:lnTo>
                  <a:lnTo>
                    <a:pt x="11763075" y="1028700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4021" y="2512042"/>
            <a:ext cx="2751652" cy="17181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9520" y="2533263"/>
            <a:ext cx="2790824" cy="16573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48337" y="4937356"/>
            <a:ext cx="95250" cy="952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48337" y="5375506"/>
            <a:ext cx="95250" cy="952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48337" y="5813656"/>
            <a:ext cx="95250" cy="9524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3549887" y="4254725"/>
            <a:ext cx="4132579" cy="177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1815" marR="1925955" indent="-539750">
              <a:lnSpc>
                <a:spcPct val="114999"/>
              </a:lnSpc>
              <a:spcBef>
                <a:spcPts val="100"/>
              </a:spcBef>
            </a:pPr>
            <a:r>
              <a:rPr sz="2500" b="1" spc="35" dirty="0">
                <a:solidFill>
                  <a:srgbClr val="17242F"/>
                </a:solidFill>
                <a:latin typeface="Trebuchet MS"/>
                <a:cs typeface="Trebuchet MS"/>
              </a:rPr>
              <a:t>Menghasilkan: </a:t>
            </a:r>
            <a:r>
              <a:rPr sz="2500" b="1" spc="-20" dirty="0">
                <a:solidFill>
                  <a:srgbClr val="17242F"/>
                </a:solidFill>
                <a:latin typeface="Trebuchet MS"/>
                <a:cs typeface="Trebuchet MS"/>
              </a:rPr>
              <a:t>Skor</a:t>
            </a:r>
            <a:endParaRPr sz="2500">
              <a:latin typeface="Trebuchet MS"/>
              <a:cs typeface="Trebuchet MS"/>
            </a:endParaRPr>
          </a:p>
          <a:p>
            <a:pPr marL="551815" marR="5080">
              <a:lnSpc>
                <a:spcPct val="114999"/>
              </a:lnSpc>
            </a:pPr>
            <a:r>
              <a:rPr sz="2500" b="1" dirty="0">
                <a:solidFill>
                  <a:srgbClr val="17242F"/>
                </a:solidFill>
                <a:latin typeface="Trebuchet MS"/>
                <a:cs typeface="Trebuchet MS"/>
              </a:rPr>
              <a:t>Area</a:t>
            </a:r>
            <a:r>
              <a:rPr sz="2500" b="1" spc="-4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500" b="1" dirty="0">
                <a:solidFill>
                  <a:srgbClr val="17242F"/>
                </a:solidFill>
                <a:latin typeface="Trebuchet MS"/>
                <a:cs typeface="Trebuchet MS"/>
              </a:rPr>
              <a:t>of</a:t>
            </a:r>
            <a:r>
              <a:rPr sz="2500" b="1" spc="-4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500" b="1" spc="-10" dirty="0">
                <a:solidFill>
                  <a:srgbClr val="17242F"/>
                </a:solidFill>
                <a:latin typeface="Trebuchet MS"/>
                <a:cs typeface="Trebuchet MS"/>
              </a:rPr>
              <a:t>Improvement </a:t>
            </a:r>
            <a:r>
              <a:rPr sz="2500" b="1" dirty="0">
                <a:solidFill>
                  <a:srgbClr val="17242F"/>
                </a:solidFill>
                <a:latin typeface="Trebuchet MS"/>
                <a:cs typeface="Trebuchet MS"/>
              </a:rPr>
              <a:t>Rekomendasi</a:t>
            </a:r>
            <a:r>
              <a:rPr sz="25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500" b="1" spc="-10" dirty="0">
                <a:solidFill>
                  <a:srgbClr val="17242F"/>
                </a:solidFill>
                <a:latin typeface="Trebuchet MS"/>
                <a:cs typeface="Trebuchet MS"/>
              </a:rPr>
              <a:t>perbaikan</a:t>
            </a:r>
            <a:endParaRPr sz="2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035436" y="2533358"/>
            <a:ext cx="2265680" cy="1816100"/>
            <a:chOff x="14035436" y="2533358"/>
            <a:chExt cx="2265680" cy="1816100"/>
          </a:xfrm>
        </p:grpSpPr>
        <p:sp>
          <p:nvSpPr>
            <p:cNvPr id="12" name="object 12"/>
            <p:cNvSpPr/>
            <p:nvPr/>
          </p:nvSpPr>
          <p:spPr>
            <a:xfrm>
              <a:off x="14035436" y="2533358"/>
              <a:ext cx="2265680" cy="1816100"/>
            </a:xfrm>
            <a:custGeom>
              <a:avLst/>
              <a:gdLst/>
              <a:ahLst/>
              <a:cxnLst/>
              <a:rect l="l" t="t" r="r" b="b"/>
              <a:pathLst>
                <a:path w="2265680" h="1816100">
                  <a:moveTo>
                    <a:pt x="1380881" y="12700"/>
                  </a:moveTo>
                  <a:lnTo>
                    <a:pt x="1367701" y="12700"/>
                  </a:lnTo>
                  <a:lnTo>
                    <a:pt x="1375157" y="0"/>
                  </a:lnTo>
                  <a:lnTo>
                    <a:pt x="1380881" y="12700"/>
                  </a:lnTo>
                  <a:close/>
                </a:path>
                <a:path w="2265680" h="1816100">
                  <a:moveTo>
                    <a:pt x="1575681" y="12700"/>
                  </a:moveTo>
                  <a:lnTo>
                    <a:pt x="1380881" y="12700"/>
                  </a:lnTo>
                  <a:lnTo>
                    <a:pt x="1386941" y="0"/>
                  </a:lnTo>
                  <a:lnTo>
                    <a:pt x="1571256" y="0"/>
                  </a:lnTo>
                  <a:lnTo>
                    <a:pt x="1575681" y="12700"/>
                  </a:lnTo>
                  <a:close/>
                </a:path>
                <a:path w="2265680" h="1816100">
                  <a:moveTo>
                    <a:pt x="1577028" y="12700"/>
                  </a:moveTo>
                  <a:lnTo>
                    <a:pt x="1575681" y="12700"/>
                  </a:lnTo>
                  <a:lnTo>
                    <a:pt x="1575104" y="0"/>
                  </a:lnTo>
                  <a:lnTo>
                    <a:pt x="1577316" y="0"/>
                  </a:lnTo>
                  <a:lnTo>
                    <a:pt x="1577028" y="12700"/>
                  </a:lnTo>
                  <a:close/>
                </a:path>
                <a:path w="2265680" h="1816100">
                  <a:moveTo>
                    <a:pt x="1585926" y="12700"/>
                  </a:moveTo>
                  <a:lnTo>
                    <a:pt x="1583088" y="12700"/>
                  </a:lnTo>
                  <a:lnTo>
                    <a:pt x="1586744" y="0"/>
                  </a:lnTo>
                  <a:lnTo>
                    <a:pt x="1585926" y="12700"/>
                  </a:lnTo>
                  <a:close/>
                </a:path>
                <a:path w="2265680" h="1816100">
                  <a:moveTo>
                    <a:pt x="1597039" y="1526"/>
                  </a:moveTo>
                  <a:lnTo>
                    <a:pt x="1596941" y="0"/>
                  </a:lnTo>
                  <a:lnTo>
                    <a:pt x="1597528" y="749"/>
                  </a:lnTo>
                  <a:lnTo>
                    <a:pt x="1597039" y="1526"/>
                  </a:lnTo>
                  <a:close/>
                </a:path>
                <a:path w="2265680" h="1816100">
                  <a:moveTo>
                    <a:pt x="1597974" y="1317"/>
                  </a:moveTo>
                  <a:lnTo>
                    <a:pt x="1597528" y="749"/>
                  </a:lnTo>
                  <a:lnTo>
                    <a:pt x="1597999" y="0"/>
                  </a:lnTo>
                  <a:lnTo>
                    <a:pt x="1597974" y="1317"/>
                  </a:lnTo>
                  <a:close/>
                </a:path>
                <a:path w="2265680" h="1816100">
                  <a:moveTo>
                    <a:pt x="1597759" y="12700"/>
                  </a:moveTo>
                  <a:lnTo>
                    <a:pt x="1597039" y="1526"/>
                  </a:lnTo>
                  <a:lnTo>
                    <a:pt x="1597528" y="749"/>
                  </a:lnTo>
                  <a:lnTo>
                    <a:pt x="1597974" y="1317"/>
                  </a:lnTo>
                  <a:lnTo>
                    <a:pt x="1597759" y="12700"/>
                  </a:lnTo>
                  <a:close/>
                </a:path>
                <a:path w="2265680" h="1816100">
                  <a:moveTo>
                    <a:pt x="1606897" y="12700"/>
                  </a:moveTo>
                  <a:lnTo>
                    <a:pt x="1597759" y="12700"/>
                  </a:lnTo>
                  <a:lnTo>
                    <a:pt x="1597974" y="1317"/>
                  </a:lnTo>
                  <a:lnTo>
                    <a:pt x="1606897" y="12700"/>
                  </a:lnTo>
                  <a:close/>
                </a:path>
                <a:path w="2265680" h="1816100">
                  <a:moveTo>
                    <a:pt x="1597759" y="12700"/>
                  </a:moveTo>
                  <a:lnTo>
                    <a:pt x="1590015" y="12700"/>
                  </a:lnTo>
                  <a:lnTo>
                    <a:pt x="1597039" y="1526"/>
                  </a:lnTo>
                  <a:lnTo>
                    <a:pt x="1597759" y="12700"/>
                  </a:lnTo>
                  <a:close/>
                </a:path>
                <a:path w="2265680" h="1816100">
                  <a:moveTo>
                    <a:pt x="1333647" y="25400"/>
                  </a:moveTo>
                  <a:lnTo>
                    <a:pt x="1332108" y="25400"/>
                  </a:lnTo>
                  <a:lnTo>
                    <a:pt x="1332830" y="12700"/>
                  </a:lnTo>
                  <a:lnTo>
                    <a:pt x="1334658" y="12700"/>
                  </a:lnTo>
                  <a:lnTo>
                    <a:pt x="1333647" y="25400"/>
                  </a:lnTo>
                  <a:close/>
                </a:path>
                <a:path w="2265680" h="1816100">
                  <a:moveTo>
                    <a:pt x="1650475" y="25400"/>
                  </a:moveTo>
                  <a:lnTo>
                    <a:pt x="1334321" y="25400"/>
                  </a:lnTo>
                  <a:lnTo>
                    <a:pt x="1335860" y="12700"/>
                  </a:lnTo>
                  <a:lnTo>
                    <a:pt x="1647445" y="12700"/>
                  </a:lnTo>
                  <a:lnTo>
                    <a:pt x="1650475" y="25400"/>
                  </a:lnTo>
                  <a:close/>
                </a:path>
                <a:path w="2265680" h="1816100">
                  <a:moveTo>
                    <a:pt x="1677411" y="38100"/>
                  </a:moveTo>
                  <a:lnTo>
                    <a:pt x="1308011" y="38100"/>
                  </a:lnTo>
                  <a:lnTo>
                    <a:pt x="1310031" y="25400"/>
                  </a:lnTo>
                  <a:lnTo>
                    <a:pt x="1669523" y="25400"/>
                  </a:lnTo>
                  <a:lnTo>
                    <a:pt x="1677411" y="38100"/>
                  </a:lnTo>
                  <a:close/>
                </a:path>
                <a:path w="2265680" h="1816100">
                  <a:moveTo>
                    <a:pt x="1290214" y="50800"/>
                  </a:moveTo>
                  <a:lnTo>
                    <a:pt x="1287520" y="50800"/>
                  </a:lnTo>
                  <a:lnTo>
                    <a:pt x="1287905" y="38100"/>
                  </a:lnTo>
                  <a:lnTo>
                    <a:pt x="1290647" y="38100"/>
                  </a:lnTo>
                  <a:lnTo>
                    <a:pt x="1290214" y="50800"/>
                  </a:lnTo>
                  <a:close/>
                </a:path>
                <a:path w="2265680" h="1816100">
                  <a:moveTo>
                    <a:pt x="1701124" y="50800"/>
                  </a:moveTo>
                  <a:lnTo>
                    <a:pt x="1290214" y="50800"/>
                  </a:lnTo>
                  <a:lnTo>
                    <a:pt x="1292571" y="38100"/>
                  </a:lnTo>
                  <a:lnTo>
                    <a:pt x="1696795" y="38100"/>
                  </a:lnTo>
                  <a:lnTo>
                    <a:pt x="1701124" y="50800"/>
                  </a:lnTo>
                  <a:close/>
                </a:path>
                <a:path w="2265680" h="1816100">
                  <a:moveTo>
                    <a:pt x="1274004" y="63500"/>
                  </a:moveTo>
                  <a:lnTo>
                    <a:pt x="1268906" y="63500"/>
                  </a:lnTo>
                  <a:lnTo>
                    <a:pt x="1269050" y="50800"/>
                  </a:lnTo>
                  <a:lnTo>
                    <a:pt x="1272754" y="50800"/>
                  </a:lnTo>
                  <a:lnTo>
                    <a:pt x="1274004" y="63500"/>
                  </a:lnTo>
                  <a:close/>
                </a:path>
                <a:path w="2265680" h="1816100">
                  <a:moveTo>
                    <a:pt x="1723201" y="63500"/>
                  </a:moveTo>
                  <a:lnTo>
                    <a:pt x="1274004" y="63500"/>
                  </a:lnTo>
                  <a:lnTo>
                    <a:pt x="1275736" y="50800"/>
                  </a:lnTo>
                  <a:lnTo>
                    <a:pt x="1718680" y="50800"/>
                  </a:lnTo>
                  <a:lnTo>
                    <a:pt x="1723201" y="63500"/>
                  </a:lnTo>
                  <a:close/>
                </a:path>
                <a:path w="2265680" h="1816100">
                  <a:moveTo>
                    <a:pt x="1255246" y="76200"/>
                  </a:moveTo>
                  <a:lnTo>
                    <a:pt x="1251013" y="76200"/>
                  </a:lnTo>
                  <a:lnTo>
                    <a:pt x="1253899" y="63500"/>
                  </a:lnTo>
                  <a:lnTo>
                    <a:pt x="1255246" y="76200"/>
                  </a:lnTo>
                  <a:close/>
                </a:path>
                <a:path w="2265680" h="1816100">
                  <a:moveTo>
                    <a:pt x="1743403" y="76200"/>
                  </a:moveTo>
                  <a:lnTo>
                    <a:pt x="1255246" y="76200"/>
                  </a:lnTo>
                  <a:lnTo>
                    <a:pt x="1256737" y="63500"/>
                  </a:lnTo>
                  <a:lnTo>
                    <a:pt x="1736380" y="63500"/>
                  </a:lnTo>
                  <a:lnTo>
                    <a:pt x="1743403" y="76200"/>
                  </a:lnTo>
                  <a:close/>
                </a:path>
                <a:path w="2265680" h="1816100">
                  <a:moveTo>
                    <a:pt x="1752590" y="88900"/>
                  </a:moveTo>
                  <a:lnTo>
                    <a:pt x="1235862" y="88900"/>
                  </a:lnTo>
                  <a:lnTo>
                    <a:pt x="1240960" y="76200"/>
                  </a:lnTo>
                  <a:lnTo>
                    <a:pt x="1750377" y="76200"/>
                  </a:lnTo>
                  <a:lnTo>
                    <a:pt x="1752590" y="88900"/>
                  </a:lnTo>
                  <a:close/>
                </a:path>
                <a:path w="2265680" h="1816100">
                  <a:moveTo>
                    <a:pt x="1763124" y="101600"/>
                  </a:moveTo>
                  <a:lnTo>
                    <a:pt x="1223596" y="101600"/>
                  </a:lnTo>
                  <a:lnTo>
                    <a:pt x="1228887" y="88900"/>
                  </a:lnTo>
                  <a:lnTo>
                    <a:pt x="1760478" y="88900"/>
                  </a:lnTo>
                  <a:lnTo>
                    <a:pt x="1763124" y="101600"/>
                  </a:lnTo>
                  <a:close/>
                </a:path>
                <a:path w="2265680" h="1816100">
                  <a:moveTo>
                    <a:pt x="1772599" y="114300"/>
                  </a:moveTo>
                  <a:lnTo>
                    <a:pt x="1212485" y="114300"/>
                  </a:lnTo>
                  <a:lnTo>
                    <a:pt x="1217295" y="101600"/>
                  </a:lnTo>
                  <a:lnTo>
                    <a:pt x="1769713" y="101600"/>
                  </a:lnTo>
                  <a:lnTo>
                    <a:pt x="1772599" y="114300"/>
                  </a:lnTo>
                  <a:close/>
                </a:path>
                <a:path w="2265680" h="1816100">
                  <a:moveTo>
                    <a:pt x="1779093" y="127000"/>
                  </a:moveTo>
                  <a:lnTo>
                    <a:pt x="1199691" y="127000"/>
                  </a:lnTo>
                  <a:lnTo>
                    <a:pt x="1205222" y="114300"/>
                  </a:lnTo>
                  <a:lnTo>
                    <a:pt x="1776688" y="114300"/>
                  </a:lnTo>
                  <a:lnTo>
                    <a:pt x="1779093" y="127000"/>
                  </a:lnTo>
                  <a:close/>
                </a:path>
                <a:path w="2265680" h="1816100">
                  <a:moveTo>
                    <a:pt x="1194304" y="139700"/>
                  </a:moveTo>
                  <a:lnTo>
                    <a:pt x="1192957" y="139700"/>
                  </a:lnTo>
                  <a:lnTo>
                    <a:pt x="1193053" y="127000"/>
                  </a:lnTo>
                  <a:lnTo>
                    <a:pt x="1194304" y="139700"/>
                  </a:lnTo>
                  <a:close/>
                </a:path>
                <a:path w="2265680" h="1816100">
                  <a:moveTo>
                    <a:pt x="1788568" y="139700"/>
                  </a:moveTo>
                  <a:lnTo>
                    <a:pt x="1194304" y="139700"/>
                  </a:lnTo>
                  <a:lnTo>
                    <a:pt x="1195025" y="127000"/>
                  </a:lnTo>
                  <a:lnTo>
                    <a:pt x="1787462" y="127000"/>
                  </a:lnTo>
                  <a:lnTo>
                    <a:pt x="1788568" y="139700"/>
                  </a:lnTo>
                  <a:close/>
                </a:path>
                <a:path w="2265680" h="1816100">
                  <a:moveTo>
                    <a:pt x="1184588" y="152400"/>
                  </a:moveTo>
                  <a:lnTo>
                    <a:pt x="1183001" y="152400"/>
                  </a:lnTo>
                  <a:lnTo>
                    <a:pt x="1183385" y="139700"/>
                  </a:lnTo>
                  <a:lnTo>
                    <a:pt x="1184588" y="152400"/>
                  </a:lnTo>
                  <a:close/>
                </a:path>
                <a:path w="2265680" h="1816100">
                  <a:moveTo>
                    <a:pt x="1184780" y="146755"/>
                  </a:moveTo>
                  <a:lnTo>
                    <a:pt x="1184540" y="139700"/>
                  </a:lnTo>
                  <a:lnTo>
                    <a:pt x="1185021" y="139700"/>
                  </a:lnTo>
                  <a:lnTo>
                    <a:pt x="1184780" y="146755"/>
                  </a:lnTo>
                  <a:close/>
                </a:path>
                <a:path w="2265680" h="1816100">
                  <a:moveTo>
                    <a:pt x="1795206" y="152400"/>
                  </a:moveTo>
                  <a:lnTo>
                    <a:pt x="1184973" y="152400"/>
                  </a:lnTo>
                  <a:lnTo>
                    <a:pt x="1187089" y="139700"/>
                  </a:lnTo>
                  <a:lnTo>
                    <a:pt x="1793667" y="139700"/>
                  </a:lnTo>
                  <a:lnTo>
                    <a:pt x="1795206" y="152400"/>
                  </a:lnTo>
                  <a:close/>
                </a:path>
                <a:path w="2265680" h="1816100">
                  <a:moveTo>
                    <a:pt x="1184973" y="152400"/>
                  </a:moveTo>
                  <a:lnTo>
                    <a:pt x="1184588" y="152400"/>
                  </a:lnTo>
                  <a:lnTo>
                    <a:pt x="1184780" y="146755"/>
                  </a:lnTo>
                  <a:lnTo>
                    <a:pt x="1184973" y="152400"/>
                  </a:lnTo>
                  <a:close/>
                </a:path>
                <a:path w="2265680" h="1816100">
                  <a:moveTo>
                    <a:pt x="1799728" y="165100"/>
                  </a:moveTo>
                  <a:lnTo>
                    <a:pt x="1175064" y="165100"/>
                  </a:lnTo>
                  <a:lnTo>
                    <a:pt x="1176892" y="152400"/>
                  </a:lnTo>
                  <a:lnTo>
                    <a:pt x="1795735" y="152400"/>
                  </a:lnTo>
                  <a:lnTo>
                    <a:pt x="1799728" y="165100"/>
                  </a:lnTo>
                  <a:close/>
                </a:path>
                <a:path w="2265680" h="1816100">
                  <a:moveTo>
                    <a:pt x="1800738" y="177800"/>
                  </a:moveTo>
                  <a:lnTo>
                    <a:pt x="1169196" y="177800"/>
                  </a:lnTo>
                  <a:lnTo>
                    <a:pt x="1168234" y="165100"/>
                  </a:lnTo>
                  <a:lnTo>
                    <a:pt x="1800498" y="165100"/>
                  </a:lnTo>
                  <a:lnTo>
                    <a:pt x="1800688" y="173460"/>
                  </a:lnTo>
                  <a:lnTo>
                    <a:pt x="1800738" y="177800"/>
                  </a:lnTo>
                  <a:close/>
                </a:path>
                <a:path w="2265680" h="1816100">
                  <a:moveTo>
                    <a:pt x="1800688" y="173460"/>
                  </a:moveTo>
                  <a:lnTo>
                    <a:pt x="1800498" y="165100"/>
                  </a:lnTo>
                  <a:lnTo>
                    <a:pt x="1800598" y="165511"/>
                  </a:lnTo>
                  <a:lnTo>
                    <a:pt x="1800688" y="173460"/>
                  </a:lnTo>
                  <a:close/>
                </a:path>
                <a:path w="2265680" h="1816100">
                  <a:moveTo>
                    <a:pt x="1800598" y="165511"/>
                  </a:moveTo>
                  <a:lnTo>
                    <a:pt x="1800498" y="165100"/>
                  </a:lnTo>
                  <a:lnTo>
                    <a:pt x="1800598" y="165511"/>
                  </a:lnTo>
                  <a:close/>
                </a:path>
                <a:path w="2265680" h="1816100">
                  <a:moveTo>
                    <a:pt x="1803577" y="177800"/>
                  </a:moveTo>
                  <a:lnTo>
                    <a:pt x="1800787" y="177800"/>
                  </a:lnTo>
                  <a:lnTo>
                    <a:pt x="1800688" y="173460"/>
                  </a:lnTo>
                  <a:lnTo>
                    <a:pt x="1800598" y="165511"/>
                  </a:lnTo>
                  <a:lnTo>
                    <a:pt x="1803577" y="177800"/>
                  </a:lnTo>
                  <a:close/>
                </a:path>
                <a:path w="2265680" h="1816100">
                  <a:moveTo>
                    <a:pt x="1803864" y="190500"/>
                  </a:moveTo>
                  <a:lnTo>
                    <a:pt x="1165300" y="190500"/>
                  </a:lnTo>
                  <a:lnTo>
                    <a:pt x="1166118" y="177800"/>
                  </a:lnTo>
                  <a:lnTo>
                    <a:pt x="1804634" y="177800"/>
                  </a:lnTo>
                  <a:lnTo>
                    <a:pt x="1803864" y="190500"/>
                  </a:lnTo>
                  <a:close/>
                </a:path>
                <a:path w="2265680" h="1816100">
                  <a:moveTo>
                    <a:pt x="1807529" y="190500"/>
                  </a:moveTo>
                  <a:lnTo>
                    <a:pt x="1803864" y="190500"/>
                  </a:lnTo>
                  <a:lnTo>
                    <a:pt x="1805548" y="177800"/>
                  </a:lnTo>
                  <a:lnTo>
                    <a:pt x="1807529" y="190500"/>
                  </a:lnTo>
                  <a:close/>
                </a:path>
                <a:path w="2265680" h="1816100">
                  <a:moveTo>
                    <a:pt x="1161019" y="203200"/>
                  </a:moveTo>
                  <a:lnTo>
                    <a:pt x="1161212" y="190500"/>
                  </a:lnTo>
                  <a:lnTo>
                    <a:pt x="1162029" y="190500"/>
                  </a:lnTo>
                  <a:lnTo>
                    <a:pt x="1161019" y="203200"/>
                  </a:lnTo>
                  <a:close/>
                </a:path>
                <a:path w="2265680" h="1816100">
                  <a:moveTo>
                    <a:pt x="1810390" y="203200"/>
                  </a:moveTo>
                  <a:lnTo>
                    <a:pt x="1162462" y="203200"/>
                  </a:lnTo>
                  <a:lnTo>
                    <a:pt x="1162029" y="190500"/>
                  </a:lnTo>
                  <a:lnTo>
                    <a:pt x="1808950" y="190500"/>
                  </a:lnTo>
                  <a:lnTo>
                    <a:pt x="1810390" y="203200"/>
                  </a:lnTo>
                  <a:close/>
                </a:path>
                <a:path w="2265680" h="1816100">
                  <a:moveTo>
                    <a:pt x="1815985" y="228600"/>
                  </a:moveTo>
                  <a:lnTo>
                    <a:pt x="1151496" y="228600"/>
                  </a:lnTo>
                  <a:lnTo>
                    <a:pt x="1158133" y="215900"/>
                  </a:lnTo>
                  <a:lnTo>
                    <a:pt x="1159672" y="215900"/>
                  </a:lnTo>
                  <a:lnTo>
                    <a:pt x="1159720" y="203200"/>
                  </a:lnTo>
                  <a:lnTo>
                    <a:pt x="1812426" y="203200"/>
                  </a:lnTo>
                  <a:lnTo>
                    <a:pt x="1810502" y="215900"/>
                  </a:lnTo>
                  <a:lnTo>
                    <a:pt x="1815985" y="228600"/>
                  </a:lnTo>
                  <a:close/>
                </a:path>
                <a:path w="2265680" h="1816100">
                  <a:moveTo>
                    <a:pt x="1814542" y="241300"/>
                  </a:moveTo>
                  <a:lnTo>
                    <a:pt x="1152458" y="241300"/>
                  </a:lnTo>
                  <a:lnTo>
                    <a:pt x="1151399" y="228600"/>
                  </a:lnTo>
                  <a:lnTo>
                    <a:pt x="1813436" y="228600"/>
                  </a:lnTo>
                  <a:lnTo>
                    <a:pt x="1814542" y="241300"/>
                  </a:lnTo>
                  <a:close/>
                </a:path>
                <a:path w="2265680" h="1816100">
                  <a:moveTo>
                    <a:pt x="1816514" y="241300"/>
                  </a:moveTo>
                  <a:lnTo>
                    <a:pt x="1816370" y="241300"/>
                  </a:lnTo>
                  <a:lnTo>
                    <a:pt x="1814446" y="228600"/>
                  </a:lnTo>
                  <a:lnTo>
                    <a:pt x="1815216" y="228600"/>
                  </a:lnTo>
                  <a:lnTo>
                    <a:pt x="1816278" y="236855"/>
                  </a:lnTo>
                  <a:lnTo>
                    <a:pt x="1816514" y="241300"/>
                  </a:lnTo>
                  <a:close/>
                </a:path>
                <a:path w="2265680" h="1816100">
                  <a:moveTo>
                    <a:pt x="1817813" y="241300"/>
                  </a:moveTo>
                  <a:lnTo>
                    <a:pt x="1816851" y="241300"/>
                  </a:lnTo>
                  <a:lnTo>
                    <a:pt x="1816278" y="236855"/>
                  </a:lnTo>
                  <a:lnTo>
                    <a:pt x="1815841" y="228600"/>
                  </a:lnTo>
                  <a:lnTo>
                    <a:pt x="1816610" y="228600"/>
                  </a:lnTo>
                  <a:lnTo>
                    <a:pt x="1817813" y="241300"/>
                  </a:lnTo>
                  <a:close/>
                </a:path>
                <a:path w="2265680" h="1816100">
                  <a:moveTo>
                    <a:pt x="1817861" y="254000"/>
                  </a:moveTo>
                  <a:lnTo>
                    <a:pt x="1145820" y="254000"/>
                  </a:lnTo>
                  <a:lnTo>
                    <a:pt x="1150101" y="241300"/>
                  </a:lnTo>
                  <a:lnTo>
                    <a:pt x="1815937" y="241300"/>
                  </a:lnTo>
                  <a:lnTo>
                    <a:pt x="1817861" y="254000"/>
                  </a:lnTo>
                  <a:close/>
                </a:path>
                <a:path w="2265680" h="1816100">
                  <a:moveTo>
                    <a:pt x="1821228" y="266700"/>
                  </a:moveTo>
                  <a:lnTo>
                    <a:pt x="1145339" y="266700"/>
                  </a:lnTo>
                  <a:lnTo>
                    <a:pt x="1148417" y="254000"/>
                  </a:lnTo>
                  <a:lnTo>
                    <a:pt x="1820266" y="254000"/>
                  </a:lnTo>
                  <a:lnTo>
                    <a:pt x="1821228" y="266700"/>
                  </a:lnTo>
                  <a:close/>
                </a:path>
                <a:path w="2265680" h="1816100">
                  <a:moveTo>
                    <a:pt x="1818342" y="279400"/>
                  </a:moveTo>
                  <a:lnTo>
                    <a:pt x="1143956" y="279400"/>
                  </a:lnTo>
                  <a:lnTo>
                    <a:pt x="1145579" y="266700"/>
                  </a:lnTo>
                  <a:lnTo>
                    <a:pt x="1818871" y="266700"/>
                  </a:lnTo>
                  <a:lnTo>
                    <a:pt x="1818342" y="279400"/>
                  </a:lnTo>
                  <a:close/>
                </a:path>
                <a:path w="2265680" h="1816100">
                  <a:moveTo>
                    <a:pt x="1820939" y="279400"/>
                  </a:moveTo>
                  <a:lnTo>
                    <a:pt x="1820458" y="266700"/>
                  </a:lnTo>
                  <a:lnTo>
                    <a:pt x="1822431" y="266700"/>
                  </a:lnTo>
                  <a:lnTo>
                    <a:pt x="1820939" y="279400"/>
                  </a:lnTo>
                  <a:close/>
                </a:path>
                <a:path w="2265680" h="1816100">
                  <a:moveTo>
                    <a:pt x="1820891" y="292100"/>
                  </a:moveTo>
                  <a:lnTo>
                    <a:pt x="1140385" y="292100"/>
                  </a:lnTo>
                  <a:lnTo>
                    <a:pt x="1142062" y="279400"/>
                  </a:lnTo>
                  <a:lnTo>
                    <a:pt x="1819833" y="279400"/>
                  </a:lnTo>
                  <a:lnTo>
                    <a:pt x="1820891" y="292100"/>
                  </a:lnTo>
                  <a:close/>
                </a:path>
                <a:path w="2265680" h="1816100">
                  <a:moveTo>
                    <a:pt x="1825172" y="304800"/>
                  </a:moveTo>
                  <a:lnTo>
                    <a:pt x="1141972" y="304800"/>
                  </a:lnTo>
                  <a:lnTo>
                    <a:pt x="1144521" y="292100"/>
                  </a:lnTo>
                  <a:lnTo>
                    <a:pt x="1822479" y="292100"/>
                  </a:lnTo>
                  <a:lnTo>
                    <a:pt x="1825172" y="304800"/>
                  </a:lnTo>
                  <a:close/>
                </a:path>
                <a:path w="2265680" h="1816100">
                  <a:moveTo>
                    <a:pt x="1822431" y="317500"/>
                  </a:moveTo>
                  <a:lnTo>
                    <a:pt x="1138845" y="317500"/>
                  </a:lnTo>
                  <a:lnTo>
                    <a:pt x="1141635" y="304800"/>
                  </a:lnTo>
                  <a:lnTo>
                    <a:pt x="1822767" y="304800"/>
                  </a:lnTo>
                  <a:lnTo>
                    <a:pt x="1823376" y="306647"/>
                  </a:lnTo>
                  <a:lnTo>
                    <a:pt x="1822431" y="317500"/>
                  </a:lnTo>
                  <a:close/>
                </a:path>
                <a:path w="2265680" h="1816100">
                  <a:moveTo>
                    <a:pt x="1823564" y="307219"/>
                  </a:moveTo>
                  <a:lnTo>
                    <a:pt x="1823376" y="306647"/>
                  </a:lnTo>
                  <a:lnTo>
                    <a:pt x="1823537" y="304800"/>
                  </a:lnTo>
                  <a:lnTo>
                    <a:pt x="1823564" y="307219"/>
                  </a:lnTo>
                  <a:close/>
                </a:path>
                <a:path w="2265680" h="1816100">
                  <a:moveTo>
                    <a:pt x="1826952" y="317500"/>
                  </a:moveTo>
                  <a:lnTo>
                    <a:pt x="1823681" y="317500"/>
                  </a:lnTo>
                  <a:lnTo>
                    <a:pt x="1823564" y="307219"/>
                  </a:lnTo>
                  <a:lnTo>
                    <a:pt x="1826952" y="317500"/>
                  </a:lnTo>
                  <a:close/>
                </a:path>
                <a:path w="2265680" h="1816100">
                  <a:moveTo>
                    <a:pt x="1825605" y="330200"/>
                  </a:moveTo>
                  <a:lnTo>
                    <a:pt x="1138557" y="330200"/>
                  </a:lnTo>
                  <a:lnTo>
                    <a:pt x="1137787" y="317500"/>
                  </a:lnTo>
                  <a:lnTo>
                    <a:pt x="1824932" y="317500"/>
                  </a:lnTo>
                  <a:lnTo>
                    <a:pt x="1825605" y="330200"/>
                  </a:lnTo>
                  <a:close/>
                </a:path>
                <a:path w="2265680" h="1816100">
                  <a:moveTo>
                    <a:pt x="1831521" y="355600"/>
                  </a:moveTo>
                  <a:lnTo>
                    <a:pt x="1136585" y="355600"/>
                  </a:lnTo>
                  <a:lnTo>
                    <a:pt x="1136537" y="342900"/>
                  </a:lnTo>
                  <a:lnTo>
                    <a:pt x="1137595" y="342900"/>
                  </a:lnTo>
                  <a:lnTo>
                    <a:pt x="1138461" y="330200"/>
                  </a:lnTo>
                  <a:lnTo>
                    <a:pt x="1827769" y="330200"/>
                  </a:lnTo>
                  <a:lnTo>
                    <a:pt x="1826086" y="342900"/>
                  </a:lnTo>
                  <a:lnTo>
                    <a:pt x="1831521" y="355600"/>
                  </a:lnTo>
                  <a:close/>
                </a:path>
                <a:path w="2265680" h="1816100">
                  <a:moveTo>
                    <a:pt x="1833638" y="368300"/>
                  </a:moveTo>
                  <a:lnTo>
                    <a:pt x="1138749" y="368300"/>
                  </a:lnTo>
                  <a:lnTo>
                    <a:pt x="1134324" y="355600"/>
                  </a:lnTo>
                  <a:lnTo>
                    <a:pt x="1833927" y="355600"/>
                  </a:lnTo>
                  <a:lnTo>
                    <a:pt x="1833954" y="356377"/>
                  </a:lnTo>
                  <a:lnTo>
                    <a:pt x="1833638" y="368300"/>
                  </a:lnTo>
                  <a:close/>
                </a:path>
                <a:path w="2265680" h="1816100">
                  <a:moveTo>
                    <a:pt x="1834274" y="365764"/>
                  </a:moveTo>
                  <a:lnTo>
                    <a:pt x="1833954" y="356377"/>
                  </a:lnTo>
                  <a:lnTo>
                    <a:pt x="1833974" y="355600"/>
                  </a:lnTo>
                  <a:lnTo>
                    <a:pt x="1834120" y="355600"/>
                  </a:lnTo>
                  <a:lnTo>
                    <a:pt x="1834274" y="365764"/>
                  </a:lnTo>
                  <a:close/>
                </a:path>
                <a:path w="2265680" h="1816100">
                  <a:moveTo>
                    <a:pt x="1834360" y="368300"/>
                  </a:moveTo>
                  <a:lnTo>
                    <a:pt x="1834274" y="365764"/>
                  </a:lnTo>
                  <a:lnTo>
                    <a:pt x="1834360" y="368300"/>
                  </a:lnTo>
                  <a:close/>
                </a:path>
                <a:path w="2265680" h="1816100">
                  <a:moveTo>
                    <a:pt x="1836331" y="381000"/>
                  </a:moveTo>
                  <a:lnTo>
                    <a:pt x="1136537" y="381000"/>
                  </a:lnTo>
                  <a:lnTo>
                    <a:pt x="1136056" y="368300"/>
                  </a:lnTo>
                  <a:lnTo>
                    <a:pt x="1834744" y="368300"/>
                  </a:lnTo>
                  <a:lnTo>
                    <a:pt x="1836331" y="381000"/>
                  </a:lnTo>
                  <a:close/>
                </a:path>
                <a:path w="2265680" h="1816100">
                  <a:moveTo>
                    <a:pt x="1844893" y="393700"/>
                  </a:moveTo>
                  <a:lnTo>
                    <a:pt x="1136008" y="393700"/>
                  </a:lnTo>
                  <a:lnTo>
                    <a:pt x="1136825" y="381000"/>
                  </a:lnTo>
                  <a:lnTo>
                    <a:pt x="1843306" y="381000"/>
                  </a:lnTo>
                  <a:lnTo>
                    <a:pt x="1844893" y="393700"/>
                  </a:lnTo>
                  <a:close/>
                </a:path>
                <a:path w="2265680" h="1816100">
                  <a:moveTo>
                    <a:pt x="1850905" y="406400"/>
                  </a:moveTo>
                  <a:lnTo>
                    <a:pt x="1134901" y="406400"/>
                  </a:lnTo>
                  <a:lnTo>
                    <a:pt x="1133988" y="393700"/>
                  </a:lnTo>
                  <a:lnTo>
                    <a:pt x="1849077" y="393700"/>
                  </a:lnTo>
                  <a:lnTo>
                    <a:pt x="1850905" y="406400"/>
                  </a:lnTo>
                  <a:close/>
                </a:path>
                <a:path w="2265680" h="1816100">
                  <a:moveTo>
                    <a:pt x="1855860" y="419100"/>
                  </a:moveTo>
                  <a:lnTo>
                    <a:pt x="1134035" y="419100"/>
                  </a:lnTo>
                  <a:lnTo>
                    <a:pt x="1133699" y="406400"/>
                  </a:lnTo>
                  <a:lnTo>
                    <a:pt x="1854705" y="406400"/>
                  </a:lnTo>
                  <a:lnTo>
                    <a:pt x="1855860" y="419100"/>
                  </a:lnTo>
                  <a:close/>
                </a:path>
                <a:path w="2265680" h="1816100">
                  <a:moveTo>
                    <a:pt x="1860044" y="419100"/>
                  </a:moveTo>
                  <a:lnTo>
                    <a:pt x="1858890" y="419100"/>
                  </a:lnTo>
                  <a:lnTo>
                    <a:pt x="1857254" y="406400"/>
                  </a:lnTo>
                  <a:lnTo>
                    <a:pt x="1860044" y="419100"/>
                  </a:lnTo>
                  <a:close/>
                </a:path>
                <a:path w="2265680" h="1816100">
                  <a:moveTo>
                    <a:pt x="1867644" y="431800"/>
                  </a:moveTo>
                  <a:lnTo>
                    <a:pt x="1136392" y="431800"/>
                  </a:lnTo>
                  <a:lnTo>
                    <a:pt x="1134276" y="419100"/>
                  </a:lnTo>
                  <a:lnTo>
                    <a:pt x="1866778" y="419100"/>
                  </a:lnTo>
                  <a:lnTo>
                    <a:pt x="1867644" y="431800"/>
                  </a:lnTo>
                  <a:close/>
                </a:path>
                <a:path w="2265680" h="1816100">
                  <a:moveTo>
                    <a:pt x="1885970" y="444500"/>
                  </a:moveTo>
                  <a:lnTo>
                    <a:pt x="1134949" y="444500"/>
                  </a:lnTo>
                  <a:lnTo>
                    <a:pt x="1133795" y="431800"/>
                  </a:lnTo>
                  <a:lnTo>
                    <a:pt x="1881353" y="431800"/>
                  </a:lnTo>
                  <a:lnTo>
                    <a:pt x="1885970" y="444500"/>
                  </a:lnTo>
                  <a:close/>
                </a:path>
                <a:path w="2265680" h="1816100">
                  <a:moveTo>
                    <a:pt x="1889145" y="444500"/>
                  </a:moveTo>
                  <a:lnTo>
                    <a:pt x="1885970" y="444500"/>
                  </a:lnTo>
                  <a:lnTo>
                    <a:pt x="1885393" y="431800"/>
                  </a:lnTo>
                  <a:lnTo>
                    <a:pt x="1889145" y="444500"/>
                  </a:lnTo>
                  <a:close/>
                </a:path>
                <a:path w="2265680" h="1816100">
                  <a:moveTo>
                    <a:pt x="1134661" y="457200"/>
                  </a:moveTo>
                  <a:lnTo>
                    <a:pt x="1134324" y="457200"/>
                  </a:lnTo>
                  <a:lnTo>
                    <a:pt x="1132881" y="444500"/>
                  </a:lnTo>
                  <a:lnTo>
                    <a:pt x="1133266" y="444500"/>
                  </a:lnTo>
                  <a:lnTo>
                    <a:pt x="1134661" y="457200"/>
                  </a:lnTo>
                  <a:close/>
                </a:path>
                <a:path w="2265680" h="1816100">
                  <a:moveTo>
                    <a:pt x="1901218" y="457200"/>
                  </a:moveTo>
                  <a:lnTo>
                    <a:pt x="1134661" y="457200"/>
                  </a:lnTo>
                  <a:lnTo>
                    <a:pt x="1135238" y="444500"/>
                  </a:lnTo>
                  <a:lnTo>
                    <a:pt x="1899005" y="444500"/>
                  </a:lnTo>
                  <a:lnTo>
                    <a:pt x="1901218" y="457200"/>
                  </a:lnTo>
                  <a:close/>
                </a:path>
                <a:path w="2265680" h="1816100">
                  <a:moveTo>
                    <a:pt x="1914301" y="469900"/>
                  </a:moveTo>
                  <a:lnTo>
                    <a:pt x="1132640" y="469900"/>
                  </a:lnTo>
                  <a:lnTo>
                    <a:pt x="1133410" y="457200"/>
                  </a:lnTo>
                  <a:lnTo>
                    <a:pt x="1911559" y="457200"/>
                  </a:lnTo>
                  <a:lnTo>
                    <a:pt x="1914301" y="469900"/>
                  </a:lnTo>
                  <a:close/>
                </a:path>
                <a:path w="2265680" h="1816100">
                  <a:moveTo>
                    <a:pt x="1914807" y="458893"/>
                  </a:moveTo>
                  <a:lnTo>
                    <a:pt x="1914301" y="457200"/>
                  </a:lnTo>
                  <a:lnTo>
                    <a:pt x="1914782" y="457200"/>
                  </a:lnTo>
                  <a:lnTo>
                    <a:pt x="1914807" y="458893"/>
                  </a:lnTo>
                  <a:close/>
                </a:path>
                <a:path w="2265680" h="1816100">
                  <a:moveTo>
                    <a:pt x="1918100" y="469900"/>
                  </a:moveTo>
                  <a:lnTo>
                    <a:pt x="1914974" y="469900"/>
                  </a:lnTo>
                  <a:lnTo>
                    <a:pt x="1914807" y="458893"/>
                  </a:lnTo>
                  <a:lnTo>
                    <a:pt x="1918100" y="469900"/>
                  </a:lnTo>
                  <a:close/>
                </a:path>
                <a:path w="2265680" h="1816100">
                  <a:moveTo>
                    <a:pt x="1925219" y="482600"/>
                  </a:moveTo>
                  <a:lnTo>
                    <a:pt x="1132256" y="482600"/>
                  </a:lnTo>
                  <a:lnTo>
                    <a:pt x="1130909" y="469900"/>
                  </a:lnTo>
                  <a:lnTo>
                    <a:pt x="1924786" y="469900"/>
                  </a:lnTo>
                  <a:lnTo>
                    <a:pt x="1925219" y="482600"/>
                  </a:lnTo>
                  <a:close/>
                </a:path>
                <a:path w="2265680" h="1816100">
                  <a:moveTo>
                    <a:pt x="1929500" y="482600"/>
                  </a:moveTo>
                  <a:lnTo>
                    <a:pt x="1928105" y="469900"/>
                  </a:lnTo>
                  <a:lnTo>
                    <a:pt x="1928778" y="469900"/>
                  </a:lnTo>
                  <a:lnTo>
                    <a:pt x="1929500" y="482600"/>
                  </a:lnTo>
                  <a:close/>
                </a:path>
                <a:path w="2265680" h="1816100">
                  <a:moveTo>
                    <a:pt x="1940226" y="495300"/>
                  </a:moveTo>
                  <a:lnTo>
                    <a:pt x="1129370" y="495300"/>
                  </a:lnTo>
                  <a:lnTo>
                    <a:pt x="1130091" y="482600"/>
                  </a:lnTo>
                  <a:lnTo>
                    <a:pt x="1939553" y="482600"/>
                  </a:lnTo>
                  <a:lnTo>
                    <a:pt x="1940226" y="495300"/>
                  </a:lnTo>
                  <a:close/>
                </a:path>
                <a:path w="2265680" h="1816100">
                  <a:moveTo>
                    <a:pt x="1940900" y="508000"/>
                  </a:moveTo>
                  <a:lnTo>
                    <a:pt x="1130139" y="508000"/>
                  </a:lnTo>
                  <a:lnTo>
                    <a:pt x="1129803" y="495300"/>
                  </a:lnTo>
                  <a:lnTo>
                    <a:pt x="1941092" y="495300"/>
                  </a:lnTo>
                  <a:lnTo>
                    <a:pt x="1940900" y="508000"/>
                  </a:lnTo>
                  <a:close/>
                </a:path>
                <a:path w="2265680" h="1816100">
                  <a:moveTo>
                    <a:pt x="1948403" y="508000"/>
                  </a:moveTo>
                  <a:lnTo>
                    <a:pt x="1941910" y="508000"/>
                  </a:lnTo>
                  <a:lnTo>
                    <a:pt x="1941092" y="495300"/>
                  </a:lnTo>
                  <a:lnTo>
                    <a:pt x="1946383" y="495300"/>
                  </a:lnTo>
                  <a:lnTo>
                    <a:pt x="1948403" y="508000"/>
                  </a:lnTo>
                  <a:close/>
                </a:path>
                <a:path w="2265680" h="1816100">
                  <a:moveTo>
                    <a:pt x="1944556" y="520700"/>
                  </a:moveTo>
                  <a:lnTo>
                    <a:pt x="1134757" y="520700"/>
                  </a:lnTo>
                  <a:lnTo>
                    <a:pt x="1128263" y="508000"/>
                  </a:lnTo>
                  <a:lnTo>
                    <a:pt x="1944315" y="508000"/>
                  </a:lnTo>
                  <a:lnTo>
                    <a:pt x="1944556" y="520700"/>
                  </a:lnTo>
                  <a:close/>
                </a:path>
                <a:path w="2265680" h="1816100">
                  <a:moveTo>
                    <a:pt x="1950086" y="520700"/>
                  </a:moveTo>
                  <a:lnTo>
                    <a:pt x="1944700" y="520700"/>
                  </a:lnTo>
                  <a:lnTo>
                    <a:pt x="1944363" y="508000"/>
                  </a:lnTo>
                  <a:lnTo>
                    <a:pt x="1950135" y="508000"/>
                  </a:lnTo>
                  <a:lnTo>
                    <a:pt x="1950086" y="520700"/>
                  </a:lnTo>
                  <a:close/>
                </a:path>
                <a:path w="2265680" h="1816100">
                  <a:moveTo>
                    <a:pt x="1136440" y="533400"/>
                  </a:moveTo>
                  <a:lnTo>
                    <a:pt x="1134997" y="533400"/>
                  </a:lnTo>
                  <a:lnTo>
                    <a:pt x="1135478" y="520700"/>
                  </a:lnTo>
                  <a:lnTo>
                    <a:pt x="1136440" y="532794"/>
                  </a:lnTo>
                  <a:lnTo>
                    <a:pt x="1136440" y="533400"/>
                  </a:lnTo>
                  <a:close/>
                </a:path>
                <a:path w="2265680" h="1816100">
                  <a:moveTo>
                    <a:pt x="1950856" y="533400"/>
                  </a:moveTo>
                  <a:lnTo>
                    <a:pt x="1136488" y="533400"/>
                  </a:lnTo>
                  <a:lnTo>
                    <a:pt x="1136440" y="520700"/>
                  </a:lnTo>
                  <a:lnTo>
                    <a:pt x="1951097" y="520700"/>
                  </a:lnTo>
                  <a:lnTo>
                    <a:pt x="1950856" y="533400"/>
                  </a:lnTo>
                  <a:close/>
                </a:path>
                <a:path w="2265680" h="1816100">
                  <a:moveTo>
                    <a:pt x="1950856" y="533400"/>
                  </a:moveTo>
                  <a:lnTo>
                    <a:pt x="1951097" y="520700"/>
                  </a:lnTo>
                  <a:lnTo>
                    <a:pt x="1951118" y="526472"/>
                  </a:lnTo>
                  <a:lnTo>
                    <a:pt x="1950856" y="533400"/>
                  </a:lnTo>
                  <a:close/>
                </a:path>
                <a:path w="2265680" h="1816100">
                  <a:moveTo>
                    <a:pt x="1951118" y="526472"/>
                  </a:moveTo>
                  <a:lnTo>
                    <a:pt x="1951097" y="520700"/>
                  </a:lnTo>
                  <a:lnTo>
                    <a:pt x="1951337" y="520700"/>
                  </a:lnTo>
                  <a:lnTo>
                    <a:pt x="1951118" y="526472"/>
                  </a:lnTo>
                  <a:close/>
                </a:path>
                <a:path w="2265680" h="1816100">
                  <a:moveTo>
                    <a:pt x="1951145" y="533400"/>
                  </a:moveTo>
                  <a:lnTo>
                    <a:pt x="1950856" y="533400"/>
                  </a:lnTo>
                  <a:lnTo>
                    <a:pt x="1951118" y="526472"/>
                  </a:lnTo>
                  <a:lnTo>
                    <a:pt x="1951145" y="533400"/>
                  </a:lnTo>
                  <a:close/>
                </a:path>
                <a:path w="2265680" h="1816100">
                  <a:moveTo>
                    <a:pt x="1136488" y="533400"/>
                  </a:moveTo>
                  <a:lnTo>
                    <a:pt x="1136440" y="532794"/>
                  </a:lnTo>
                  <a:lnTo>
                    <a:pt x="1136488" y="533400"/>
                  </a:lnTo>
                  <a:close/>
                </a:path>
                <a:path w="2265680" h="1816100">
                  <a:moveTo>
                    <a:pt x="1949173" y="546100"/>
                  </a:moveTo>
                  <a:lnTo>
                    <a:pt x="1138124" y="546100"/>
                  </a:lnTo>
                  <a:lnTo>
                    <a:pt x="1137835" y="533400"/>
                  </a:lnTo>
                  <a:lnTo>
                    <a:pt x="1948595" y="533400"/>
                  </a:lnTo>
                  <a:lnTo>
                    <a:pt x="1949173" y="546100"/>
                  </a:lnTo>
                  <a:close/>
                </a:path>
                <a:path w="2265680" h="1816100">
                  <a:moveTo>
                    <a:pt x="1948617" y="558800"/>
                  </a:moveTo>
                  <a:lnTo>
                    <a:pt x="1143511" y="558800"/>
                  </a:lnTo>
                  <a:lnTo>
                    <a:pt x="1141683" y="546100"/>
                  </a:lnTo>
                  <a:lnTo>
                    <a:pt x="1948788" y="546100"/>
                  </a:lnTo>
                  <a:lnTo>
                    <a:pt x="1948617" y="558800"/>
                  </a:lnTo>
                  <a:close/>
                </a:path>
                <a:path w="2265680" h="1816100">
                  <a:moveTo>
                    <a:pt x="1947428" y="571500"/>
                  </a:moveTo>
                  <a:lnTo>
                    <a:pt x="1153035" y="571500"/>
                  </a:lnTo>
                  <a:lnTo>
                    <a:pt x="1148225" y="558800"/>
                  </a:lnTo>
                  <a:lnTo>
                    <a:pt x="1948145" y="558800"/>
                  </a:lnTo>
                  <a:lnTo>
                    <a:pt x="1947428" y="571500"/>
                  </a:lnTo>
                  <a:close/>
                </a:path>
                <a:path w="2265680" h="1816100">
                  <a:moveTo>
                    <a:pt x="1169821" y="584200"/>
                  </a:moveTo>
                  <a:lnTo>
                    <a:pt x="1168811" y="584200"/>
                  </a:lnTo>
                  <a:lnTo>
                    <a:pt x="1167127" y="571500"/>
                  </a:lnTo>
                  <a:lnTo>
                    <a:pt x="1169485" y="571500"/>
                  </a:lnTo>
                  <a:lnTo>
                    <a:pt x="1169821" y="584200"/>
                  </a:lnTo>
                  <a:close/>
                </a:path>
                <a:path w="2265680" h="1816100">
                  <a:moveTo>
                    <a:pt x="1946191" y="584200"/>
                  </a:moveTo>
                  <a:lnTo>
                    <a:pt x="1172034" y="584200"/>
                  </a:lnTo>
                  <a:lnTo>
                    <a:pt x="1171168" y="571500"/>
                  </a:lnTo>
                  <a:lnTo>
                    <a:pt x="1946383" y="571500"/>
                  </a:lnTo>
                  <a:lnTo>
                    <a:pt x="1946191" y="584200"/>
                  </a:lnTo>
                  <a:close/>
                </a:path>
                <a:path w="2265680" h="1816100">
                  <a:moveTo>
                    <a:pt x="1181894" y="596900"/>
                  </a:moveTo>
                  <a:lnTo>
                    <a:pt x="1180980" y="596900"/>
                  </a:lnTo>
                  <a:lnTo>
                    <a:pt x="1180355" y="584200"/>
                  </a:lnTo>
                  <a:lnTo>
                    <a:pt x="1180643" y="584200"/>
                  </a:lnTo>
                  <a:lnTo>
                    <a:pt x="1181894" y="596900"/>
                  </a:lnTo>
                  <a:close/>
                </a:path>
                <a:path w="2265680" h="1816100">
                  <a:moveTo>
                    <a:pt x="1181990" y="596900"/>
                  </a:moveTo>
                  <a:lnTo>
                    <a:pt x="1180643" y="584200"/>
                  </a:lnTo>
                  <a:lnTo>
                    <a:pt x="1180884" y="584200"/>
                  </a:lnTo>
                  <a:lnTo>
                    <a:pt x="1181990" y="596900"/>
                  </a:lnTo>
                  <a:close/>
                </a:path>
                <a:path w="2265680" h="1816100">
                  <a:moveTo>
                    <a:pt x="1182471" y="596900"/>
                  </a:moveTo>
                  <a:lnTo>
                    <a:pt x="1181990" y="596900"/>
                  </a:lnTo>
                  <a:lnTo>
                    <a:pt x="1180884" y="584200"/>
                  </a:lnTo>
                  <a:lnTo>
                    <a:pt x="1181750" y="584200"/>
                  </a:lnTo>
                  <a:lnTo>
                    <a:pt x="1182047" y="585712"/>
                  </a:lnTo>
                  <a:lnTo>
                    <a:pt x="1182471" y="596900"/>
                  </a:lnTo>
                  <a:close/>
                </a:path>
                <a:path w="2265680" h="1816100">
                  <a:moveTo>
                    <a:pt x="1182047" y="585712"/>
                  </a:moveTo>
                  <a:lnTo>
                    <a:pt x="1181750" y="584200"/>
                  </a:lnTo>
                  <a:lnTo>
                    <a:pt x="1181990" y="584200"/>
                  </a:lnTo>
                  <a:lnTo>
                    <a:pt x="1182047" y="585712"/>
                  </a:lnTo>
                  <a:close/>
                </a:path>
                <a:path w="2265680" h="1816100">
                  <a:moveTo>
                    <a:pt x="1182194" y="586458"/>
                  </a:moveTo>
                  <a:lnTo>
                    <a:pt x="1182062" y="585786"/>
                  </a:lnTo>
                  <a:lnTo>
                    <a:pt x="1181990" y="584200"/>
                  </a:lnTo>
                  <a:lnTo>
                    <a:pt x="1182194" y="586458"/>
                  </a:lnTo>
                  <a:close/>
                </a:path>
                <a:path w="2265680" h="1816100">
                  <a:moveTo>
                    <a:pt x="1182176" y="585786"/>
                  </a:moveTo>
                  <a:lnTo>
                    <a:pt x="1182086" y="584200"/>
                  </a:lnTo>
                  <a:lnTo>
                    <a:pt x="1182176" y="585786"/>
                  </a:lnTo>
                  <a:close/>
                </a:path>
                <a:path w="2265680" h="1816100">
                  <a:moveTo>
                    <a:pt x="1182792" y="589491"/>
                  </a:moveTo>
                  <a:lnTo>
                    <a:pt x="1182223" y="586603"/>
                  </a:lnTo>
                  <a:lnTo>
                    <a:pt x="1182134" y="584200"/>
                  </a:lnTo>
                  <a:lnTo>
                    <a:pt x="1182792" y="589491"/>
                  </a:lnTo>
                  <a:close/>
                </a:path>
                <a:path w="2265680" h="1816100">
                  <a:moveTo>
                    <a:pt x="1183417" y="592667"/>
                  </a:moveTo>
                  <a:lnTo>
                    <a:pt x="1182792" y="589491"/>
                  </a:lnTo>
                  <a:lnTo>
                    <a:pt x="1182231" y="584200"/>
                  </a:lnTo>
                  <a:lnTo>
                    <a:pt x="1182712" y="584200"/>
                  </a:lnTo>
                  <a:lnTo>
                    <a:pt x="1183417" y="592667"/>
                  </a:lnTo>
                  <a:close/>
                </a:path>
                <a:path w="2265680" h="1816100">
                  <a:moveTo>
                    <a:pt x="1944940" y="596900"/>
                  </a:moveTo>
                  <a:lnTo>
                    <a:pt x="1184251" y="596900"/>
                  </a:lnTo>
                  <a:lnTo>
                    <a:pt x="1183417" y="592667"/>
                  </a:lnTo>
                  <a:lnTo>
                    <a:pt x="1182712" y="584200"/>
                  </a:lnTo>
                  <a:lnTo>
                    <a:pt x="1944699" y="584200"/>
                  </a:lnTo>
                  <a:lnTo>
                    <a:pt x="1944940" y="596900"/>
                  </a:lnTo>
                  <a:close/>
                </a:path>
                <a:path w="2265680" h="1816100">
                  <a:moveTo>
                    <a:pt x="1182471" y="596900"/>
                  </a:moveTo>
                  <a:lnTo>
                    <a:pt x="1182047" y="585712"/>
                  </a:lnTo>
                  <a:lnTo>
                    <a:pt x="1182194" y="586458"/>
                  </a:lnTo>
                  <a:lnTo>
                    <a:pt x="1182471" y="596900"/>
                  </a:lnTo>
                  <a:close/>
                </a:path>
                <a:path w="2265680" h="1816100">
                  <a:moveTo>
                    <a:pt x="1182808" y="596900"/>
                  </a:moveTo>
                  <a:lnTo>
                    <a:pt x="1182471" y="596900"/>
                  </a:lnTo>
                  <a:lnTo>
                    <a:pt x="1182194" y="586458"/>
                  </a:lnTo>
                  <a:lnTo>
                    <a:pt x="1182223" y="586603"/>
                  </a:lnTo>
                  <a:lnTo>
                    <a:pt x="1182808" y="596900"/>
                  </a:lnTo>
                  <a:close/>
                </a:path>
                <a:path w="2265680" h="1816100">
                  <a:moveTo>
                    <a:pt x="1183770" y="596900"/>
                  </a:moveTo>
                  <a:lnTo>
                    <a:pt x="1183577" y="596900"/>
                  </a:lnTo>
                  <a:lnTo>
                    <a:pt x="1182792" y="589491"/>
                  </a:lnTo>
                  <a:lnTo>
                    <a:pt x="1183417" y="592667"/>
                  </a:lnTo>
                  <a:lnTo>
                    <a:pt x="1183770" y="596900"/>
                  </a:lnTo>
                  <a:close/>
                </a:path>
                <a:path w="2265680" h="1816100">
                  <a:moveTo>
                    <a:pt x="1177132" y="609600"/>
                  </a:moveTo>
                  <a:lnTo>
                    <a:pt x="1176988" y="609600"/>
                  </a:lnTo>
                  <a:lnTo>
                    <a:pt x="1174054" y="596900"/>
                  </a:lnTo>
                  <a:lnTo>
                    <a:pt x="1177123" y="608995"/>
                  </a:lnTo>
                  <a:lnTo>
                    <a:pt x="1177132" y="609600"/>
                  </a:lnTo>
                  <a:close/>
                </a:path>
                <a:path w="2265680" h="1816100">
                  <a:moveTo>
                    <a:pt x="1176982" y="599671"/>
                  </a:moveTo>
                  <a:lnTo>
                    <a:pt x="1176363" y="596900"/>
                  </a:lnTo>
                  <a:lnTo>
                    <a:pt x="1176699" y="596900"/>
                  </a:lnTo>
                  <a:lnTo>
                    <a:pt x="1176960" y="598222"/>
                  </a:lnTo>
                  <a:lnTo>
                    <a:pt x="1176982" y="599671"/>
                  </a:lnTo>
                  <a:close/>
                </a:path>
                <a:path w="2265680" h="1816100">
                  <a:moveTo>
                    <a:pt x="1945373" y="609600"/>
                  </a:moveTo>
                  <a:lnTo>
                    <a:pt x="1179201" y="609600"/>
                  </a:lnTo>
                  <a:lnTo>
                    <a:pt x="1176960" y="598222"/>
                  </a:lnTo>
                  <a:lnTo>
                    <a:pt x="1176940" y="596900"/>
                  </a:lnTo>
                  <a:lnTo>
                    <a:pt x="1945084" y="596900"/>
                  </a:lnTo>
                  <a:lnTo>
                    <a:pt x="1945373" y="609600"/>
                  </a:lnTo>
                  <a:close/>
                </a:path>
                <a:path w="2265680" h="1816100">
                  <a:moveTo>
                    <a:pt x="1179201" y="609600"/>
                  </a:moveTo>
                  <a:lnTo>
                    <a:pt x="1176982" y="599671"/>
                  </a:lnTo>
                  <a:lnTo>
                    <a:pt x="1176960" y="598222"/>
                  </a:lnTo>
                  <a:lnTo>
                    <a:pt x="1179201" y="609600"/>
                  </a:lnTo>
                  <a:close/>
                </a:path>
                <a:path w="2265680" h="1816100">
                  <a:moveTo>
                    <a:pt x="1179201" y="609600"/>
                  </a:moveTo>
                  <a:lnTo>
                    <a:pt x="1177277" y="609600"/>
                  </a:lnTo>
                  <a:lnTo>
                    <a:pt x="1177123" y="608995"/>
                  </a:lnTo>
                  <a:lnTo>
                    <a:pt x="1176982" y="599671"/>
                  </a:lnTo>
                  <a:lnTo>
                    <a:pt x="1179201" y="609600"/>
                  </a:lnTo>
                  <a:close/>
                </a:path>
                <a:path w="2265680" h="1816100">
                  <a:moveTo>
                    <a:pt x="1168552" y="614338"/>
                  </a:moveTo>
                  <a:lnTo>
                    <a:pt x="1167224" y="609600"/>
                  </a:lnTo>
                  <a:lnTo>
                    <a:pt x="1168527" y="613379"/>
                  </a:lnTo>
                  <a:lnTo>
                    <a:pt x="1168552" y="614338"/>
                  </a:lnTo>
                  <a:close/>
                </a:path>
                <a:path w="2265680" h="1816100">
                  <a:moveTo>
                    <a:pt x="1168558" y="613472"/>
                  </a:moveTo>
                  <a:lnTo>
                    <a:pt x="1168426" y="609600"/>
                  </a:lnTo>
                  <a:lnTo>
                    <a:pt x="1168558" y="613472"/>
                  </a:lnTo>
                  <a:close/>
                </a:path>
                <a:path w="2265680" h="1816100">
                  <a:moveTo>
                    <a:pt x="1171697" y="622300"/>
                  </a:moveTo>
                  <a:lnTo>
                    <a:pt x="1169870" y="617279"/>
                  </a:lnTo>
                  <a:lnTo>
                    <a:pt x="1168474" y="609600"/>
                  </a:lnTo>
                  <a:lnTo>
                    <a:pt x="1169917" y="609600"/>
                  </a:lnTo>
                  <a:lnTo>
                    <a:pt x="1171697" y="622300"/>
                  </a:lnTo>
                  <a:close/>
                </a:path>
                <a:path w="2265680" h="1816100">
                  <a:moveTo>
                    <a:pt x="1262557" y="622300"/>
                  </a:moveTo>
                  <a:lnTo>
                    <a:pt x="1171697" y="622300"/>
                  </a:lnTo>
                  <a:lnTo>
                    <a:pt x="1170014" y="609600"/>
                  </a:lnTo>
                  <a:lnTo>
                    <a:pt x="1263230" y="609600"/>
                  </a:lnTo>
                  <a:lnTo>
                    <a:pt x="1262557" y="622300"/>
                  </a:lnTo>
                  <a:close/>
                </a:path>
                <a:path w="2265680" h="1816100">
                  <a:moveTo>
                    <a:pt x="1950327" y="622300"/>
                  </a:moveTo>
                  <a:lnTo>
                    <a:pt x="1262557" y="622300"/>
                  </a:lnTo>
                  <a:lnTo>
                    <a:pt x="1263230" y="609600"/>
                  </a:lnTo>
                  <a:lnTo>
                    <a:pt x="1948403" y="609600"/>
                  </a:lnTo>
                  <a:lnTo>
                    <a:pt x="1950327" y="622300"/>
                  </a:lnTo>
                  <a:close/>
                </a:path>
                <a:path w="2265680" h="1816100">
                  <a:moveTo>
                    <a:pt x="1170783" y="622300"/>
                  </a:moveTo>
                  <a:lnTo>
                    <a:pt x="1168593" y="614484"/>
                  </a:lnTo>
                  <a:lnTo>
                    <a:pt x="1168558" y="613472"/>
                  </a:lnTo>
                  <a:lnTo>
                    <a:pt x="1169870" y="617279"/>
                  </a:lnTo>
                  <a:lnTo>
                    <a:pt x="1170783" y="622300"/>
                  </a:lnTo>
                  <a:close/>
                </a:path>
                <a:path w="2265680" h="1816100">
                  <a:moveTo>
                    <a:pt x="1168859" y="622300"/>
                  </a:moveTo>
                  <a:lnTo>
                    <a:pt x="1168552" y="614338"/>
                  </a:lnTo>
                  <a:lnTo>
                    <a:pt x="1168593" y="614484"/>
                  </a:lnTo>
                  <a:lnTo>
                    <a:pt x="1168859" y="622300"/>
                  </a:lnTo>
                  <a:close/>
                </a:path>
                <a:path w="2265680" h="1816100">
                  <a:moveTo>
                    <a:pt x="1166070" y="635000"/>
                  </a:moveTo>
                  <a:lnTo>
                    <a:pt x="1165396" y="635000"/>
                  </a:lnTo>
                  <a:lnTo>
                    <a:pt x="1163520" y="622300"/>
                  </a:lnTo>
                  <a:lnTo>
                    <a:pt x="1165561" y="628287"/>
                  </a:lnTo>
                  <a:lnTo>
                    <a:pt x="1166070" y="635000"/>
                  </a:lnTo>
                  <a:close/>
                </a:path>
                <a:path w="2265680" h="1816100">
                  <a:moveTo>
                    <a:pt x="1168186" y="635000"/>
                  </a:moveTo>
                  <a:lnTo>
                    <a:pt x="1167849" y="635000"/>
                  </a:lnTo>
                  <a:lnTo>
                    <a:pt x="1165561" y="628287"/>
                  </a:lnTo>
                  <a:lnTo>
                    <a:pt x="1165108" y="622300"/>
                  </a:lnTo>
                  <a:lnTo>
                    <a:pt x="1165637" y="622300"/>
                  </a:lnTo>
                  <a:lnTo>
                    <a:pt x="1168186" y="635000"/>
                  </a:lnTo>
                  <a:close/>
                </a:path>
                <a:path w="2265680" h="1816100">
                  <a:moveTo>
                    <a:pt x="1968990" y="635000"/>
                  </a:moveTo>
                  <a:lnTo>
                    <a:pt x="1168186" y="635000"/>
                  </a:lnTo>
                  <a:lnTo>
                    <a:pt x="1165781" y="622300"/>
                  </a:lnTo>
                  <a:lnTo>
                    <a:pt x="1964516" y="622300"/>
                  </a:lnTo>
                  <a:lnTo>
                    <a:pt x="1968990" y="635000"/>
                  </a:lnTo>
                  <a:close/>
                </a:path>
                <a:path w="2265680" h="1816100">
                  <a:moveTo>
                    <a:pt x="1167849" y="635000"/>
                  </a:moveTo>
                  <a:lnTo>
                    <a:pt x="1166070" y="635000"/>
                  </a:lnTo>
                  <a:lnTo>
                    <a:pt x="1165561" y="628287"/>
                  </a:lnTo>
                  <a:lnTo>
                    <a:pt x="1167849" y="635000"/>
                  </a:lnTo>
                  <a:close/>
                </a:path>
                <a:path w="2265680" h="1816100">
                  <a:moveTo>
                    <a:pt x="2034164" y="685800"/>
                  </a:moveTo>
                  <a:lnTo>
                    <a:pt x="1125474" y="685800"/>
                  </a:lnTo>
                  <a:lnTo>
                    <a:pt x="1130519" y="673100"/>
                  </a:lnTo>
                  <a:lnTo>
                    <a:pt x="1137805" y="660400"/>
                  </a:lnTo>
                  <a:lnTo>
                    <a:pt x="1147896" y="647700"/>
                  </a:lnTo>
                  <a:lnTo>
                    <a:pt x="1161356" y="635000"/>
                  </a:lnTo>
                  <a:lnTo>
                    <a:pt x="1420418" y="635000"/>
                  </a:lnTo>
                  <a:lnTo>
                    <a:pt x="1424090" y="647700"/>
                  </a:lnTo>
                  <a:lnTo>
                    <a:pt x="1427698" y="651884"/>
                  </a:lnTo>
                  <a:lnTo>
                    <a:pt x="1431369" y="660400"/>
                  </a:lnTo>
                  <a:lnTo>
                    <a:pt x="2028104" y="660400"/>
                  </a:lnTo>
                  <a:lnTo>
                    <a:pt x="2029547" y="673100"/>
                  </a:lnTo>
                  <a:lnTo>
                    <a:pt x="2032962" y="673100"/>
                  </a:lnTo>
                  <a:lnTo>
                    <a:pt x="2034164" y="685800"/>
                  </a:lnTo>
                  <a:close/>
                </a:path>
                <a:path w="2265680" h="1816100">
                  <a:moveTo>
                    <a:pt x="2020841" y="660400"/>
                  </a:moveTo>
                  <a:lnTo>
                    <a:pt x="1435040" y="660400"/>
                  </a:lnTo>
                  <a:lnTo>
                    <a:pt x="1427698" y="651884"/>
                  </a:lnTo>
                  <a:lnTo>
                    <a:pt x="1420418" y="635000"/>
                  </a:lnTo>
                  <a:lnTo>
                    <a:pt x="1999725" y="635000"/>
                  </a:lnTo>
                  <a:lnTo>
                    <a:pt x="2000639" y="647700"/>
                  </a:lnTo>
                  <a:lnTo>
                    <a:pt x="2018484" y="647700"/>
                  </a:lnTo>
                  <a:lnTo>
                    <a:pt x="2020778" y="656229"/>
                  </a:lnTo>
                  <a:lnTo>
                    <a:pt x="2020841" y="660400"/>
                  </a:lnTo>
                  <a:close/>
                </a:path>
                <a:path w="2265680" h="1816100">
                  <a:moveTo>
                    <a:pt x="2002611" y="647700"/>
                  </a:moveTo>
                  <a:lnTo>
                    <a:pt x="2001216" y="647700"/>
                  </a:lnTo>
                  <a:lnTo>
                    <a:pt x="2000783" y="635000"/>
                  </a:lnTo>
                  <a:lnTo>
                    <a:pt x="2002611" y="647700"/>
                  </a:lnTo>
                  <a:close/>
                </a:path>
                <a:path w="2265680" h="1816100">
                  <a:moveTo>
                    <a:pt x="2021899" y="660400"/>
                  </a:moveTo>
                  <a:lnTo>
                    <a:pt x="2020778" y="656229"/>
                  </a:lnTo>
                  <a:lnTo>
                    <a:pt x="2020648" y="647700"/>
                  </a:lnTo>
                  <a:lnTo>
                    <a:pt x="2021899" y="660400"/>
                  </a:lnTo>
                  <a:close/>
                </a:path>
                <a:path w="2265680" h="1816100">
                  <a:moveTo>
                    <a:pt x="1435040" y="660400"/>
                  </a:moveTo>
                  <a:lnTo>
                    <a:pt x="1431369" y="660400"/>
                  </a:lnTo>
                  <a:lnTo>
                    <a:pt x="1427698" y="651884"/>
                  </a:lnTo>
                  <a:lnTo>
                    <a:pt x="1435040" y="660400"/>
                  </a:lnTo>
                  <a:close/>
                </a:path>
                <a:path w="2265680" h="1816100">
                  <a:moveTo>
                    <a:pt x="2038445" y="698500"/>
                  </a:moveTo>
                  <a:lnTo>
                    <a:pt x="1122347" y="698500"/>
                  </a:lnTo>
                  <a:lnTo>
                    <a:pt x="1121674" y="685800"/>
                  </a:lnTo>
                  <a:lnTo>
                    <a:pt x="2038445" y="685800"/>
                  </a:lnTo>
                  <a:lnTo>
                    <a:pt x="2038445" y="698500"/>
                  </a:lnTo>
                  <a:close/>
                </a:path>
                <a:path w="2265680" h="1816100">
                  <a:moveTo>
                    <a:pt x="2060378" y="711200"/>
                  </a:moveTo>
                  <a:lnTo>
                    <a:pt x="1121626" y="711200"/>
                  </a:lnTo>
                  <a:lnTo>
                    <a:pt x="1122107" y="698500"/>
                  </a:lnTo>
                  <a:lnTo>
                    <a:pt x="2056675" y="698500"/>
                  </a:lnTo>
                  <a:lnTo>
                    <a:pt x="2060378" y="711200"/>
                  </a:lnTo>
                  <a:close/>
                </a:path>
                <a:path w="2265680" h="1816100">
                  <a:moveTo>
                    <a:pt x="2064323" y="723900"/>
                  </a:moveTo>
                  <a:lnTo>
                    <a:pt x="1120422" y="723900"/>
                  </a:lnTo>
                  <a:lnTo>
                    <a:pt x="1120808" y="711200"/>
                  </a:lnTo>
                  <a:lnTo>
                    <a:pt x="2062495" y="711200"/>
                  </a:lnTo>
                  <a:lnTo>
                    <a:pt x="2064323" y="723900"/>
                  </a:lnTo>
                  <a:close/>
                </a:path>
                <a:path w="2265680" h="1816100">
                  <a:moveTo>
                    <a:pt x="2074231" y="723900"/>
                  </a:moveTo>
                  <a:lnTo>
                    <a:pt x="2064323" y="723900"/>
                  </a:lnTo>
                  <a:lnTo>
                    <a:pt x="2072115" y="711200"/>
                  </a:lnTo>
                  <a:lnTo>
                    <a:pt x="2074231" y="723900"/>
                  </a:lnTo>
                  <a:close/>
                </a:path>
                <a:path w="2265680" h="1816100">
                  <a:moveTo>
                    <a:pt x="2095731" y="749300"/>
                  </a:moveTo>
                  <a:lnTo>
                    <a:pt x="1128985" y="749300"/>
                  </a:lnTo>
                  <a:lnTo>
                    <a:pt x="1124501" y="736600"/>
                  </a:lnTo>
                  <a:lnTo>
                    <a:pt x="1121650" y="723900"/>
                  </a:lnTo>
                  <a:lnTo>
                    <a:pt x="2081446" y="723900"/>
                  </a:lnTo>
                  <a:lnTo>
                    <a:pt x="2084428" y="736600"/>
                  </a:lnTo>
                  <a:lnTo>
                    <a:pt x="2095731" y="736600"/>
                  </a:lnTo>
                  <a:lnTo>
                    <a:pt x="2095731" y="749300"/>
                  </a:lnTo>
                  <a:close/>
                </a:path>
                <a:path w="2265680" h="1816100">
                  <a:moveTo>
                    <a:pt x="1119894" y="762000"/>
                  </a:moveTo>
                  <a:lnTo>
                    <a:pt x="1118644" y="762000"/>
                  </a:lnTo>
                  <a:lnTo>
                    <a:pt x="1118115" y="749300"/>
                  </a:lnTo>
                  <a:lnTo>
                    <a:pt x="1119894" y="762000"/>
                  </a:lnTo>
                  <a:close/>
                </a:path>
                <a:path w="2265680" h="1816100">
                  <a:moveTo>
                    <a:pt x="2110931" y="762000"/>
                  </a:moveTo>
                  <a:lnTo>
                    <a:pt x="1120135" y="762000"/>
                  </a:lnTo>
                  <a:lnTo>
                    <a:pt x="1119558" y="749300"/>
                  </a:lnTo>
                  <a:lnTo>
                    <a:pt x="2109295" y="749300"/>
                  </a:lnTo>
                  <a:lnTo>
                    <a:pt x="2110931" y="762000"/>
                  </a:lnTo>
                  <a:close/>
                </a:path>
                <a:path w="2265680" h="1816100">
                  <a:moveTo>
                    <a:pt x="2112903" y="762000"/>
                  </a:moveTo>
                  <a:lnTo>
                    <a:pt x="2110931" y="762000"/>
                  </a:lnTo>
                  <a:lnTo>
                    <a:pt x="2111556" y="749300"/>
                  </a:lnTo>
                  <a:lnTo>
                    <a:pt x="2112903" y="762000"/>
                  </a:lnTo>
                  <a:close/>
                </a:path>
                <a:path w="2265680" h="1816100">
                  <a:moveTo>
                    <a:pt x="1113474" y="772281"/>
                  </a:moveTo>
                  <a:lnTo>
                    <a:pt x="1112150" y="762000"/>
                  </a:lnTo>
                  <a:lnTo>
                    <a:pt x="1113615" y="770995"/>
                  </a:lnTo>
                  <a:lnTo>
                    <a:pt x="1113474" y="772281"/>
                  </a:lnTo>
                  <a:close/>
                </a:path>
                <a:path w="2265680" h="1816100">
                  <a:moveTo>
                    <a:pt x="2138299" y="774700"/>
                  </a:moveTo>
                  <a:lnTo>
                    <a:pt x="1114218" y="774700"/>
                  </a:lnTo>
                  <a:lnTo>
                    <a:pt x="1113615" y="770995"/>
                  </a:lnTo>
                  <a:lnTo>
                    <a:pt x="1114603" y="762000"/>
                  </a:lnTo>
                  <a:lnTo>
                    <a:pt x="2138444" y="762000"/>
                  </a:lnTo>
                  <a:lnTo>
                    <a:pt x="2138299" y="774700"/>
                  </a:lnTo>
                  <a:close/>
                </a:path>
                <a:path w="2265680" h="1816100">
                  <a:moveTo>
                    <a:pt x="2148641" y="774700"/>
                  </a:moveTo>
                  <a:lnTo>
                    <a:pt x="2140271" y="774700"/>
                  </a:lnTo>
                  <a:lnTo>
                    <a:pt x="2142243" y="762000"/>
                  </a:lnTo>
                  <a:lnTo>
                    <a:pt x="2147150" y="762000"/>
                  </a:lnTo>
                  <a:lnTo>
                    <a:pt x="2148641" y="774700"/>
                  </a:lnTo>
                  <a:close/>
                </a:path>
                <a:path w="2265680" h="1816100">
                  <a:moveTo>
                    <a:pt x="1113786" y="774700"/>
                  </a:moveTo>
                  <a:lnTo>
                    <a:pt x="1113208" y="774700"/>
                  </a:lnTo>
                  <a:lnTo>
                    <a:pt x="1113474" y="772281"/>
                  </a:lnTo>
                  <a:lnTo>
                    <a:pt x="1113786" y="774700"/>
                  </a:lnTo>
                  <a:close/>
                </a:path>
                <a:path w="2265680" h="1816100">
                  <a:moveTo>
                    <a:pt x="2174518" y="787400"/>
                  </a:moveTo>
                  <a:lnTo>
                    <a:pt x="1110178" y="787400"/>
                  </a:lnTo>
                  <a:lnTo>
                    <a:pt x="1109361" y="774700"/>
                  </a:lnTo>
                  <a:lnTo>
                    <a:pt x="2174614" y="774700"/>
                  </a:lnTo>
                  <a:lnTo>
                    <a:pt x="2174518" y="787400"/>
                  </a:lnTo>
                  <a:close/>
                </a:path>
                <a:path w="2265680" h="1816100">
                  <a:moveTo>
                    <a:pt x="2190439" y="800100"/>
                  </a:moveTo>
                  <a:lnTo>
                    <a:pt x="1103588" y="800100"/>
                  </a:lnTo>
                  <a:lnTo>
                    <a:pt x="1100654" y="787400"/>
                  </a:lnTo>
                  <a:lnTo>
                    <a:pt x="2190247" y="787400"/>
                  </a:lnTo>
                  <a:lnTo>
                    <a:pt x="2190439" y="800100"/>
                  </a:lnTo>
                  <a:close/>
                </a:path>
                <a:path w="2265680" h="1816100">
                  <a:moveTo>
                    <a:pt x="2074135" y="812800"/>
                  </a:moveTo>
                  <a:lnTo>
                    <a:pt x="1094402" y="812800"/>
                  </a:lnTo>
                  <a:lnTo>
                    <a:pt x="1096710" y="800100"/>
                  </a:lnTo>
                  <a:lnTo>
                    <a:pt x="2074087" y="800100"/>
                  </a:lnTo>
                  <a:lnTo>
                    <a:pt x="2074135" y="812800"/>
                  </a:lnTo>
                  <a:close/>
                </a:path>
                <a:path w="2265680" h="1816100">
                  <a:moveTo>
                    <a:pt x="2203233" y="812800"/>
                  </a:moveTo>
                  <a:lnTo>
                    <a:pt x="2074183" y="812800"/>
                  </a:lnTo>
                  <a:lnTo>
                    <a:pt x="2074087" y="800100"/>
                  </a:lnTo>
                  <a:lnTo>
                    <a:pt x="2201261" y="800100"/>
                  </a:lnTo>
                  <a:lnTo>
                    <a:pt x="2203233" y="812800"/>
                  </a:lnTo>
                  <a:close/>
                </a:path>
                <a:path w="2265680" h="1816100">
                  <a:moveTo>
                    <a:pt x="2208284" y="825500"/>
                  </a:moveTo>
                  <a:lnTo>
                    <a:pt x="1092381" y="825500"/>
                  </a:lnTo>
                  <a:lnTo>
                    <a:pt x="1092478" y="812800"/>
                  </a:lnTo>
                  <a:lnTo>
                    <a:pt x="2207226" y="812800"/>
                  </a:lnTo>
                  <a:lnTo>
                    <a:pt x="2208284" y="825500"/>
                  </a:lnTo>
                  <a:close/>
                </a:path>
                <a:path w="2265680" h="1816100">
                  <a:moveTo>
                    <a:pt x="2214344" y="838200"/>
                  </a:moveTo>
                  <a:lnTo>
                    <a:pt x="1085407" y="838200"/>
                  </a:lnTo>
                  <a:lnTo>
                    <a:pt x="1088293" y="825500"/>
                  </a:lnTo>
                  <a:lnTo>
                    <a:pt x="2209534" y="825500"/>
                  </a:lnTo>
                  <a:lnTo>
                    <a:pt x="2214344" y="838200"/>
                  </a:lnTo>
                  <a:close/>
                </a:path>
                <a:path w="2265680" h="1816100">
                  <a:moveTo>
                    <a:pt x="1080837" y="850900"/>
                  </a:moveTo>
                  <a:lnTo>
                    <a:pt x="1080789" y="838200"/>
                  </a:lnTo>
                  <a:lnTo>
                    <a:pt x="1081030" y="838200"/>
                  </a:lnTo>
                  <a:lnTo>
                    <a:pt x="1080837" y="850900"/>
                  </a:lnTo>
                  <a:close/>
                </a:path>
                <a:path w="2265680" h="1816100">
                  <a:moveTo>
                    <a:pt x="2218914" y="850900"/>
                  </a:moveTo>
                  <a:lnTo>
                    <a:pt x="1082232" y="850900"/>
                  </a:lnTo>
                  <a:lnTo>
                    <a:pt x="1082088" y="838200"/>
                  </a:lnTo>
                  <a:lnTo>
                    <a:pt x="2217375" y="838200"/>
                  </a:lnTo>
                  <a:lnTo>
                    <a:pt x="2218914" y="850900"/>
                  </a:lnTo>
                  <a:close/>
                </a:path>
                <a:path w="2265680" h="1816100">
                  <a:moveTo>
                    <a:pt x="1305412" y="863600"/>
                  </a:moveTo>
                  <a:lnTo>
                    <a:pt x="1074681" y="863600"/>
                  </a:lnTo>
                  <a:lnTo>
                    <a:pt x="1074873" y="850900"/>
                  </a:lnTo>
                  <a:lnTo>
                    <a:pt x="1305893" y="850900"/>
                  </a:lnTo>
                  <a:lnTo>
                    <a:pt x="1305412" y="863600"/>
                  </a:lnTo>
                  <a:close/>
                </a:path>
                <a:path w="2265680" h="1816100">
                  <a:moveTo>
                    <a:pt x="1307433" y="863600"/>
                  </a:moveTo>
                  <a:lnTo>
                    <a:pt x="1305942" y="863600"/>
                  </a:lnTo>
                  <a:lnTo>
                    <a:pt x="1306182" y="850900"/>
                  </a:lnTo>
                  <a:lnTo>
                    <a:pt x="1307433" y="863600"/>
                  </a:lnTo>
                  <a:close/>
                </a:path>
                <a:path w="2265680" h="1816100">
                  <a:moveTo>
                    <a:pt x="1308780" y="863600"/>
                  </a:moveTo>
                  <a:lnTo>
                    <a:pt x="1307962" y="863600"/>
                  </a:lnTo>
                  <a:lnTo>
                    <a:pt x="1307914" y="850900"/>
                  </a:lnTo>
                  <a:lnTo>
                    <a:pt x="1308780" y="863600"/>
                  </a:lnTo>
                  <a:close/>
                </a:path>
                <a:path w="2265680" h="1816100">
                  <a:moveTo>
                    <a:pt x="2221319" y="863600"/>
                  </a:moveTo>
                  <a:lnTo>
                    <a:pt x="1310222" y="863600"/>
                  </a:lnTo>
                  <a:lnTo>
                    <a:pt x="1309789" y="850900"/>
                  </a:lnTo>
                  <a:lnTo>
                    <a:pt x="2221223" y="850900"/>
                  </a:lnTo>
                  <a:lnTo>
                    <a:pt x="2221319" y="863600"/>
                  </a:lnTo>
                  <a:close/>
                </a:path>
                <a:path w="2265680" h="1816100">
                  <a:moveTo>
                    <a:pt x="2223820" y="863600"/>
                  </a:moveTo>
                  <a:lnTo>
                    <a:pt x="2221415" y="863600"/>
                  </a:lnTo>
                  <a:lnTo>
                    <a:pt x="2221270" y="850900"/>
                  </a:lnTo>
                  <a:lnTo>
                    <a:pt x="2223820" y="863600"/>
                  </a:lnTo>
                  <a:close/>
                </a:path>
                <a:path w="2265680" h="1816100">
                  <a:moveTo>
                    <a:pt x="1301420" y="876300"/>
                  </a:moveTo>
                  <a:lnTo>
                    <a:pt x="1071362" y="876300"/>
                  </a:lnTo>
                  <a:lnTo>
                    <a:pt x="1071121" y="863600"/>
                  </a:lnTo>
                  <a:lnTo>
                    <a:pt x="1301180" y="863600"/>
                  </a:lnTo>
                  <a:lnTo>
                    <a:pt x="1301420" y="876300"/>
                  </a:lnTo>
                  <a:close/>
                </a:path>
                <a:path w="2265680" h="1816100">
                  <a:moveTo>
                    <a:pt x="1309405" y="876300"/>
                  </a:moveTo>
                  <a:lnTo>
                    <a:pt x="1308298" y="876300"/>
                  </a:lnTo>
                  <a:lnTo>
                    <a:pt x="1307577" y="863600"/>
                  </a:lnTo>
                  <a:lnTo>
                    <a:pt x="1309405" y="876300"/>
                  </a:lnTo>
                  <a:close/>
                </a:path>
                <a:path w="2265680" h="1816100">
                  <a:moveTo>
                    <a:pt x="2233632" y="876300"/>
                  </a:moveTo>
                  <a:lnTo>
                    <a:pt x="1309597" y="876300"/>
                  </a:lnTo>
                  <a:lnTo>
                    <a:pt x="1308972" y="863600"/>
                  </a:lnTo>
                  <a:lnTo>
                    <a:pt x="2229592" y="863600"/>
                  </a:lnTo>
                  <a:lnTo>
                    <a:pt x="2233632" y="876300"/>
                  </a:lnTo>
                  <a:close/>
                </a:path>
                <a:path w="2265680" h="1816100">
                  <a:moveTo>
                    <a:pt x="1071891" y="889000"/>
                  </a:moveTo>
                  <a:lnTo>
                    <a:pt x="1071169" y="876300"/>
                  </a:lnTo>
                  <a:lnTo>
                    <a:pt x="1072324" y="876300"/>
                  </a:lnTo>
                  <a:lnTo>
                    <a:pt x="1071891" y="889000"/>
                  </a:lnTo>
                  <a:close/>
                </a:path>
                <a:path w="2265680" h="1816100">
                  <a:moveTo>
                    <a:pt x="1293965" y="889000"/>
                  </a:moveTo>
                  <a:lnTo>
                    <a:pt x="1071891" y="889000"/>
                  </a:lnTo>
                  <a:lnTo>
                    <a:pt x="1073141" y="876300"/>
                  </a:lnTo>
                  <a:lnTo>
                    <a:pt x="1294157" y="876300"/>
                  </a:lnTo>
                  <a:lnTo>
                    <a:pt x="1293965" y="889000"/>
                  </a:lnTo>
                  <a:close/>
                </a:path>
                <a:path w="2265680" h="1816100">
                  <a:moveTo>
                    <a:pt x="1295552" y="889000"/>
                  </a:moveTo>
                  <a:lnTo>
                    <a:pt x="1294542" y="876300"/>
                  </a:lnTo>
                  <a:lnTo>
                    <a:pt x="1295648" y="876300"/>
                  </a:lnTo>
                  <a:lnTo>
                    <a:pt x="1295552" y="889000"/>
                  </a:lnTo>
                  <a:close/>
                </a:path>
                <a:path w="2265680" h="1816100">
                  <a:moveTo>
                    <a:pt x="1300555" y="889000"/>
                  </a:moveTo>
                  <a:lnTo>
                    <a:pt x="1299689" y="889000"/>
                  </a:lnTo>
                  <a:lnTo>
                    <a:pt x="1300266" y="876300"/>
                  </a:lnTo>
                  <a:lnTo>
                    <a:pt x="1300555" y="889000"/>
                  </a:lnTo>
                  <a:close/>
                </a:path>
                <a:path w="2265680" h="1816100">
                  <a:moveTo>
                    <a:pt x="1301950" y="889000"/>
                  </a:moveTo>
                  <a:lnTo>
                    <a:pt x="1301468" y="889000"/>
                  </a:lnTo>
                  <a:lnTo>
                    <a:pt x="1301372" y="876300"/>
                  </a:lnTo>
                  <a:lnTo>
                    <a:pt x="1301950" y="889000"/>
                  </a:lnTo>
                  <a:close/>
                </a:path>
                <a:path w="2265680" h="1816100">
                  <a:moveTo>
                    <a:pt x="2241809" y="889000"/>
                  </a:moveTo>
                  <a:lnTo>
                    <a:pt x="1303489" y="889000"/>
                  </a:lnTo>
                  <a:lnTo>
                    <a:pt x="1302430" y="876300"/>
                  </a:lnTo>
                  <a:lnTo>
                    <a:pt x="2239837" y="876300"/>
                  </a:lnTo>
                  <a:lnTo>
                    <a:pt x="2241809" y="889000"/>
                  </a:lnTo>
                  <a:close/>
                </a:path>
                <a:path w="2265680" h="1816100">
                  <a:moveTo>
                    <a:pt x="2245176" y="889000"/>
                  </a:moveTo>
                  <a:lnTo>
                    <a:pt x="2244310" y="889000"/>
                  </a:lnTo>
                  <a:lnTo>
                    <a:pt x="2241809" y="876300"/>
                  </a:lnTo>
                  <a:lnTo>
                    <a:pt x="2242771" y="876300"/>
                  </a:lnTo>
                  <a:lnTo>
                    <a:pt x="2245176" y="889000"/>
                  </a:lnTo>
                  <a:close/>
                </a:path>
                <a:path w="2265680" h="1816100">
                  <a:moveTo>
                    <a:pt x="1287135" y="901700"/>
                  </a:moveTo>
                  <a:lnTo>
                    <a:pt x="1072757" y="901700"/>
                  </a:lnTo>
                  <a:lnTo>
                    <a:pt x="1075883" y="889000"/>
                  </a:lnTo>
                  <a:lnTo>
                    <a:pt x="1287856" y="889000"/>
                  </a:lnTo>
                  <a:lnTo>
                    <a:pt x="1287135" y="901700"/>
                  </a:lnTo>
                  <a:close/>
                </a:path>
                <a:path w="2265680" h="1816100">
                  <a:moveTo>
                    <a:pt x="1288963" y="901700"/>
                  </a:moveTo>
                  <a:lnTo>
                    <a:pt x="1287856" y="889000"/>
                  </a:lnTo>
                  <a:lnTo>
                    <a:pt x="1288482" y="889000"/>
                  </a:lnTo>
                  <a:lnTo>
                    <a:pt x="1288963" y="901700"/>
                  </a:lnTo>
                  <a:close/>
                </a:path>
                <a:path w="2265680" h="1816100">
                  <a:moveTo>
                    <a:pt x="1298054" y="901700"/>
                  </a:moveTo>
                  <a:lnTo>
                    <a:pt x="1295601" y="901700"/>
                  </a:lnTo>
                  <a:lnTo>
                    <a:pt x="1296803" y="889000"/>
                  </a:lnTo>
                  <a:lnTo>
                    <a:pt x="1299689" y="889000"/>
                  </a:lnTo>
                  <a:lnTo>
                    <a:pt x="1299764" y="890410"/>
                  </a:lnTo>
                  <a:lnTo>
                    <a:pt x="1298054" y="901700"/>
                  </a:lnTo>
                  <a:close/>
                </a:path>
                <a:path w="2265680" h="1816100">
                  <a:moveTo>
                    <a:pt x="1299764" y="890410"/>
                  </a:moveTo>
                  <a:lnTo>
                    <a:pt x="1299689" y="889000"/>
                  </a:lnTo>
                  <a:lnTo>
                    <a:pt x="1299978" y="889000"/>
                  </a:lnTo>
                  <a:lnTo>
                    <a:pt x="1299764" y="890410"/>
                  </a:lnTo>
                  <a:close/>
                </a:path>
                <a:path w="2265680" h="1816100">
                  <a:moveTo>
                    <a:pt x="2254652" y="901700"/>
                  </a:moveTo>
                  <a:lnTo>
                    <a:pt x="1300362" y="901700"/>
                  </a:lnTo>
                  <a:lnTo>
                    <a:pt x="1299764" y="890410"/>
                  </a:lnTo>
                  <a:lnTo>
                    <a:pt x="1299978" y="889000"/>
                  </a:lnTo>
                  <a:lnTo>
                    <a:pt x="2254122" y="889000"/>
                  </a:lnTo>
                  <a:lnTo>
                    <a:pt x="2254652" y="901700"/>
                  </a:lnTo>
                  <a:close/>
                </a:path>
                <a:path w="2265680" h="1816100">
                  <a:moveTo>
                    <a:pt x="64837" y="914400"/>
                  </a:moveTo>
                  <a:lnTo>
                    <a:pt x="5098" y="914400"/>
                  </a:lnTo>
                  <a:lnTo>
                    <a:pt x="6156" y="901700"/>
                  </a:lnTo>
                  <a:lnTo>
                    <a:pt x="64404" y="901700"/>
                  </a:lnTo>
                  <a:lnTo>
                    <a:pt x="64837" y="914400"/>
                  </a:lnTo>
                  <a:close/>
                </a:path>
                <a:path w="2265680" h="1816100">
                  <a:moveTo>
                    <a:pt x="64886" y="914400"/>
                  </a:moveTo>
                  <a:lnTo>
                    <a:pt x="65030" y="901700"/>
                  </a:lnTo>
                  <a:lnTo>
                    <a:pt x="65174" y="901700"/>
                  </a:lnTo>
                  <a:lnTo>
                    <a:pt x="64886" y="914400"/>
                  </a:lnTo>
                  <a:close/>
                </a:path>
                <a:path w="2265680" h="1816100">
                  <a:moveTo>
                    <a:pt x="1282373" y="914400"/>
                  </a:moveTo>
                  <a:lnTo>
                    <a:pt x="1079106" y="914400"/>
                  </a:lnTo>
                  <a:lnTo>
                    <a:pt x="1080260" y="901700"/>
                  </a:lnTo>
                  <a:lnTo>
                    <a:pt x="1282084" y="901700"/>
                  </a:lnTo>
                  <a:lnTo>
                    <a:pt x="1282413" y="903816"/>
                  </a:lnTo>
                  <a:lnTo>
                    <a:pt x="1282373" y="914400"/>
                  </a:lnTo>
                  <a:close/>
                </a:path>
                <a:path w="2265680" h="1816100">
                  <a:moveTo>
                    <a:pt x="1282413" y="903816"/>
                  </a:moveTo>
                  <a:lnTo>
                    <a:pt x="1282084" y="901700"/>
                  </a:lnTo>
                  <a:lnTo>
                    <a:pt x="1282421" y="901700"/>
                  </a:lnTo>
                  <a:lnTo>
                    <a:pt x="1282413" y="903816"/>
                  </a:lnTo>
                  <a:close/>
                </a:path>
                <a:path w="2265680" h="1816100">
                  <a:moveTo>
                    <a:pt x="1284057" y="914400"/>
                  </a:moveTo>
                  <a:lnTo>
                    <a:pt x="1282413" y="903816"/>
                  </a:lnTo>
                  <a:lnTo>
                    <a:pt x="1282421" y="901700"/>
                  </a:lnTo>
                  <a:lnTo>
                    <a:pt x="1283960" y="901700"/>
                  </a:lnTo>
                  <a:lnTo>
                    <a:pt x="1284057" y="914400"/>
                  </a:lnTo>
                  <a:close/>
                </a:path>
                <a:path w="2265680" h="1816100">
                  <a:moveTo>
                    <a:pt x="2260952" y="914400"/>
                  </a:moveTo>
                  <a:lnTo>
                    <a:pt x="1291753" y="914400"/>
                  </a:lnTo>
                  <a:lnTo>
                    <a:pt x="1291560" y="901700"/>
                  </a:lnTo>
                  <a:lnTo>
                    <a:pt x="2259990" y="901700"/>
                  </a:lnTo>
                  <a:lnTo>
                    <a:pt x="2260952" y="914400"/>
                  </a:lnTo>
                  <a:close/>
                </a:path>
                <a:path w="2265680" h="1816100">
                  <a:moveTo>
                    <a:pt x="109089" y="927100"/>
                  </a:moveTo>
                  <a:lnTo>
                    <a:pt x="2308" y="927100"/>
                  </a:lnTo>
                  <a:lnTo>
                    <a:pt x="2164" y="914400"/>
                  </a:lnTo>
                  <a:lnTo>
                    <a:pt x="109570" y="914400"/>
                  </a:lnTo>
                  <a:lnTo>
                    <a:pt x="109089" y="927100"/>
                  </a:lnTo>
                  <a:close/>
                </a:path>
                <a:path w="2265680" h="1816100">
                  <a:moveTo>
                    <a:pt x="1085840" y="927100"/>
                  </a:moveTo>
                  <a:lnTo>
                    <a:pt x="1085695" y="914400"/>
                  </a:lnTo>
                  <a:lnTo>
                    <a:pt x="1086369" y="914400"/>
                  </a:lnTo>
                  <a:lnTo>
                    <a:pt x="1085840" y="927100"/>
                  </a:lnTo>
                  <a:close/>
                </a:path>
                <a:path w="2265680" h="1816100">
                  <a:moveTo>
                    <a:pt x="1276120" y="927100"/>
                  </a:moveTo>
                  <a:lnTo>
                    <a:pt x="1090698" y="927100"/>
                  </a:lnTo>
                  <a:lnTo>
                    <a:pt x="1086657" y="914400"/>
                  </a:lnTo>
                  <a:lnTo>
                    <a:pt x="1275687" y="914400"/>
                  </a:lnTo>
                  <a:lnTo>
                    <a:pt x="1276120" y="927100"/>
                  </a:lnTo>
                  <a:close/>
                </a:path>
                <a:path w="2265680" h="1816100">
                  <a:moveTo>
                    <a:pt x="1277467" y="927100"/>
                  </a:moveTo>
                  <a:lnTo>
                    <a:pt x="1276264" y="914400"/>
                  </a:lnTo>
                  <a:lnTo>
                    <a:pt x="1277034" y="914400"/>
                  </a:lnTo>
                  <a:lnTo>
                    <a:pt x="1277467" y="927100"/>
                  </a:lnTo>
                  <a:close/>
                </a:path>
                <a:path w="2265680" h="1816100">
                  <a:moveTo>
                    <a:pt x="2260712" y="927100"/>
                  </a:moveTo>
                  <a:lnTo>
                    <a:pt x="1285548" y="927100"/>
                  </a:lnTo>
                  <a:lnTo>
                    <a:pt x="1285163" y="914400"/>
                  </a:lnTo>
                  <a:lnTo>
                    <a:pt x="2261818" y="914400"/>
                  </a:lnTo>
                  <a:lnTo>
                    <a:pt x="2262148" y="915609"/>
                  </a:lnTo>
                  <a:lnTo>
                    <a:pt x="2260712" y="927100"/>
                  </a:lnTo>
                  <a:close/>
                </a:path>
                <a:path w="2265680" h="1816100">
                  <a:moveTo>
                    <a:pt x="2262207" y="915826"/>
                  </a:moveTo>
                  <a:lnTo>
                    <a:pt x="2262148" y="915609"/>
                  </a:lnTo>
                  <a:lnTo>
                    <a:pt x="2262299" y="914400"/>
                  </a:lnTo>
                  <a:lnTo>
                    <a:pt x="2262207" y="915826"/>
                  </a:lnTo>
                  <a:close/>
                </a:path>
                <a:path w="2265680" h="1816100">
                  <a:moveTo>
                    <a:pt x="2265281" y="927100"/>
                  </a:moveTo>
                  <a:lnTo>
                    <a:pt x="2261482" y="927100"/>
                  </a:lnTo>
                  <a:lnTo>
                    <a:pt x="2262207" y="915826"/>
                  </a:lnTo>
                  <a:lnTo>
                    <a:pt x="2265281" y="927100"/>
                  </a:lnTo>
                  <a:close/>
                </a:path>
                <a:path w="2265680" h="1816100">
                  <a:moveTo>
                    <a:pt x="1298" y="939800"/>
                  </a:moveTo>
                  <a:lnTo>
                    <a:pt x="1106" y="939800"/>
                  </a:lnTo>
                  <a:lnTo>
                    <a:pt x="0" y="927100"/>
                  </a:lnTo>
                  <a:lnTo>
                    <a:pt x="1298" y="939800"/>
                  </a:lnTo>
                  <a:close/>
                </a:path>
                <a:path w="2265680" h="1816100">
                  <a:moveTo>
                    <a:pt x="151416" y="939800"/>
                  </a:moveTo>
                  <a:lnTo>
                    <a:pt x="1298" y="939800"/>
                  </a:lnTo>
                  <a:lnTo>
                    <a:pt x="2116" y="927100"/>
                  </a:lnTo>
                  <a:lnTo>
                    <a:pt x="149155" y="927100"/>
                  </a:lnTo>
                  <a:lnTo>
                    <a:pt x="151416" y="939800"/>
                  </a:lnTo>
                  <a:close/>
                </a:path>
                <a:path w="2265680" h="1816100">
                  <a:moveTo>
                    <a:pt x="156226" y="939800"/>
                  </a:moveTo>
                  <a:lnTo>
                    <a:pt x="152330" y="939800"/>
                  </a:lnTo>
                  <a:lnTo>
                    <a:pt x="153244" y="927100"/>
                  </a:lnTo>
                  <a:lnTo>
                    <a:pt x="156130" y="927100"/>
                  </a:lnTo>
                  <a:lnTo>
                    <a:pt x="156226" y="939800"/>
                  </a:lnTo>
                  <a:close/>
                </a:path>
                <a:path w="2265680" h="1816100">
                  <a:moveTo>
                    <a:pt x="1269290" y="939800"/>
                  </a:moveTo>
                  <a:lnTo>
                    <a:pt x="1095941" y="939800"/>
                  </a:lnTo>
                  <a:lnTo>
                    <a:pt x="1092718" y="927100"/>
                  </a:lnTo>
                  <a:lnTo>
                    <a:pt x="1266981" y="927100"/>
                  </a:lnTo>
                  <a:lnTo>
                    <a:pt x="1269290" y="939800"/>
                  </a:lnTo>
                  <a:close/>
                </a:path>
                <a:path w="2265680" h="1816100">
                  <a:moveTo>
                    <a:pt x="1269579" y="939800"/>
                  </a:moveTo>
                  <a:lnTo>
                    <a:pt x="1266981" y="927100"/>
                  </a:lnTo>
                  <a:lnTo>
                    <a:pt x="1268809" y="927100"/>
                  </a:lnTo>
                  <a:lnTo>
                    <a:pt x="1269579" y="939800"/>
                  </a:lnTo>
                  <a:close/>
                </a:path>
                <a:path w="2265680" h="1816100">
                  <a:moveTo>
                    <a:pt x="2258211" y="939800"/>
                  </a:moveTo>
                  <a:lnTo>
                    <a:pt x="1280978" y="939800"/>
                  </a:lnTo>
                  <a:lnTo>
                    <a:pt x="1281267" y="927100"/>
                  </a:lnTo>
                  <a:lnTo>
                    <a:pt x="2259942" y="927100"/>
                  </a:lnTo>
                  <a:lnTo>
                    <a:pt x="2259942" y="932426"/>
                  </a:lnTo>
                  <a:lnTo>
                    <a:pt x="2258211" y="939800"/>
                  </a:lnTo>
                  <a:close/>
                </a:path>
                <a:path w="2265680" h="1816100">
                  <a:moveTo>
                    <a:pt x="2259942" y="932426"/>
                  </a:moveTo>
                  <a:lnTo>
                    <a:pt x="2259942" y="927100"/>
                  </a:lnTo>
                  <a:lnTo>
                    <a:pt x="2260327" y="927100"/>
                  </a:lnTo>
                  <a:lnTo>
                    <a:pt x="2260199" y="931334"/>
                  </a:lnTo>
                  <a:lnTo>
                    <a:pt x="2259942" y="932426"/>
                  </a:lnTo>
                  <a:close/>
                </a:path>
                <a:path w="2265680" h="1816100">
                  <a:moveTo>
                    <a:pt x="2260199" y="931334"/>
                  </a:moveTo>
                  <a:lnTo>
                    <a:pt x="2260327" y="927100"/>
                  </a:lnTo>
                  <a:lnTo>
                    <a:pt x="2261193" y="927100"/>
                  </a:lnTo>
                  <a:lnTo>
                    <a:pt x="2260199" y="931334"/>
                  </a:lnTo>
                  <a:close/>
                </a:path>
                <a:path w="2265680" h="1816100">
                  <a:moveTo>
                    <a:pt x="2259942" y="939800"/>
                  </a:moveTo>
                  <a:lnTo>
                    <a:pt x="2259942" y="932426"/>
                  </a:lnTo>
                  <a:lnTo>
                    <a:pt x="2260199" y="931334"/>
                  </a:lnTo>
                  <a:lnTo>
                    <a:pt x="2259942" y="939800"/>
                  </a:lnTo>
                  <a:close/>
                </a:path>
                <a:path w="2265680" h="1816100">
                  <a:moveTo>
                    <a:pt x="208413" y="952500"/>
                  </a:moveTo>
                  <a:lnTo>
                    <a:pt x="4761" y="952500"/>
                  </a:lnTo>
                  <a:lnTo>
                    <a:pt x="4906" y="939800"/>
                  </a:lnTo>
                  <a:lnTo>
                    <a:pt x="209135" y="939800"/>
                  </a:lnTo>
                  <a:lnTo>
                    <a:pt x="208413" y="952500"/>
                  </a:lnTo>
                  <a:close/>
                </a:path>
                <a:path w="2265680" h="1816100">
                  <a:moveTo>
                    <a:pt x="211059" y="952500"/>
                  </a:moveTo>
                  <a:lnTo>
                    <a:pt x="208413" y="952500"/>
                  </a:lnTo>
                  <a:lnTo>
                    <a:pt x="209327" y="939800"/>
                  </a:lnTo>
                  <a:lnTo>
                    <a:pt x="211059" y="952500"/>
                  </a:lnTo>
                  <a:close/>
                </a:path>
                <a:path w="2265680" h="1816100">
                  <a:moveTo>
                    <a:pt x="212037" y="942622"/>
                  </a:moveTo>
                  <a:lnTo>
                    <a:pt x="211781" y="939800"/>
                  </a:lnTo>
                  <a:lnTo>
                    <a:pt x="211973" y="939800"/>
                  </a:lnTo>
                  <a:lnTo>
                    <a:pt x="212037" y="942622"/>
                  </a:lnTo>
                  <a:close/>
                </a:path>
                <a:path w="2265680" h="1816100">
                  <a:moveTo>
                    <a:pt x="1259670" y="952500"/>
                  </a:moveTo>
                  <a:lnTo>
                    <a:pt x="1108831" y="952500"/>
                  </a:lnTo>
                  <a:lnTo>
                    <a:pt x="1104646" y="939800"/>
                  </a:lnTo>
                  <a:lnTo>
                    <a:pt x="1259959" y="939800"/>
                  </a:lnTo>
                  <a:lnTo>
                    <a:pt x="1259670" y="952500"/>
                  </a:lnTo>
                  <a:close/>
                </a:path>
                <a:path w="2265680" h="1816100">
                  <a:moveTo>
                    <a:pt x="1260536" y="952500"/>
                  </a:moveTo>
                  <a:lnTo>
                    <a:pt x="1259959" y="939800"/>
                  </a:lnTo>
                  <a:lnTo>
                    <a:pt x="1260969" y="939800"/>
                  </a:lnTo>
                  <a:lnTo>
                    <a:pt x="1260536" y="952500"/>
                  </a:lnTo>
                  <a:close/>
                </a:path>
                <a:path w="2265680" h="1816100">
                  <a:moveTo>
                    <a:pt x="1273235" y="952500"/>
                  </a:moveTo>
                  <a:lnTo>
                    <a:pt x="1273186" y="939800"/>
                  </a:lnTo>
                  <a:lnTo>
                    <a:pt x="1273427" y="939800"/>
                  </a:lnTo>
                  <a:lnTo>
                    <a:pt x="1273235" y="952500"/>
                  </a:lnTo>
                  <a:close/>
                </a:path>
                <a:path w="2265680" h="1816100">
                  <a:moveTo>
                    <a:pt x="2255854" y="952500"/>
                  </a:moveTo>
                  <a:lnTo>
                    <a:pt x="1274485" y="952500"/>
                  </a:lnTo>
                  <a:lnTo>
                    <a:pt x="1274100" y="939800"/>
                  </a:lnTo>
                  <a:lnTo>
                    <a:pt x="2256383" y="939800"/>
                  </a:lnTo>
                  <a:lnTo>
                    <a:pt x="2255854" y="952500"/>
                  </a:lnTo>
                  <a:close/>
                </a:path>
                <a:path w="2265680" h="1816100">
                  <a:moveTo>
                    <a:pt x="212935" y="952500"/>
                  </a:moveTo>
                  <a:lnTo>
                    <a:pt x="212262" y="952500"/>
                  </a:lnTo>
                  <a:lnTo>
                    <a:pt x="212037" y="942622"/>
                  </a:lnTo>
                  <a:lnTo>
                    <a:pt x="212935" y="952500"/>
                  </a:lnTo>
                  <a:close/>
                </a:path>
                <a:path w="2265680" h="1816100">
                  <a:moveTo>
                    <a:pt x="9619" y="965200"/>
                  </a:moveTo>
                  <a:lnTo>
                    <a:pt x="6637" y="965200"/>
                  </a:lnTo>
                  <a:lnTo>
                    <a:pt x="5820" y="952500"/>
                  </a:lnTo>
                  <a:lnTo>
                    <a:pt x="9090" y="952500"/>
                  </a:lnTo>
                  <a:lnTo>
                    <a:pt x="9619" y="965200"/>
                  </a:lnTo>
                  <a:close/>
                </a:path>
                <a:path w="2265680" h="1816100">
                  <a:moveTo>
                    <a:pt x="261275" y="965200"/>
                  </a:moveTo>
                  <a:lnTo>
                    <a:pt x="11014" y="965200"/>
                  </a:lnTo>
                  <a:lnTo>
                    <a:pt x="10870" y="952500"/>
                  </a:lnTo>
                  <a:lnTo>
                    <a:pt x="254444" y="952500"/>
                  </a:lnTo>
                  <a:lnTo>
                    <a:pt x="261275" y="965200"/>
                  </a:lnTo>
                  <a:close/>
                </a:path>
                <a:path w="2265680" h="1816100">
                  <a:moveTo>
                    <a:pt x="1121481" y="965200"/>
                  </a:moveTo>
                  <a:lnTo>
                    <a:pt x="1118980" y="952500"/>
                  </a:lnTo>
                  <a:lnTo>
                    <a:pt x="1122972" y="952500"/>
                  </a:lnTo>
                  <a:lnTo>
                    <a:pt x="1121481" y="965200"/>
                  </a:lnTo>
                  <a:close/>
                </a:path>
                <a:path w="2265680" h="1816100">
                  <a:moveTo>
                    <a:pt x="1253802" y="965200"/>
                  </a:moveTo>
                  <a:lnTo>
                    <a:pt x="1122299" y="965200"/>
                  </a:lnTo>
                  <a:lnTo>
                    <a:pt x="1122972" y="952500"/>
                  </a:lnTo>
                  <a:lnTo>
                    <a:pt x="1253033" y="952500"/>
                  </a:lnTo>
                  <a:lnTo>
                    <a:pt x="1253680" y="961040"/>
                  </a:lnTo>
                  <a:lnTo>
                    <a:pt x="1253802" y="965200"/>
                  </a:lnTo>
                  <a:close/>
                </a:path>
                <a:path w="2265680" h="1816100">
                  <a:moveTo>
                    <a:pt x="1253621" y="955604"/>
                  </a:moveTo>
                  <a:lnTo>
                    <a:pt x="1253033" y="952500"/>
                  </a:lnTo>
                  <a:lnTo>
                    <a:pt x="1253562" y="952500"/>
                  </a:lnTo>
                  <a:lnTo>
                    <a:pt x="1253621" y="955604"/>
                  </a:lnTo>
                  <a:close/>
                </a:path>
                <a:path w="2265680" h="1816100">
                  <a:moveTo>
                    <a:pt x="1254650" y="961040"/>
                  </a:moveTo>
                  <a:lnTo>
                    <a:pt x="1253915" y="957157"/>
                  </a:lnTo>
                  <a:lnTo>
                    <a:pt x="1253562" y="952500"/>
                  </a:lnTo>
                  <a:lnTo>
                    <a:pt x="1254909" y="952500"/>
                  </a:lnTo>
                  <a:lnTo>
                    <a:pt x="1254650" y="961040"/>
                  </a:lnTo>
                  <a:close/>
                </a:path>
                <a:path w="2265680" h="1816100">
                  <a:moveTo>
                    <a:pt x="2250515" y="965200"/>
                  </a:moveTo>
                  <a:lnTo>
                    <a:pt x="1265875" y="965200"/>
                  </a:lnTo>
                  <a:lnTo>
                    <a:pt x="1266885" y="952500"/>
                  </a:lnTo>
                  <a:lnTo>
                    <a:pt x="2252535" y="952500"/>
                  </a:lnTo>
                  <a:lnTo>
                    <a:pt x="2250515" y="965200"/>
                  </a:lnTo>
                  <a:close/>
                </a:path>
                <a:path w="2265680" h="1816100">
                  <a:moveTo>
                    <a:pt x="1254524" y="965200"/>
                  </a:moveTo>
                  <a:lnTo>
                    <a:pt x="1253995" y="965200"/>
                  </a:lnTo>
                  <a:lnTo>
                    <a:pt x="1253738" y="961813"/>
                  </a:lnTo>
                  <a:lnTo>
                    <a:pt x="1253621" y="955604"/>
                  </a:lnTo>
                  <a:lnTo>
                    <a:pt x="1253915" y="957157"/>
                  </a:lnTo>
                  <a:lnTo>
                    <a:pt x="1254524" y="965200"/>
                  </a:lnTo>
                  <a:close/>
                </a:path>
                <a:path w="2265680" h="1816100">
                  <a:moveTo>
                    <a:pt x="1255438" y="965200"/>
                  </a:moveTo>
                  <a:lnTo>
                    <a:pt x="1254524" y="965200"/>
                  </a:lnTo>
                  <a:lnTo>
                    <a:pt x="1254650" y="961040"/>
                  </a:lnTo>
                  <a:lnTo>
                    <a:pt x="1255438" y="965200"/>
                  </a:lnTo>
                  <a:close/>
                </a:path>
                <a:path w="2265680" h="1816100">
                  <a:moveTo>
                    <a:pt x="301485" y="977900"/>
                  </a:moveTo>
                  <a:lnTo>
                    <a:pt x="12265" y="977900"/>
                  </a:lnTo>
                  <a:lnTo>
                    <a:pt x="8802" y="965200"/>
                  </a:lnTo>
                  <a:lnTo>
                    <a:pt x="297493" y="965200"/>
                  </a:lnTo>
                  <a:lnTo>
                    <a:pt x="301485" y="977900"/>
                  </a:lnTo>
                  <a:close/>
                </a:path>
                <a:path w="2265680" h="1816100">
                  <a:moveTo>
                    <a:pt x="1150437" y="977900"/>
                  </a:moveTo>
                  <a:lnTo>
                    <a:pt x="1143799" y="977900"/>
                  </a:lnTo>
                  <a:lnTo>
                    <a:pt x="1140721" y="965200"/>
                  </a:lnTo>
                  <a:lnTo>
                    <a:pt x="1152265" y="965200"/>
                  </a:lnTo>
                  <a:lnTo>
                    <a:pt x="1150437" y="977900"/>
                  </a:lnTo>
                  <a:close/>
                </a:path>
                <a:path w="2265680" h="1816100">
                  <a:moveTo>
                    <a:pt x="1151928" y="977900"/>
                  </a:moveTo>
                  <a:lnTo>
                    <a:pt x="1150437" y="977900"/>
                  </a:lnTo>
                  <a:lnTo>
                    <a:pt x="1152265" y="965200"/>
                  </a:lnTo>
                  <a:lnTo>
                    <a:pt x="1151928" y="977900"/>
                  </a:lnTo>
                  <a:close/>
                </a:path>
                <a:path w="2265680" h="1816100">
                  <a:moveTo>
                    <a:pt x="1246395" y="977900"/>
                  </a:moveTo>
                  <a:lnTo>
                    <a:pt x="1151928" y="977900"/>
                  </a:lnTo>
                  <a:lnTo>
                    <a:pt x="1152265" y="965200"/>
                  </a:lnTo>
                  <a:lnTo>
                    <a:pt x="1243653" y="965200"/>
                  </a:lnTo>
                  <a:lnTo>
                    <a:pt x="1246395" y="977900"/>
                  </a:lnTo>
                  <a:close/>
                </a:path>
                <a:path w="2265680" h="1816100">
                  <a:moveTo>
                    <a:pt x="2245080" y="977900"/>
                  </a:moveTo>
                  <a:lnTo>
                    <a:pt x="1262268" y="977900"/>
                  </a:lnTo>
                  <a:lnTo>
                    <a:pt x="1263230" y="965200"/>
                  </a:lnTo>
                  <a:lnTo>
                    <a:pt x="2244454" y="965200"/>
                  </a:lnTo>
                  <a:lnTo>
                    <a:pt x="2245080" y="977900"/>
                  </a:lnTo>
                  <a:close/>
                </a:path>
                <a:path w="2265680" h="1816100">
                  <a:moveTo>
                    <a:pt x="353385" y="990600"/>
                  </a:moveTo>
                  <a:lnTo>
                    <a:pt x="18325" y="990600"/>
                  </a:lnTo>
                  <a:lnTo>
                    <a:pt x="16594" y="977900"/>
                  </a:lnTo>
                  <a:lnTo>
                    <a:pt x="352615" y="977900"/>
                  </a:lnTo>
                  <a:lnTo>
                    <a:pt x="353385" y="990600"/>
                  </a:lnTo>
                  <a:close/>
                </a:path>
                <a:path w="2265680" h="1816100">
                  <a:moveTo>
                    <a:pt x="353625" y="990600"/>
                  </a:moveTo>
                  <a:lnTo>
                    <a:pt x="353481" y="990600"/>
                  </a:lnTo>
                  <a:lnTo>
                    <a:pt x="354058" y="977900"/>
                  </a:lnTo>
                  <a:lnTo>
                    <a:pt x="356222" y="977900"/>
                  </a:lnTo>
                  <a:lnTo>
                    <a:pt x="353625" y="990600"/>
                  </a:lnTo>
                  <a:close/>
                </a:path>
                <a:path w="2265680" h="1816100">
                  <a:moveTo>
                    <a:pt x="1182375" y="990600"/>
                  </a:moveTo>
                  <a:lnTo>
                    <a:pt x="1181846" y="990600"/>
                  </a:lnTo>
                  <a:lnTo>
                    <a:pt x="1182952" y="977900"/>
                  </a:lnTo>
                  <a:lnTo>
                    <a:pt x="1182375" y="990600"/>
                  </a:lnTo>
                  <a:close/>
                </a:path>
                <a:path w="2265680" h="1816100">
                  <a:moveTo>
                    <a:pt x="1185069" y="990600"/>
                  </a:moveTo>
                  <a:lnTo>
                    <a:pt x="1183481" y="990600"/>
                  </a:lnTo>
                  <a:lnTo>
                    <a:pt x="1183193" y="977900"/>
                  </a:lnTo>
                  <a:lnTo>
                    <a:pt x="1185069" y="990600"/>
                  </a:lnTo>
                  <a:close/>
                </a:path>
                <a:path w="2265680" h="1816100">
                  <a:moveTo>
                    <a:pt x="1191466" y="990600"/>
                  </a:moveTo>
                  <a:lnTo>
                    <a:pt x="1185069" y="990600"/>
                  </a:lnTo>
                  <a:lnTo>
                    <a:pt x="1184876" y="977900"/>
                  </a:lnTo>
                  <a:lnTo>
                    <a:pt x="1192235" y="977900"/>
                  </a:lnTo>
                  <a:lnTo>
                    <a:pt x="1191466" y="990600"/>
                  </a:lnTo>
                  <a:close/>
                </a:path>
                <a:path w="2265680" h="1816100">
                  <a:moveTo>
                    <a:pt x="1232831" y="990600"/>
                  </a:moveTo>
                  <a:lnTo>
                    <a:pt x="1194015" y="990600"/>
                  </a:lnTo>
                  <a:lnTo>
                    <a:pt x="1196709" y="977900"/>
                  </a:lnTo>
                  <a:lnTo>
                    <a:pt x="1232879" y="977900"/>
                  </a:lnTo>
                  <a:lnTo>
                    <a:pt x="1232831" y="990600"/>
                  </a:lnTo>
                  <a:close/>
                </a:path>
                <a:path w="2265680" h="1816100">
                  <a:moveTo>
                    <a:pt x="1234466" y="990600"/>
                  </a:moveTo>
                  <a:lnTo>
                    <a:pt x="1234274" y="990600"/>
                  </a:lnTo>
                  <a:lnTo>
                    <a:pt x="1234033" y="977900"/>
                  </a:lnTo>
                  <a:lnTo>
                    <a:pt x="1234514" y="977900"/>
                  </a:lnTo>
                  <a:lnTo>
                    <a:pt x="1234466" y="990600"/>
                  </a:lnTo>
                  <a:close/>
                </a:path>
                <a:path w="2265680" h="1816100">
                  <a:moveTo>
                    <a:pt x="2228966" y="990600"/>
                  </a:moveTo>
                  <a:lnTo>
                    <a:pt x="1258372" y="990600"/>
                  </a:lnTo>
                  <a:lnTo>
                    <a:pt x="1257891" y="977900"/>
                  </a:lnTo>
                  <a:lnTo>
                    <a:pt x="2229832" y="977900"/>
                  </a:lnTo>
                  <a:lnTo>
                    <a:pt x="2228966" y="990600"/>
                  </a:lnTo>
                  <a:close/>
                </a:path>
                <a:path w="2265680" h="1816100">
                  <a:moveTo>
                    <a:pt x="2230072" y="990600"/>
                  </a:moveTo>
                  <a:lnTo>
                    <a:pt x="2230650" y="977900"/>
                  </a:lnTo>
                  <a:lnTo>
                    <a:pt x="2231275" y="977900"/>
                  </a:lnTo>
                  <a:lnTo>
                    <a:pt x="2230072" y="990600"/>
                  </a:lnTo>
                  <a:close/>
                </a:path>
                <a:path w="2265680" h="1816100">
                  <a:moveTo>
                    <a:pt x="25348" y="1003300"/>
                  </a:moveTo>
                  <a:lnTo>
                    <a:pt x="24338" y="1003300"/>
                  </a:lnTo>
                  <a:lnTo>
                    <a:pt x="21548" y="990600"/>
                  </a:lnTo>
                  <a:lnTo>
                    <a:pt x="24915" y="990600"/>
                  </a:lnTo>
                  <a:lnTo>
                    <a:pt x="25348" y="1003300"/>
                  </a:lnTo>
                  <a:close/>
                </a:path>
                <a:path w="2265680" h="1816100">
                  <a:moveTo>
                    <a:pt x="391768" y="1003300"/>
                  </a:moveTo>
                  <a:lnTo>
                    <a:pt x="25444" y="1003300"/>
                  </a:lnTo>
                  <a:lnTo>
                    <a:pt x="25204" y="990600"/>
                  </a:lnTo>
                  <a:lnTo>
                    <a:pt x="390229" y="990600"/>
                  </a:lnTo>
                  <a:lnTo>
                    <a:pt x="391768" y="1003300"/>
                  </a:lnTo>
                  <a:close/>
                </a:path>
                <a:path w="2265680" h="1816100">
                  <a:moveTo>
                    <a:pt x="396433" y="1003300"/>
                  </a:moveTo>
                  <a:lnTo>
                    <a:pt x="391768" y="1003300"/>
                  </a:lnTo>
                  <a:lnTo>
                    <a:pt x="392970" y="990600"/>
                  </a:lnTo>
                  <a:lnTo>
                    <a:pt x="394221" y="990600"/>
                  </a:lnTo>
                  <a:lnTo>
                    <a:pt x="396433" y="1003300"/>
                  </a:lnTo>
                  <a:close/>
                </a:path>
                <a:path w="2265680" h="1816100">
                  <a:moveTo>
                    <a:pt x="405572" y="1003300"/>
                  </a:moveTo>
                  <a:lnTo>
                    <a:pt x="405284" y="1003300"/>
                  </a:lnTo>
                  <a:lnTo>
                    <a:pt x="404322" y="990600"/>
                  </a:lnTo>
                  <a:lnTo>
                    <a:pt x="405572" y="1003300"/>
                  </a:lnTo>
                  <a:close/>
                </a:path>
                <a:path w="2265680" h="1816100">
                  <a:moveTo>
                    <a:pt x="2221367" y="1003300"/>
                  </a:moveTo>
                  <a:lnTo>
                    <a:pt x="1250580" y="1003300"/>
                  </a:lnTo>
                  <a:lnTo>
                    <a:pt x="1250099" y="990600"/>
                  </a:lnTo>
                  <a:lnTo>
                    <a:pt x="2220020" y="990600"/>
                  </a:lnTo>
                  <a:lnTo>
                    <a:pt x="2221367" y="1003300"/>
                  </a:lnTo>
                  <a:close/>
                </a:path>
                <a:path w="2265680" h="1816100">
                  <a:moveTo>
                    <a:pt x="442320" y="1016000"/>
                  </a:moveTo>
                  <a:lnTo>
                    <a:pt x="26214" y="1016000"/>
                  </a:lnTo>
                  <a:lnTo>
                    <a:pt x="25636" y="1003300"/>
                  </a:lnTo>
                  <a:lnTo>
                    <a:pt x="442464" y="1003300"/>
                  </a:lnTo>
                  <a:lnTo>
                    <a:pt x="442320" y="1016000"/>
                  </a:lnTo>
                  <a:close/>
                </a:path>
                <a:path w="2265680" h="1816100">
                  <a:moveTo>
                    <a:pt x="445447" y="1016000"/>
                  </a:moveTo>
                  <a:lnTo>
                    <a:pt x="442464" y="1003300"/>
                  </a:lnTo>
                  <a:lnTo>
                    <a:pt x="444148" y="1003300"/>
                  </a:lnTo>
                  <a:lnTo>
                    <a:pt x="445447" y="1016000"/>
                  </a:lnTo>
                  <a:close/>
                </a:path>
                <a:path w="2265680" h="1816100">
                  <a:moveTo>
                    <a:pt x="445976" y="1016000"/>
                  </a:moveTo>
                  <a:lnTo>
                    <a:pt x="444148" y="1003300"/>
                  </a:lnTo>
                  <a:lnTo>
                    <a:pt x="445158" y="1003300"/>
                  </a:lnTo>
                  <a:lnTo>
                    <a:pt x="445976" y="1016000"/>
                  </a:lnTo>
                  <a:close/>
                </a:path>
                <a:path w="2265680" h="1816100">
                  <a:moveTo>
                    <a:pt x="447130" y="1016000"/>
                  </a:moveTo>
                  <a:lnTo>
                    <a:pt x="445158" y="1003300"/>
                  </a:lnTo>
                  <a:lnTo>
                    <a:pt x="446457" y="1003300"/>
                  </a:lnTo>
                  <a:lnTo>
                    <a:pt x="447130" y="1016000"/>
                  </a:lnTo>
                  <a:close/>
                </a:path>
                <a:path w="2265680" h="1816100">
                  <a:moveTo>
                    <a:pt x="450401" y="1016000"/>
                  </a:moveTo>
                  <a:lnTo>
                    <a:pt x="448381" y="1016000"/>
                  </a:lnTo>
                  <a:lnTo>
                    <a:pt x="448236" y="1003300"/>
                  </a:lnTo>
                  <a:lnTo>
                    <a:pt x="450401" y="1016000"/>
                  </a:lnTo>
                  <a:close/>
                </a:path>
                <a:path w="2265680" h="1816100">
                  <a:moveTo>
                    <a:pt x="2196548" y="1016000"/>
                  </a:moveTo>
                  <a:lnTo>
                    <a:pt x="1246395" y="1016000"/>
                  </a:lnTo>
                  <a:lnTo>
                    <a:pt x="1246972" y="1003300"/>
                  </a:lnTo>
                  <a:lnTo>
                    <a:pt x="2199434" y="1003300"/>
                  </a:lnTo>
                  <a:lnTo>
                    <a:pt x="2196548" y="1016000"/>
                  </a:lnTo>
                  <a:close/>
                </a:path>
                <a:path w="2265680" h="1816100">
                  <a:moveTo>
                    <a:pt x="491478" y="1028700"/>
                  </a:moveTo>
                  <a:lnTo>
                    <a:pt x="34775" y="1028700"/>
                  </a:lnTo>
                  <a:lnTo>
                    <a:pt x="31024" y="1016000"/>
                  </a:lnTo>
                  <a:lnTo>
                    <a:pt x="490804" y="1016000"/>
                  </a:lnTo>
                  <a:lnTo>
                    <a:pt x="491478" y="1028700"/>
                  </a:lnTo>
                  <a:close/>
                </a:path>
                <a:path w="2265680" h="1816100">
                  <a:moveTo>
                    <a:pt x="492632" y="1024603"/>
                  </a:moveTo>
                  <a:lnTo>
                    <a:pt x="491622" y="1016000"/>
                  </a:lnTo>
                  <a:lnTo>
                    <a:pt x="492632" y="1016000"/>
                  </a:lnTo>
                  <a:lnTo>
                    <a:pt x="492632" y="1024603"/>
                  </a:lnTo>
                  <a:close/>
                </a:path>
                <a:path w="2265680" h="1816100">
                  <a:moveTo>
                    <a:pt x="495566" y="1028700"/>
                  </a:moveTo>
                  <a:lnTo>
                    <a:pt x="493113" y="1028700"/>
                  </a:lnTo>
                  <a:lnTo>
                    <a:pt x="492931" y="1027151"/>
                  </a:lnTo>
                  <a:lnTo>
                    <a:pt x="495085" y="1016000"/>
                  </a:lnTo>
                  <a:lnTo>
                    <a:pt x="495374" y="1016000"/>
                  </a:lnTo>
                  <a:lnTo>
                    <a:pt x="495566" y="1028700"/>
                  </a:lnTo>
                  <a:close/>
                </a:path>
                <a:path w="2265680" h="1816100">
                  <a:moveTo>
                    <a:pt x="497875" y="1028700"/>
                  </a:moveTo>
                  <a:lnTo>
                    <a:pt x="496384" y="1028700"/>
                  </a:lnTo>
                  <a:lnTo>
                    <a:pt x="497201" y="1016000"/>
                  </a:lnTo>
                  <a:lnTo>
                    <a:pt x="497875" y="1028700"/>
                  </a:lnTo>
                  <a:close/>
                </a:path>
                <a:path w="2265680" h="1816100">
                  <a:moveTo>
                    <a:pt x="2171440" y="1028700"/>
                  </a:moveTo>
                  <a:lnTo>
                    <a:pt x="1240479" y="1028700"/>
                  </a:lnTo>
                  <a:lnTo>
                    <a:pt x="1241056" y="1016000"/>
                  </a:lnTo>
                  <a:lnTo>
                    <a:pt x="2171392" y="1016000"/>
                  </a:lnTo>
                  <a:lnTo>
                    <a:pt x="2171440" y="1028700"/>
                  </a:lnTo>
                  <a:close/>
                </a:path>
                <a:path w="2265680" h="1816100">
                  <a:moveTo>
                    <a:pt x="2172958" y="1026885"/>
                  </a:moveTo>
                  <a:lnTo>
                    <a:pt x="2173989" y="1016000"/>
                  </a:lnTo>
                  <a:lnTo>
                    <a:pt x="2174855" y="1016000"/>
                  </a:lnTo>
                  <a:lnTo>
                    <a:pt x="2172958" y="1026885"/>
                  </a:lnTo>
                  <a:close/>
                </a:path>
                <a:path w="2265680" h="1816100">
                  <a:moveTo>
                    <a:pt x="2172787" y="1028700"/>
                  </a:moveTo>
                  <a:lnTo>
                    <a:pt x="2172958" y="1026885"/>
                  </a:lnTo>
                  <a:lnTo>
                    <a:pt x="2174855" y="1016000"/>
                  </a:lnTo>
                  <a:lnTo>
                    <a:pt x="2172787" y="1028700"/>
                  </a:lnTo>
                  <a:close/>
                </a:path>
                <a:path w="2265680" h="1816100">
                  <a:moveTo>
                    <a:pt x="2175624" y="1028700"/>
                  </a:moveTo>
                  <a:lnTo>
                    <a:pt x="2172787" y="1028700"/>
                  </a:lnTo>
                  <a:lnTo>
                    <a:pt x="2174855" y="1016000"/>
                  </a:lnTo>
                  <a:lnTo>
                    <a:pt x="2177212" y="1016000"/>
                  </a:lnTo>
                  <a:lnTo>
                    <a:pt x="2175624" y="1028700"/>
                  </a:lnTo>
                  <a:close/>
                </a:path>
                <a:path w="2265680" h="1816100">
                  <a:moveTo>
                    <a:pt x="492632" y="1028700"/>
                  </a:moveTo>
                  <a:lnTo>
                    <a:pt x="492632" y="1024603"/>
                  </a:lnTo>
                  <a:lnTo>
                    <a:pt x="492931" y="1027151"/>
                  </a:lnTo>
                  <a:lnTo>
                    <a:pt x="492632" y="1028700"/>
                  </a:lnTo>
                  <a:close/>
                </a:path>
                <a:path w="2265680" h="1816100">
                  <a:moveTo>
                    <a:pt x="2172787" y="1028700"/>
                  </a:moveTo>
                  <a:lnTo>
                    <a:pt x="2172642" y="1028700"/>
                  </a:lnTo>
                  <a:lnTo>
                    <a:pt x="2172958" y="1026885"/>
                  </a:lnTo>
                  <a:lnTo>
                    <a:pt x="2172787" y="1028700"/>
                  </a:lnTo>
                  <a:close/>
                </a:path>
                <a:path w="2265680" h="1816100">
                  <a:moveTo>
                    <a:pt x="522646" y="1041400"/>
                  </a:moveTo>
                  <a:lnTo>
                    <a:pt x="38719" y="1041400"/>
                  </a:lnTo>
                  <a:lnTo>
                    <a:pt x="37180" y="1028700"/>
                  </a:lnTo>
                  <a:lnTo>
                    <a:pt x="522309" y="1028700"/>
                  </a:lnTo>
                  <a:lnTo>
                    <a:pt x="522646" y="1041400"/>
                  </a:lnTo>
                  <a:close/>
                </a:path>
                <a:path w="2265680" h="1816100">
                  <a:moveTo>
                    <a:pt x="2142676" y="1041400"/>
                  </a:moveTo>
                  <a:lnTo>
                    <a:pt x="1242066" y="1041400"/>
                  </a:lnTo>
                  <a:lnTo>
                    <a:pt x="1240335" y="1028700"/>
                  </a:lnTo>
                  <a:lnTo>
                    <a:pt x="2143446" y="1028700"/>
                  </a:lnTo>
                  <a:lnTo>
                    <a:pt x="2142676" y="1041400"/>
                  </a:lnTo>
                  <a:close/>
                </a:path>
                <a:path w="2265680" h="1816100">
                  <a:moveTo>
                    <a:pt x="2145995" y="1041400"/>
                  </a:moveTo>
                  <a:lnTo>
                    <a:pt x="2144552" y="1041400"/>
                  </a:lnTo>
                  <a:lnTo>
                    <a:pt x="2145514" y="1028700"/>
                  </a:lnTo>
                  <a:lnTo>
                    <a:pt x="2146284" y="1028700"/>
                  </a:lnTo>
                  <a:lnTo>
                    <a:pt x="2145995" y="1041400"/>
                  </a:lnTo>
                  <a:close/>
                </a:path>
                <a:path w="2265680" h="1816100">
                  <a:moveTo>
                    <a:pt x="546359" y="1054100"/>
                  </a:moveTo>
                  <a:lnTo>
                    <a:pt x="41557" y="1054100"/>
                  </a:lnTo>
                  <a:lnTo>
                    <a:pt x="42134" y="1041400"/>
                  </a:lnTo>
                  <a:lnTo>
                    <a:pt x="544339" y="1041400"/>
                  </a:lnTo>
                  <a:lnTo>
                    <a:pt x="546359" y="1054100"/>
                  </a:lnTo>
                  <a:close/>
                </a:path>
                <a:path w="2265680" h="1816100">
                  <a:moveTo>
                    <a:pt x="2091980" y="1054100"/>
                  </a:moveTo>
                  <a:lnTo>
                    <a:pt x="1242836" y="1054100"/>
                  </a:lnTo>
                  <a:lnTo>
                    <a:pt x="1243413" y="1041400"/>
                  </a:lnTo>
                  <a:lnTo>
                    <a:pt x="2092509" y="1041400"/>
                  </a:lnTo>
                  <a:lnTo>
                    <a:pt x="2091980" y="1054100"/>
                  </a:lnTo>
                  <a:close/>
                </a:path>
                <a:path w="2265680" h="1816100">
                  <a:moveTo>
                    <a:pt x="2097174" y="1054100"/>
                  </a:moveTo>
                  <a:lnTo>
                    <a:pt x="2092461" y="1054100"/>
                  </a:lnTo>
                  <a:lnTo>
                    <a:pt x="2092701" y="1041400"/>
                  </a:lnTo>
                  <a:lnTo>
                    <a:pt x="2097800" y="1041400"/>
                  </a:lnTo>
                  <a:lnTo>
                    <a:pt x="2097174" y="1054100"/>
                  </a:lnTo>
                  <a:close/>
                </a:path>
                <a:path w="2265680" h="1816100">
                  <a:moveTo>
                    <a:pt x="2098386" y="1044692"/>
                  </a:moveTo>
                  <a:lnTo>
                    <a:pt x="2097800" y="1041400"/>
                  </a:lnTo>
                  <a:lnTo>
                    <a:pt x="2098810" y="1041400"/>
                  </a:lnTo>
                  <a:lnTo>
                    <a:pt x="2098386" y="1044692"/>
                  </a:lnTo>
                  <a:close/>
                </a:path>
                <a:path w="2265680" h="1816100">
                  <a:moveTo>
                    <a:pt x="2098459" y="1045104"/>
                  </a:moveTo>
                  <a:lnTo>
                    <a:pt x="2098386" y="1044692"/>
                  </a:lnTo>
                  <a:lnTo>
                    <a:pt x="2098810" y="1041400"/>
                  </a:lnTo>
                  <a:lnTo>
                    <a:pt x="2098459" y="1045104"/>
                  </a:lnTo>
                  <a:close/>
                </a:path>
                <a:path w="2265680" h="1816100">
                  <a:moveTo>
                    <a:pt x="2100060" y="1054100"/>
                  </a:moveTo>
                  <a:lnTo>
                    <a:pt x="2098459" y="1045104"/>
                  </a:lnTo>
                  <a:lnTo>
                    <a:pt x="2098810" y="1041400"/>
                  </a:lnTo>
                  <a:lnTo>
                    <a:pt x="2102850" y="1041400"/>
                  </a:lnTo>
                  <a:lnTo>
                    <a:pt x="2100060" y="1054100"/>
                  </a:lnTo>
                  <a:close/>
                </a:path>
                <a:path w="2265680" h="1816100">
                  <a:moveTo>
                    <a:pt x="2104966" y="1054100"/>
                  </a:moveTo>
                  <a:lnTo>
                    <a:pt x="2103668" y="1041400"/>
                  </a:lnTo>
                  <a:lnTo>
                    <a:pt x="2105880" y="1041400"/>
                  </a:lnTo>
                  <a:lnTo>
                    <a:pt x="2104966" y="1054100"/>
                  </a:lnTo>
                  <a:close/>
                </a:path>
                <a:path w="2265680" h="1816100">
                  <a:moveTo>
                    <a:pt x="2109680" y="1054100"/>
                  </a:moveTo>
                  <a:lnTo>
                    <a:pt x="2109680" y="1041400"/>
                  </a:lnTo>
                  <a:lnTo>
                    <a:pt x="2110498" y="1041400"/>
                  </a:lnTo>
                  <a:lnTo>
                    <a:pt x="2109680" y="1054100"/>
                  </a:lnTo>
                  <a:close/>
                </a:path>
                <a:path w="2265680" h="1816100">
                  <a:moveTo>
                    <a:pt x="2097607" y="1054100"/>
                  </a:moveTo>
                  <a:lnTo>
                    <a:pt x="2097174" y="1054100"/>
                  </a:lnTo>
                  <a:lnTo>
                    <a:pt x="2098386" y="1044692"/>
                  </a:lnTo>
                  <a:lnTo>
                    <a:pt x="2098459" y="1045104"/>
                  </a:lnTo>
                  <a:lnTo>
                    <a:pt x="2097607" y="1054100"/>
                  </a:lnTo>
                  <a:close/>
                </a:path>
                <a:path w="2265680" h="1816100">
                  <a:moveTo>
                    <a:pt x="559394" y="1066800"/>
                  </a:moveTo>
                  <a:lnTo>
                    <a:pt x="44972" y="1066800"/>
                  </a:lnTo>
                  <a:lnTo>
                    <a:pt x="44347" y="1054100"/>
                  </a:lnTo>
                  <a:lnTo>
                    <a:pt x="559394" y="1054100"/>
                  </a:lnTo>
                  <a:lnTo>
                    <a:pt x="559394" y="1066800"/>
                  </a:lnTo>
                  <a:close/>
                </a:path>
                <a:path w="2265680" h="1816100">
                  <a:moveTo>
                    <a:pt x="560541" y="1054704"/>
                  </a:moveTo>
                  <a:lnTo>
                    <a:pt x="560548" y="1054100"/>
                  </a:lnTo>
                  <a:lnTo>
                    <a:pt x="560541" y="1054704"/>
                  </a:lnTo>
                  <a:close/>
                </a:path>
                <a:path w="2265680" h="1816100">
                  <a:moveTo>
                    <a:pt x="2091547" y="1066800"/>
                  </a:moveTo>
                  <a:lnTo>
                    <a:pt x="1246251" y="1066800"/>
                  </a:lnTo>
                  <a:lnTo>
                    <a:pt x="1248992" y="1054100"/>
                  </a:lnTo>
                  <a:lnTo>
                    <a:pt x="2092124" y="1054100"/>
                  </a:lnTo>
                  <a:lnTo>
                    <a:pt x="2091547" y="1066800"/>
                  </a:lnTo>
                  <a:close/>
                </a:path>
                <a:path w="2265680" h="1816100">
                  <a:moveTo>
                    <a:pt x="2092894" y="1066800"/>
                  </a:moveTo>
                  <a:lnTo>
                    <a:pt x="2092124" y="1054100"/>
                  </a:lnTo>
                  <a:lnTo>
                    <a:pt x="2092894" y="1066800"/>
                  </a:lnTo>
                  <a:close/>
                </a:path>
                <a:path w="2265680" h="1816100">
                  <a:moveTo>
                    <a:pt x="560404" y="1066800"/>
                  </a:moveTo>
                  <a:lnTo>
                    <a:pt x="559442" y="1066800"/>
                  </a:lnTo>
                  <a:lnTo>
                    <a:pt x="560541" y="1054704"/>
                  </a:lnTo>
                  <a:lnTo>
                    <a:pt x="560404" y="1066800"/>
                  </a:lnTo>
                  <a:close/>
                </a:path>
                <a:path w="2265680" h="1816100">
                  <a:moveTo>
                    <a:pt x="570697" y="1079500"/>
                  </a:moveTo>
                  <a:lnTo>
                    <a:pt x="49782" y="1079500"/>
                  </a:lnTo>
                  <a:lnTo>
                    <a:pt x="50359" y="1066800"/>
                  </a:lnTo>
                  <a:lnTo>
                    <a:pt x="567763" y="1066800"/>
                  </a:lnTo>
                  <a:lnTo>
                    <a:pt x="570697" y="1079500"/>
                  </a:lnTo>
                  <a:close/>
                </a:path>
                <a:path w="2265680" h="1816100">
                  <a:moveTo>
                    <a:pt x="2088757" y="1079500"/>
                  </a:moveTo>
                  <a:lnTo>
                    <a:pt x="1254620" y="1079500"/>
                  </a:lnTo>
                  <a:lnTo>
                    <a:pt x="1252552" y="1066800"/>
                  </a:lnTo>
                  <a:lnTo>
                    <a:pt x="2093904" y="1066800"/>
                  </a:lnTo>
                  <a:lnTo>
                    <a:pt x="2088757" y="1079500"/>
                  </a:lnTo>
                  <a:close/>
                </a:path>
                <a:path w="2265680" h="1816100">
                  <a:moveTo>
                    <a:pt x="575940" y="1092200"/>
                  </a:moveTo>
                  <a:lnTo>
                    <a:pt x="52139" y="1092200"/>
                  </a:lnTo>
                  <a:lnTo>
                    <a:pt x="52524" y="1079500"/>
                  </a:lnTo>
                  <a:lnTo>
                    <a:pt x="576132" y="1079500"/>
                  </a:lnTo>
                  <a:lnTo>
                    <a:pt x="575940" y="1092200"/>
                  </a:lnTo>
                  <a:close/>
                </a:path>
                <a:path w="2265680" h="1816100">
                  <a:moveTo>
                    <a:pt x="2090104" y="1092200"/>
                  </a:moveTo>
                  <a:lnTo>
                    <a:pt x="1266405" y="1092200"/>
                  </a:lnTo>
                  <a:lnTo>
                    <a:pt x="1266020" y="1079500"/>
                  </a:lnTo>
                  <a:lnTo>
                    <a:pt x="2090970" y="1079500"/>
                  </a:lnTo>
                  <a:lnTo>
                    <a:pt x="2090104" y="1092200"/>
                  </a:lnTo>
                  <a:close/>
                </a:path>
                <a:path w="2265680" h="1816100">
                  <a:moveTo>
                    <a:pt x="579066" y="1104900"/>
                  </a:moveTo>
                  <a:lnTo>
                    <a:pt x="56805" y="1104900"/>
                  </a:lnTo>
                  <a:lnTo>
                    <a:pt x="54448" y="1092200"/>
                  </a:lnTo>
                  <a:lnTo>
                    <a:pt x="581904" y="1092200"/>
                  </a:lnTo>
                  <a:lnTo>
                    <a:pt x="579066" y="1104900"/>
                  </a:lnTo>
                  <a:close/>
                </a:path>
                <a:path w="2265680" h="1816100">
                  <a:moveTo>
                    <a:pt x="1272898" y="1104900"/>
                  </a:moveTo>
                  <a:lnTo>
                    <a:pt x="1272177" y="1104900"/>
                  </a:lnTo>
                  <a:lnTo>
                    <a:pt x="1272994" y="1092200"/>
                  </a:lnTo>
                  <a:lnTo>
                    <a:pt x="1274100" y="1092200"/>
                  </a:lnTo>
                  <a:lnTo>
                    <a:pt x="1272898" y="1104900"/>
                  </a:lnTo>
                  <a:close/>
                </a:path>
                <a:path w="2265680" h="1816100">
                  <a:moveTo>
                    <a:pt x="2087416" y="1104900"/>
                  </a:moveTo>
                  <a:lnTo>
                    <a:pt x="1274149" y="1104900"/>
                  </a:lnTo>
                  <a:lnTo>
                    <a:pt x="1274100" y="1092200"/>
                  </a:lnTo>
                  <a:lnTo>
                    <a:pt x="2088199" y="1092200"/>
                  </a:lnTo>
                  <a:lnTo>
                    <a:pt x="2087416" y="1104900"/>
                  </a:lnTo>
                  <a:close/>
                </a:path>
                <a:path w="2265680" h="1816100">
                  <a:moveTo>
                    <a:pt x="586185" y="1117600"/>
                  </a:moveTo>
                  <a:lnTo>
                    <a:pt x="59498" y="1117600"/>
                  </a:lnTo>
                  <a:lnTo>
                    <a:pt x="60653" y="1104900"/>
                  </a:lnTo>
                  <a:lnTo>
                    <a:pt x="584646" y="1104900"/>
                  </a:lnTo>
                  <a:lnTo>
                    <a:pt x="586185" y="1117600"/>
                  </a:lnTo>
                  <a:close/>
                </a:path>
                <a:path w="2265680" h="1816100">
                  <a:moveTo>
                    <a:pt x="2085486" y="1117600"/>
                  </a:moveTo>
                  <a:lnTo>
                    <a:pt x="1276890" y="1117600"/>
                  </a:lnTo>
                  <a:lnTo>
                    <a:pt x="1275688" y="1104900"/>
                  </a:lnTo>
                  <a:lnTo>
                    <a:pt x="2086823" y="1104900"/>
                  </a:lnTo>
                  <a:lnTo>
                    <a:pt x="2085486" y="1117600"/>
                  </a:lnTo>
                  <a:close/>
                </a:path>
                <a:path w="2265680" h="1816100">
                  <a:moveTo>
                    <a:pt x="589648" y="1130300"/>
                  </a:moveTo>
                  <a:lnTo>
                    <a:pt x="66857" y="1130300"/>
                  </a:lnTo>
                  <a:lnTo>
                    <a:pt x="66617" y="1117600"/>
                  </a:lnTo>
                  <a:lnTo>
                    <a:pt x="590369" y="1117600"/>
                  </a:lnTo>
                  <a:lnTo>
                    <a:pt x="589648" y="1130300"/>
                  </a:lnTo>
                  <a:close/>
                </a:path>
                <a:path w="2265680" h="1816100">
                  <a:moveTo>
                    <a:pt x="2085077" y="1130300"/>
                  </a:moveTo>
                  <a:lnTo>
                    <a:pt x="1276650" y="1130300"/>
                  </a:lnTo>
                  <a:lnTo>
                    <a:pt x="1275832" y="1117600"/>
                  </a:lnTo>
                  <a:lnTo>
                    <a:pt x="2084533" y="1117600"/>
                  </a:lnTo>
                  <a:lnTo>
                    <a:pt x="2085077" y="1130300"/>
                  </a:lnTo>
                  <a:close/>
                </a:path>
                <a:path w="2265680" h="1816100">
                  <a:moveTo>
                    <a:pt x="71565" y="1142520"/>
                  </a:moveTo>
                  <a:lnTo>
                    <a:pt x="70176" y="1130300"/>
                  </a:lnTo>
                  <a:lnTo>
                    <a:pt x="71475" y="1130300"/>
                  </a:lnTo>
                  <a:lnTo>
                    <a:pt x="71565" y="1142520"/>
                  </a:lnTo>
                  <a:close/>
                </a:path>
                <a:path w="2265680" h="1816100">
                  <a:moveTo>
                    <a:pt x="593977" y="1143000"/>
                  </a:moveTo>
                  <a:lnTo>
                    <a:pt x="71619" y="1143000"/>
                  </a:lnTo>
                  <a:lnTo>
                    <a:pt x="71608" y="1142023"/>
                  </a:lnTo>
                  <a:lnTo>
                    <a:pt x="72629" y="1130300"/>
                  </a:lnTo>
                  <a:lnTo>
                    <a:pt x="594650" y="1130300"/>
                  </a:lnTo>
                  <a:lnTo>
                    <a:pt x="593977" y="1143000"/>
                  </a:lnTo>
                  <a:close/>
                </a:path>
                <a:path w="2265680" h="1816100">
                  <a:moveTo>
                    <a:pt x="2082600" y="1143000"/>
                  </a:moveTo>
                  <a:lnTo>
                    <a:pt x="1284490" y="1143000"/>
                  </a:lnTo>
                  <a:lnTo>
                    <a:pt x="1285115" y="1130300"/>
                  </a:lnTo>
                  <a:lnTo>
                    <a:pt x="2083707" y="1130300"/>
                  </a:lnTo>
                  <a:lnTo>
                    <a:pt x="2082600" y="1143000"/>
                  </a:lnTo>
                  <a:close/>
                </a:path>
                <a:path w="2265680" h="1816100">
                  <a:moveTo>
                    <a:pt x="2084043" y="1143000"/>
                  </a:moveTo>
                  <a:lnTo>
                    <a:pt x="2083707" y="1130300"/>
                  </a:lnTo>
                  <a:lnTo>
                    <a:pt x="2084187" y="1130300"/>
                  </a:lnTo>
                  <a:lnTo>
                    <a:pt x="2084043" y="1143000"/>
                  </a:lnTo>
                  <a:close/>
                </a:path>
                <a:path w="2265680" h="1816100">
                  <a:moveTo>
                    <a:pt x="71619" y="1143000"/>
                  </a:moveTo>
                  <a:lnTo>
                    <a:pt x="71565" y="1142520"/>
                  </a:lnTo>
                  <a:lnTo>
                    <a:pt x="71619" y="1143000"/>
                  </a:lnTo>
                  <a:close/>
                </a:path>
                <a:path w="2265680" h="1816100">
                  <a:moveTo>
                    <a:pt x="601096" y="1155700"/>
                  </a:moveTo>
                  <a:lnTo>
                    <a:pt x="77054" y="1155700"/>
                  </a:lnTo>
                  <a:lnTo>
                    <a:pt x="77343" y="1143000"/>
                  </a:lnTo>
                  <a:lnTo>
                    <a:pt x="596238" y="1143000"/>
                  </a:lnTo>
                  <a:lnTo>
                    <a:pt x="601096" y="1155700"/>
                  </a:lnTo>
                  <a:close/>
                </a:path>
                <a:path w="2265680" h="1816100">
                  <a:moveTo>
                    <a:pt x="2083514" y="1155700"/>
                  </a:moveTo>
                  <a:lnTo>
                    <a:pt x="1298198" y="1155700"/>
                  </a:lnTo>
                  <a:lnTo>
                    <a:pt x="1298679" y="1143000"/>
                  </a:lnTo>
                  <a:lnTo>
                    <a:pt x="2084332" y="1143000"/>
                  </a:lnTo>
                  <a:lnTo>
                    <a:pt x="2083514" y="1155700"/>
                  </a:lnTo>
                  <a:close/>
                </a:path>
                <a:path w="2265680" h="1816100">
                  <a:moveTo>
                    <a:pt x="604944" y="1181100"/>
                  </a:moveTo>
                  <a:lnTo>
                    <a:pt x="603885" y="1168400"/>
                  </a:lnTo>
                  <a:lnTo>
                    <a:pt x="77343" y="1168400"/>
                  </a:lnTo>
                  <a:lnTo>
                    <a:pt x="79940" y="1155700"/>
                  </a:lnTo>
                  <a:lnTo>
                    <a:pt x="600951" y="1155700"/>
                  </a:lnTo>
                  <a:lnTo>
                    <a:pt x="604030" y="1168400"/>
                  </a:lnTo>
                  <a:lnTo>
                    <a:pt x="604944" y="1181100"/>
                  </a:lnTo>
                  <a:close/>
                </a:path>
                <a:path w="2265680" h="1816100">
                  <a:moveTo>
                    <a:pt x="1303922" y="1168400"/>
                  </a:moveTo>
                  <a:lnTo>
                    <a:pt x="1305461" y="1155700"/>
                  </a:lnTo>
                  <a:lnTo>
                    <a:pt x="1305521" y="1160992"/>
                  </a:lnTo>
                  <a:lnTo>
                    <a:pt x="1303922" y="1168400"/>
                  </a:lnTo>
                  <a:close/>
                </a:path>
                <a:path w="2265680" h="1816100">
                  <a:moveTo>
                    <a:pt x="1305605" y="1168400"/>
                  </a:moveTo>
                  <a:lnTo>
                    <a:pt x="1305521" y="1160992"/>
                  </a:lnTo>
                  <a:lnTo>
                    <a:pt x="1306664" y="1155700"/>
                  </a:lnTo>
                  <a:lnTo>
                    <a:pt x="1306628" y="1157603"/>
                  </a:lnTo>
                  <a:lnTo>
                    <a:pt x="1305605" y="1168400"/>
                  </a:lnTo>
                  <a:close/>
                </a:path>
                <a:path w="2265680" h="1816100">
                  <a:moveTo>
                    <a:pt x="1306423" y="1168400"/>
                  </a:moveTo>
                  <a:lnTo>
                    <a:pt x="1306628" y="1157603"/>
                  </a:lnTo>
                  <a:lnTo>
                    <a:pt x="1306808" y="1155700"/>
                  </a:lnTo>
                  <a:lnTo>
                    <a:pt x="1306423" y="1168400"/>
                  </a:lnTo>
                  <a:close/>
                </a:path>
                <a:path w="2265680" h="1816100">
                  <a:moveTo>
                    <a:pt x="2080340" y="1168400"/>
                  </a:moveTo>
                  <a:lnTo>
                    <a:pt x="1307722" y="1168400"/>
                  </a:lnTo>
                  <a:lnTo>
                    <a:pt x="1307722" y="1155700"/>
                  </a:lnTo>
                  <a:lnTo>
                    <a:pt x="2079185" y="1155700"/>
                  </a:lnTo>
                  <a:lnTo>
                    <a:pt x="2080340" y="1168400"/>
                  </a:lnTo>
                  <a:close/>
                </a:path>
                <a:path w="2265680" h="1816100">
                  <a:moveTo>
                    <a:pt x="2082360" y="1168400"/>
                  </a:moveTo>
                  <a:lnTo>
                    <a:pt x="2081446" y="1168400"/>
                  </a:lnTo>
                  <a:lnTo>
                    <a:pt x="2082745" y="1155700"/>
                  </a:lnTo>
                  <a:lnTo>
                    <a:pt x="2082360" y="1168400"/>
                  </a:lnTo>
                  <a:close/>
                </a:path>
                <a:path w="2265680" h="1816100">
                  <a:moveTo>
                    <a:pt x="604415" y="1181100"/>
                  </a:moveTo>
                  <a:lnTo>
                    <a:pt x="86241" y="1181100"/>
                  </a:lnTo>
                  <a:lnTo>
                    <a:pt x="82538" y="1168400"/>
                  </a:lnTo>
                  <a:lnTo>
                    <a:pt x="603885" y="1168400"/>
                  </a:lnTo>
                  <a:lnTo>
                    <a:pt x="604415" y="1181100"/>
                  </a:lnTo>
                  <a:close/>
                </a:path>
                <a:path w="2265680" h="1816100">
                  <a:moveTo>
                    <a:pt x="2072355" y="1181100"/>
                  </a:moveTo>
                  <a:lnTo>
                    <a:pt x="1304885" y="1181100"/>
                  </a:lnTo>
                  <a:lnTo>
                    <a:pt x="1305317" y="1168400"/>
                  </a:lnTo>
                  <a:lnTo>
                    <a:pt x="2072500" y="1168400"/>
                  </a:lnTo>
                  <a:lnTo>
                    <a:pt x="2072355" y="1181100"/>
                  </a:lnTo>
                  <a:close/>
                </a:path>
                <a:path w="2265680" h="1816100">
                  <a:moveTo>
                    <a:pt x="2078223" y="1181100"/>
                  </a:moveTo>
                  <a:lnTo>
                    <a:pt x="2072355" y="1181100"/>
                  </a:lnTo>
                  <a:lnTo>
                    <a:pt x="2072644" y="1168400"/>
                  </a:lnTo>
                  <a:lnTo>
                    <a:pt x="2079811" y="1168400"/>
                  </a:lnTo>
                  <a:lnTo>
                    <a:pt x="2078223" y="1181100"/>
                  </a:lnTo>
                  <a:close/>
                </a:path>
                <a:path w="2265680" h="1816100">
                  <a:moveTo>
                    <a:pt x="2082360" y="1181100"/>
                  </a:moveTo>
                  <a:lnTo>
                    <a:pt x="2080340" y="1181100"/>
                  </a:lnTo>
                  <a:lnTo>
                    <a:pt x="2080676" y="1168400"/>
                  </a:lnTo>
                  <a:lnTo>
                    <a:pt x="2082360" y="1181100"/>
                  </a:lnTo>
                  <a:close/>
                </a:path>
                <a:path w="2265680" h="1816100">
                  <a:moveTo>
                    <a:pt x="608936" y="1193800"/>
                  </a:moveTo>
                  <a:lnTo>
                    <a:pt x="85376" y="1193800"/>
                  </a:lnTo>
                  <a:lnTo>
                    <a:pt x="87733" y="1181100"/>
                  </a:lnTo>
                  <a:lnTo>
                    <a:pt x="611052" y="1181100"/>
                  </a:lnTo>
                  <a:lnTo>
                    <a:pt x="608936" y="1193800"/>
                  </a:lnTo>
                  <a:close/>
                </a:path>
                <a:path w="2265680" h="1816100">
                  <a:moveTo>
                    <a:pt x="1304644" y="1193800"/>
                  </a:moveTo>
                  <a:lnTo>
                    <a:pt x="1303971" y="1193800"/>
                  </a:lnTo>
                  <a:lnTo>
                    <a:pt x="1303922" y="1181100"/>
                  </a:lnTo>
                  <a:lnTo>
                    <a:pt x="1304596" y="1181100"/>
                  </a:lnTo>
                  <a:lnTo>
                    <a:pt x="1304644" y="1193800"/>
                  </a:lnTo>
                  <a:close/>
                </a:path>
                <a:path w="2265680" h="1816100">
                  <a:moveTo>
                    <a:pt x="2077021" y="1193800"/>
                  </a:moveTo>
                  <a:lnTo>
                    <a:pt x="1307289" y="1193800"/>
                  </a:lnTo>
                  <a:lnTo>
                    <a:pt x="1307482" y="1181100"/>
                  </a:lnTo>
                  <a:lnTo>
                    <a:pt x="2078175" y="1181100"/>
                  </a:lnTo>
                  <a:lnTo>
                    <a:pt x="2077021" y="1193800"/>
                  </a:lnTo>
                  <a:close/>
                </a:path>
                <a:path w="2265680" h="1816100">
                  <a:moveTo>
                    <a:pt x="614371" y="1206500"/>
                  </a:moveTo>
                  <a:lnTo>
                    <a:pt x="91196" y="1206500"/>
                  </a:lnTo>
                  <a:lnTo>
                    <a:pt x="91917" y="1193800"/>
                  </a:lnTo>
                  <a:lnTo>
                    <a:pt x="612688" y="1193800"/>
                  </a:lnTo>
                  <a:lnTo>
                    <a:pt x="614371" y="1206500"/>
                  </a:lnTo>
                  <a:close/>
                </a:path>
                <a:path w="2265680" h="1816100">
                  <a:moveTo>
                    <a:pt x="2077742" y="1206500"/>
                  </a:moveTo>
                  <a:lnTo>
                    <a:pt x="1304740" y="1206500"/>
                  </a:lnTo>
                  <a:lnTo>
                    <a:pt x="1302047" y="1193800"/>
                  </a:lnTo>
                  <a:lnTo>
                    <a:pt x="2077261" y="1193800"/>
                  </a:lnTo>
                  <a:lnTo>
                    <a:pt x="2077742" y="1206500"/>
                  </a:lnTo>
                  <a:close/>
                </a:path>
                <a:path w="2265680" h="1816100">
                  <a:moveTo>
                    <a:pt x="615814" y="1231900"/>
                  </a:moveTo>
                  <a:lnTo>
                    <a:pt x="99382" y="1231900"/>
                  </a:lnTo>
                  <a:lnTo>
                    <a:pt x="97701" y="1219200"/>
                  </a:lnTo>
                  <a:lnTo>
                    <a:pt x="95714" y="1206500"/>
                  </a:lnTo>
                  <a:lnTo>
                    <a:pt x="614371" y="1206500"/>
                  </a:lnTo>
                  <a:lnTo>
                    <a:pt x="613457" y="1219200"/>
                  </a:lnTo>
                  <a:lnTo>
                    <a:pt x="616728" y="1219200"/>
                  </a:lnTo>
                  <a:lnTo>
                    <a:pt x="615814" y="1231900"/>
                  </a:lnTo>
                  <a:close/>
                </a:path>
                <a:path w="2265680" h="1816100">
                  <a:moveTo>
                    <a:pt x="614083" y="1219200"/>
                  </a:moveTo>
                  <a:lnTo>
                    <a:pt x="613457" y="1219200"/>
                  </a:lnTo>
                  <a:lnTo>
                    <a:pt x="616247" y="1206500"/>
                  </a:lnTo>
                  <a:lnTo>
                    <a:pt x="614083" y="1219200"/>
                  </a:lnTo>
                  <a:close/>
                </a:path>
                <a:path w="2265680" h="1816100">
                  <a:moveTo>
                    <a:pt x="2078848" y="1219200"/>
                  </a:moveTo>
                  <a:lnTo>
                    <a:pt x="1304067" y="1219200"/>
                  </a:lnTo>
                  <a:lnTo>
                    <a:pt x="1305894" y="1206500"/>
                  </a:lnTo>
                  <a:lnTo>
                    <a:pt x="2080724" y="1206500"/>
                  </a:lnTo>
                  <a:lnTo>
                    <a:pt x="2078848" y="1219200"/>
                  </a:lnTo>
                  <a:close/>
                </a:path>
                <a:path w="2265680" h="1816100">
                  <a:moveTo>
                    <a:pt x="618989" y="1231900"/>
                  </a:moveTo>
                  <a:lnTo>
                    <a:pt x="615814" y="1231900"/>
                  </a:lnTo>
                  <a:lnTo>
                    <a:pt x="619181" y="1219200"/>
                  </a:lnTo>
                  <a:lnTo>
                    <a:pt x="618989" y="1231900"/>
                  </a:lnTo>
                  <a:close/>
                </a:path>
                <a:path w="2265680" h="1816100">
                  <a:moveTo>
                    <a:pt x="2076588" y="1231900"/>
                  </a:moveTo>
                  <a:lnTo>
                    <a:pt x="1304451" y="1231900"/>
                  </a:lnTo>
                  <a:lnTo>
                    <a:pt x="1303104" y="1219200"/>
                  </a:lnTo>
                  <a:lnTo>
                    <a:pt x="2076973" y="1219200"/>
                  </a:lnTo>
                  <a:lnTo>
                    <a:pt x="2076588" y="1231900"/>
                  </a:lnTo>
                  <a:close/>
                </a:path>
                <a:path w="2265680" h="1816100">
                  <a:moveTo>
                    <a:pt x="621971" y="1244600"/>
                  </a:moveTo>
                  <a:lnTo>
                    <a:pt x="105625" y="1244600"/>
                  </a:lnTo>
                  <a:lnTo>
                    <a:pt x="106058" y="1231900"/>
                  </a:lnTo>
                  <a:lnTo>
                    <a:pt x="622163" y="1231900"/>
                  </a:lnTo>
                  <a:lnTo>
                    <a:pt x="621971" y="1244600"/>
                  </a:lnTo>
                  <a:close/>
                </a:path>
                <a:path w="2265680" h="1816100">
                  <a:moveTo>
                    <a:pt x="944957" y="1244600"/>
                  </a:moveTo>
                  <a:lnTo>
                    <a:pt x="852318" y="1244600"/>
                  </a:lnTo>
                  <a:lnTo>
                    <a:pt x="859196" y="1231900"/>
                  </a:lnTo>
                  <a:lnTo>
                    <a:pt x="940965" y="1231900"/>
                  </a:lnTo>
                  <a:lnTo>
                    <a:pt x="944957" y="1244600"/>
                  </a:lnTo>
                  <a:close/>
                </a:path>
                <a:path w="2265680" h="1816100">
                  <a:moveTo>
                    <a:pt x="945204" y="1244183"/>
                  </a:moveTo>
                  <a:lnTo>
                    <a:pt x="942552" y="1231900"/>
                  </a:lnTo>
                  <a:lnTo>
                    <a:pt x="946083" y="1240612"/>
                  </a:lnTo>
                  <a:lnTo>
                    <a:pt x="945204" y="1244183"/>
                  </a:lnTo>
                  <a:close/>
                </a:path>
                <a:path w="2265680" h="1816100">
                  <a:moveTo>
                    <a:pt x="946757" y="1237876"/>
                  </a:moveTo>
                  <a:lnTo>
                    <a:pt x="945919" y="1231900"/>
                  </a:lnTo>
                  <a:lnTo>
                    <a:pt x="947025" y="1231900"/>
                  </a:lnTo>
                  <a:lnTo>
                    <a:pt x="947007" y="1236861"/>
                  </a:lnTo>
                  <a:lnTo>
                    <a:pt x="946757" y="1237876"/>
                  </a:lnTo>
                  <a:close/>
                </a:path>
                <a:path w="2265680" h="1816100">
                  <a:moveTo>
                    <a:pt x="947007" y="1236861"/>
                  </a:moveTo>
                  <a:lnTo>
                    <a:pt x="947025" y="1231900"/>
                  </a:lnTo>
                  <a:lnTo>
                    <a:pt x="947657" y="1234217"/>
                  </a:lnTo>
                  <a:lnTo>
                    <a:pt x="947007" y="1236861"/>
                  </a:lnTo>
                  <a:close/>
                </a:path>
                <a:path w="2265680" h="1816100">
                  <a:moveTo>
                    <a:pt x="947657" y="1234217"/>
                  </a:moveTo>
                  <a:lnTo>
                    <a:pt x="947025" y="1231900"/>
                  </a:lnTo>
                  <a:lnTo>
                    <a:pt x="948228" y="1231900"/>
                  </a:lnTo>
                  <a:lnTo>
                    <a:pt x="947657" y="1234217"/>
                  </a:lnTo>
                  <a:close/>
                </a:path>
                <a:path w="2265680" h="1816100">
                  <a:moveTo>
                    <a:pt x="959531" y="1244600"/>
                  </a:moveTo>
                  <a:lnTo>
                    <a:pt x="950489" y="1244600"/>
                  </a:lnTo>
                  <a:lnTo>
                    <a:pt x="948757" y="1231900"/>
                  </a:lnTo>
                  <a:lnTo>
                    <a:pt x="954721" y="1231900"/>
                  </a:lnTo>
                  <a:lnTo>
                    <a:pt x="959531" y="1244600"/>
                  </a:lnTo>
                  <a:close/>
                </a:path>
                <a:path w="2265680" h="1816100">
                  <a:moveTo>
                    <a:pt x="1303201" y="1244600"/>
                  </a:moveTo>
                  <a:lnTo>
                    <a:pt x="1301421" y="1244600"/>
                  </a:lnTo>
                  <a:lnTo>
                    <a:pt x="1302383" y="1231900"/>
                  </a:lnTo>
                  <a:lnTo>
                    <a:pt x="1303201" y="1244600"/>
                  </a:lnTo>
                  <a:close/>
                </a:path>
                <a:path w="2265680" h="1816100">
                  <a:moveTo>
                    <a:pt x="2077069" y="1244600"/>
                  </a:moveTo>
                  <a:lnTo>
                    <a:pt x="1303201" y="1244600"/>
                  </a:lnTo>
                  <a:lnTo>
                    <a:pt x="1303634" y="1231900"/>
                  </a:lnTo>
                  <a:lnTo>
                    <a:pt x="2077117" y="1231900"/>
                  </a:lnTo>
                  <a:lnTo>
                    <a:pt x="2077069" y="1244600"/>
                  </a:lnTo>
                  <a:close/>
                </a:path>
                <a:path w="2265680" h="1816100">
                  <a:moveTo>
                    <a:pt x="950489" y="1244600"/>
                  </a:moveTo>
                  <a:lnTo>
                    <a:pt x="947699" y="1244600"/>
                  </a:lnTo>
                  <a:lnTo>
                    <a:pt x="946996" y="1239586"/>
                  </a:lnTo>
                  <a:lnTo>
                    <a:pt x="947007" y="1236861"/>
                  </a:lnTo>
                  <a:lnTo>
                    <a:pt x="947657" y="1234217"/>
                  </a:lnTo>
                  <a:lnTo>
                    <a:pt x="950489" y="1244600"/>
                  </a:lnTo>
                  <a:close/>
                </a:path>
                <a:path w="2265680" h="1816100">
                  <a:moveTo>
                    <a:pt x="946984" y="1242836"/>
                  </a:moveTo>
                  <a:lnTo>
                    <a:pt x="946083" y="1240612"/>
                  </a:lnTo>
                  <a:lnTo>
                    <a:pt x="946757" y="1237876"/>
                  </a:lnTo>
                  <a:lnTo>
                    <a:pt x="946996" y="1239586"/>
                  </a:lnTo>
                  <a:lnTo>
                    <a:pt x="946984" y="1242836"/>
                  </a:lnTo>
                  <a:close/>
                </a:path>
                <a:path w="2265680" h="1816100">
                  <a:moveTo>
                    <a:pt x="947699" y="1244600"/>
                  </a:moveTo>
                  <a:lnTo>
                    <a:pt x="946977" y="1244600"/>
                  </a:lnTo>
                  <a:lnTo>
                    <a:pt x="946984" y="1242836"/>
                  </a:lnTo>
                  <a:lnTo>
                    <a:pt x="947699" y="1244600"/>
                  </a:lnTo>
                  <a:close/>
                </a:path>
                <a:path w="2265680" h="1816100">
                  <a:moveTo>
                    <a:pt x="945294" y="1244600"/>
                  </a:moveTo>
                  <a:lnTo>
                    <a:pt x="945102" y="1244600"/>
                  </a:lnTo>
                  <a:lnTo>
                    <a:pt x="945204" y="1244183"/>
                  </a:lnTo>
                  <a:lnTo>
                    <a:pt x="945294" y="1244600"/>
                  </a:lnTo>
                  <a:close/>
                </a:path>
                <a:path w="2265680" h="1816100">
                  <a:moveTo>
                    <a:pt x="623462" y="1257300"/>
                  </a:moveTo>
                  <a:lnTo>
                    <a:pt x="108656" y="1257300"/>
                  </a:lnTo>
                  <a:lnTo>
                    <a:pt x="107982" y="1244600"/>
                  </a:lnTo>
                  <a:lnTo>
                    <a:pt x="624183" y="1244600"/>
                  </a:lnTo>
                  <a:lnTo>
                    <a:pt x="623462" y="1257300"/>
                  </a:lnTo>
                  <a:close/>
                </a:path>
                <a:path w="2265680" h="1816100">
                  <a:moveTo>
                    <a:pt x="1122203" y="1257300"/>
                  </a:moveTo>
                  <a:lnTo>
                    <a:pt x="826200" y="1257300"/>
                  </a:lnTo>
                  <a:lnTo>
                    <a:pt x="831780" y="1244600"/>
                  </a:lnTo>
                  <a:lnTo>
                    <a:pt x="1118643" y="1244600"/>
                  </a:lnTo>
                  <a:lnTo>
                    <a:pt x="1122203" y="1257300"/>
                  </a:lnTo>
                  <a:close/>
                </a:path>
                <a:path w="2265680" h="1816100">
                  <a:moveTo>
                    <a:pt x="1124848" y="1257300"/>
                  </a:moveTo>
                  <a:lnTo>
                    <a:pt x="1124415" y="1257300"/>
                  </a:lnTo>
                  <a:lnTo>
                    <a:pt x="1123117" y="1244600"/>
                  </a:lnTo>
                  <a:lnTo>
                    <a:pt x="1124079" y="1244600"/>
                  </a:lnTo>
                  <a:lnTo>
                    <a:pt x="1124848" y="1257300"/>
                  </a:lnTo>
                  <a:close/>
                </a:path>
                <a:path w="2265680" h="1816100">
                  <a:moveTo>
                    <a:pt x="1127494" y="1257300"/>
                  </a:moveTo>
                  <a:lnTo>
                    <a:pt x="1125666" y="1257300"/>
                  </a:lnTo>
                  <a:lnTo>
                    <a:pt x="1125089" y="1244600"/>
                  </a:lnTo>
                  <a:lnTo>
                    <a:pt x="1125906" y="1244600"/>
                  </a:lnTo>
                  <a:lnTo>
                    <a:pt x="1127494" y="1257300"/>
                  </a:lnTo>
                  <a:close/>
                </a:path>
                <a:path w="2265680" h="1816100">
                  <a:moveTo>
                    <a:pt x="1302143" y="1251689"/>
                  </a:moveTo>
                  <a:lnTo>
                    <a:pt x="1301902" y="1244600"/>
                  </a:lnTo>
                  <a:lnTo>
                    <a:pt x="1302190" y="1251528"/>
                  </a:lnTo>
                  <a:lnTo>
                    <a:pt x="1302143" y="1251689"/>
                  </a:lnTo>
                  <a:close/>
                </a:path>
                <a:path w="2265680" h="1816100">
                  <a:moveTo>
                    <a:pt x="2072067" y="1257300"/>
                  </a:moveTo>
                  <a:lnTo>
                    <a:pt x="1302431" y="1257300"/>
                  </a:lnTo>
                  <a:lnTo>
                    <a:pt x="1302190" y="1251528"/>
                  </a:lnTo>
                  <a:lnTo>
                    <a:pt x="1304211" y="1244600"/>
                  </a:lnTo>
                  <a:lnTo>
                    <a:pt x="2075626" y="1244600"/>
                  </a:lnTo>
                  <a:lnTo>
                    <a:pt x="2072067" y="1257300"/>
                  </a:lnTo>
                  <a:close/>
                </a:path>
                <a:path w="2265680" h="1816100">
                  <a:moveTo>
                    <a:pt x="1302431" y="1257300"/>
                  </a:moveTo>
                  <a:lnTo>
                    <a:pt x="1302143" y="1251689"/>
                  </a:lnTo>
                  <a:lnTo>
                    <a:pt x="1302190" y="1251528"/>
                  </a:lnTo>
                  <a:lnTo>
                    <a:pt x="1302431" y="1257300"/>
                  </a:lnTo>
                  <a:close/>
                </a:path>
                <a:path w="2265680" h="1816100">
                  <a:moveTo>
                    <a:pt x="1302335" y="1257300"/>
                  </a:moveTo>
                  <a:lnTo>
                    <a:pt x="1300507" y="1257300"/>
                  </a:lnTo>
                  <a:lnTo>
                    <a:pt x="1302143" y="1251689"/>
                  </a:lnTo>
                  <a:lnTo>
                    <a:pt x="1302335" y="1257300"/>
                  </a:lnTo>
                  <a:close/>
                </a:path>
                <a:path w="2265680" h="1816100">
                  <a:moveTo>
                    <a:pt x="628464" y="1270000"/>
                  </a:moveTo>
                  <a:lnTo>
                    <a:pt x="113273" y="1270000"/>
                  </a:lnTo>
                  <a:lnTo>
                    <a:pt x="110868" y="1257300"/>
                  </a:lnTo>
                  <a:lnTo>
                    <a:pt x="629282" y="1257300"/>
                  </a:lnTo>
                  <a:lnTo>
                    <a:pt x="628464" y="1270000"/>
                  </a:lnTo>
                  <a:close/>
                </a:path>
                <a:path w="2265680" h="1816100">
                  <a:moveTo>
                    <a:pt x="809173" y="1270000"/>
                  </a:moveTo>
                  <a:lnTo>
                    <a:pt x="807201" y="1270000"/>
                  </a:lnTo>
                  <a:lnTo>
                    <a:pt x="809510" y="1257300"/>
                  </a:lnTo>
                  <a:lnTo>
                    <a:pt x="809173" y="1270000"/>
                  </a:lnTo>
                  <a:close/>
                </a:path>
                <a:path w="2265680" h="1816100">
                  <a:moveTo>
                    <a:pt x="1147888" y="1270000"/>
                  </a:moveTo>
                  <a:lnTo>
                    <a:pt x="809173" y="1270000"/>
                  </a:lnTo>
                  <a:lnTo>
                    <a:pt x="813021" y="1257300"/>
                  </a:lnTo>
                  <a:lnTo>
                    <a:pt x="1145771" y="1257300"/>
                  </a:lnTo>
                  <a:lnTo>
                    <a:pt x="1147888" y="1270000"/>
                  </a:lnTo>
                  <a:close/>
                </a:path>
                <a:path w="2265680" h="1816100">
                  <a:moveTo>
                    <a:pt x="1150668" y="1257895"/>
                  </a:moveTo>
                  <a:lnTo>
                    <a:pt x="1150533" y="1257300"/>
                  </a:lnTo>
                  <a:lnTo>
                    <a:pt x="1150678" y="1257300"/>
                  </a:lnTo>
                  <a:lnTo>
                    <a:pt x="1150668" y="1257895"/>
                  </a:lnTo>
                  <a:close/>
                </a:path>
                <a:path w="2265680" h="1816100">
                  <a:moveTo>
                    <a:pt x="1157171" y="1270000"/>
                  </a:moveTo>
                  <a:lnTo>
                    <a:pt x="1153419" y="1270000"/>
                  </a:lnTo>
                  <a:lnTo>
                    <a:pt x="1154525" y="1257300"/>
                  </a:lnTo>
                  <a:lnTo>
                    <a:pt x="1157171" y="1270000"/>
                  </a:lnTo>
                  <a:close/>
                </a:path>
                <a:path w="2265680" h="1816100">
                  <a:moveTo>
                    <a:pt x="2072307" y="1270000"/>
                  </a:moveTo>
                  <a:lnTo>
                    <a:pt x="1304114" y="1270000"/>
                  </a:lnTo>
                  <a:lnTo>
                    <a:pt x="1301661" y="1257300"/>
                  </a:lnTo>
                  <a:lnTo>
                    <a:pt x="2076444" y="1257300"/>
                  </a:lnTo>
                  <a:lnTo>
                    <a:pt x="2072307" y="1270000"/>
                  </a:lnTo>
                  <a:close/>
                </a:path>
                <a:path w="2265680" h="1816100">
                  <a:moveTo>
                    <a:pt x="1153419" y="1270000"/>
                  </a:moveTo>
                  <a:lnTo>
                    <a:pt x="1150485" y="1270000"/>
                  </a:lnTo>
                  <a:lnTo>
                    <a:pt x="1150668" y="1257895"/>
                  </a:lnTo>
                  <a:lnTo>
                    <a:pt x="1153419" y="1270000"/>
                  </a:lnTo>
                  <a:close/>
                </a:path>
                <a:path w="2265680" h="1816100">
                  <a:moveTo>
                    <a:pt x="633034" y="1282700"/>
                  </a:moveTo>
                  <a:lnTo>
                    <a:pt x="117073" y="1282700"/>
                  </a:lnTo>
                  <a:lnTo>
                    <a:pt x="116784" y="1270000"/>
                  </a:lnTo>
                  <a:lnTo>
                    <a:pt x="632505" y="1270000"/>
                  </a:lnTo>
                  <a:lnTo>
                    <a:pt x="632759" y="1272031"/>
                  </a:lnTo>
                  <a:lnTo>
                    <a:pt x="633018" y="1280581"/>
                  </a:lnTo>
                  <a:lnTo>
                    <a:pt x="633034" y="1282700"/>
                  </a:lnTo>
                  <a:close/>
                </a:path>
                <a:path w="2265680" h="1816100">
                  <a:moveTo>
                    <a:pt x="633001" y="1273968"/>
                  </a:moveTo>
                  <a:lnTo>
                    <a:pt x="632759" y="1272031"/>
                  </a:lnTo>
                  <a:lnTo>
                    <a:pt x="632697" y="1270000"/>
                  </a:lnTo>
                  <a:lnTo>
                    <a:pt x="632986" y="1270000"/>
                  </a:lnTo>
                  <a:lnTo>
                    <a:pt x="633001" y="1273968"/>
                  </a:lnTo>
                  <a:close/>
                </a:path>
                <a:path w="2265680" h="1816100">
                  <a:moveTo>
                    <a:pt x="1181124" y="1282700"/>
                  </a:moveTo>
                  <a:lnTo>
                    <a:pt x="785845" y="1282700"/>
                  </a:lnTo>
                  <a:lnTo>
                    <a:pt x="791761" y="1270000"/>
                  </a:lnTo>
                  <a:lnTo>
                    <a:pt x="1178768" y="1270000"/>
                  </a:lnTo>
                  <a:lnTo>
                    <a:pt x="1181124" y="1282700"/>
                  </a:lnTo>
                  <a:close/>
                </a:path>
                <a:path w="2265680" h="1816100">
                  <a:moveTo>
                    <a:pt x="1181124" y="1282700"/>
                  </a:moveTo>
                  <a:lnTo>
                    <a:pt x="1178768" y="1270000"/>
                  </a:lnTo>
                  <a:lnTo>
                    <a:pt x="1180822" y="1280887"/>
                  </a:lnTo>
                  <a:lnTo>
                    <a:pt x="1181124" y="1282700"/>
                  </a:lnTo>
                  <a:close/>
                </a:path>
                <a:path w="2265680" h="1816100">
                  <a:moveTo>
                    <a:pt x="1180771" y="1280581"/>
                  </a:moveTo>
                  <a:lnTo>
                    <a:pt x="1178768" y="1270000"/>
                  </a:lnTo>
                  <a:lnTo>
                    <a:pt x="1179008" y="1270000"/>
                  </a:lnTo>
                  <a:lnTo>
                    <a:pt x="1180771" y="1280581"/>
                  </a:lnTo>
                  <a:close/>
                </a:path>
                <a:path w="2265680" h="1816100">
                  <a:moveTo>
                    <a:pt x="1304422" y="1275079"/>
                  </a:moveTo>
                  <a:lnTo>
                    <a:pt x="1304307" y="1270000"/>
                  </a:lnTo>
                  <a:lnTo>
                    <a:pt x="1304438" y="1272031"/>
                  </a:lnTo>
                  <a:lnTo>
                    <a:pt x="1304422" y="1275079"/>
                  </a:lnTo>
                  <a:close/>
                </a:path>
                <a:path w="2265680" h="1816100">
                  <a:moveTo>
                    <a:pt x="2072788" y="1282700"/>
                  </a:moveTo>
                  <a:lnTo>
                    <a:pt x="1305124" y="1282700"/>
                  </a:lnTo>
                  <a:lnTo>
                    <a:pt x="1304634" y="1275079"/>
                  </a:lnTo>
                  <a:lnTo>
                    <a:pt x="1304595" y="1270000"/>
                  </a:lnTo>
                  <a:lnTo>
                    <a:pt x="2071056" y="1270000"/>
                  </a:lnTo>
                  <a:lnTo>
                    <a:pt x="2072788" y="1282700"/>
                  </a:lnTo>
                  <a:close/>
                </a:path>
                <a:path w="2265680" h="1816100">
                  <a:moveTo>
                    <a:pt x="633027" y="1280887"/>
                  </a:moveTo>
                  <a:lnTo>
                    <a:pt x="632759" y="1272031"/>
                  </a:lnTo>
                  <a:lnTo>
                    <a:pt x="633001" y="1273968"/>
                  </a:lnTo>
                  <a:lnTo>
                    <a:pt x="633027" y="1280887"/>
                  </a:lnTo>
                  <a:close/>
                </a:path>
                <a:path w="2265680" h="1816100">
                  <a:moveTo>
                    <a:pt x="1305124" y="1282700"/>
                  </a:moveTo>
                  <a:lnTo>
                    <a:pt x="1304595" y="1282700"/>
                  </a:lnTo>
                  <a:lnTo>
                    <a:pt x="1304496" y="1272930"/>
                  </a:lnTo>
                  <a:lnTo>
                    <a:pt x="1305124" y="1282700"/>
                  </a:lnTo>
                  <a:close/>
                </a:path>
                <a:path w="2265680" h="1816100">
                  <a:moveTo>
                    <a:pt x="634092" y="1282700"/>
                  </a:moveTo>
                  <a:lnTo>
                    <a:pt x="633082" y="1282700"/>
                  </a:lnTo>
                  <a:lnTo>
                    <a:pt x="633001" y="1273968"/>
                  </a:lnTo>
                  <a:lnTo>
                    <a:pt x="634092" y="1282700"/>
                  </a:lnTo>
                  <a:close/>
                </a:path>
                <a:path w="2265680" h="1816100">
                  <a:moveTo>
                    <a:pt x="1304595" y="1282700"/>
                  </a:moveTo>
                  <a:lnTo>
                    <a:pt x="1304162" y="1282700"/>
                  </a:lnTo>
                  <a:lnTo>
                    <a:pt x="1304422" y="1275079"/>
                  </a:lnTo>
                  <a:lnTo>
                    <a:pt x="1304595" y="1282700"/>
                  </a:lnTo>
                  <a:close/>
                </a:path>
                <a:path w="2265680" h="1816100">
                  <a:moveTo>
                    <a:pt x="1181173" y="1282700"/>
                  </a:moveTo>
                  <a:lnTo>
                    <a:pt x="1180771" y="1280581"/>
                  </a:lnTo>
                  <a:lnTo>
                    <a:pt x="1181173" y="1282700"/>
                  </a:lnTo>
                  <a:close/>
                </a:path>
                <a:path w="2265680" h="1816100">
                  <a:moveTo>
                    <a:pt x="634861" y="1295400"/>
                  </a:moveTo>
                  <a:lnTo>
                    <a:pt x="121979" y="1295400"/>
                  </a:lnTo>
                  <a:lnTo>
                    <a:pt x="119959" y="1282700"/>
                  </a:lnTo>
                  <a:lnTo>
                    <a:pt x="635679" y="1282700"/>
                  </a:lnTo>
                  <a:lnTo>
                    <a:pt x="634861" y="1295400"/>
                  </a:lnTo>
                  <a:close/>
                </a:path>
                <a:path w="2265680" h="1816100">
                  <a:moveTo>
                    <a:pt x="637267" y="1295400"/>
                  </a:moveTo>
                  <a:lnTo>
                    <a:pt x="635775" y="1295400"/>
                  </a:lnTo>
                  <a:lnTo>
                    <a:pt x="636401" y="1282700"/>
                  </a:lnTo>
                  <a:lnTo>
                    <a:pt x="637507" y="1282700"/>
                  </a:lnTo>
                  <a:lnTo>
                    <a:pt x="637267" y="1295400"/>
                  </a:lnTo>
                  <a:close/>
                </a:path>
                <a:path w="2265680" h="1816100">
                  <a:moveTo>
                    <a:pt x="1211138" y="1295400"/>
                  </a:moveTo>
                  <a:lnTo>
                    <a:pt x="773484" y="1295400"/>
                  </a:lnTo>
                  <a:lnTo>
                    <a:pt x="774061" y="1282700"/>
                  </a:lnTo>
                  <a:lnTo>
                    <a:pt x="1213014" y="1282700"/>
                  </a:lnTo>
                  <a:lnTo>
                    <a:pt x="1211138" y="1295400"/>
                  </a:lnTo>
                  <a:close/>
                </a:path>
                <a:path w="2265680" h="1816100">
                  <a:moveTo>
                    <a:pt x="2073077" y="1295400"/>
                  </a:moveTo>
                  <a:lnTo>
                    <a:pt x="1302672" y="1295400"/>
                  </a:lnTo>
                  <a:lnTo>
                    <a:pt x="1307433" y="1282700"/>
                  </a:lnTo>
                  <a:lnTo>
                    <a:pt x="2072307" y="1282700"/>
                  </a:lnTo>
                  <a:lnTo>
                    <a:pt x="2073077" y="1295400"/>
                  </a:lnTo>
                  <a:close/>
                </a:path>
                <a:path w="2265680" h="1816100">
                  <a:moveTo>
                    <a:pt x="654775" y="1371600"/>
                  </a:moveTo>
                  <a:lnTo>
                    <a:pt x="152137" y="1371600"/>
                  </a:lnTo>
                  <a:lnTo>
                    <a:pt x="151416" y="1358900"/>
                  </a:lnTo>
                  <a:lnTo>
                    <a:pt x="145788" y="1358900"/>
                  </a:lnTo>
                  <a:lnTo>
                    <a:pt x="144826" y="1346200"/>
                  </a:lnTo>
                  <a:lnTo>
                    <a:pt x="140882" y="1346200"/>
                  </a:lnTo>
                  <a:lnTo>
                    <a:pt x="139493" y="1339408"/>
                  </a:lnTo>
                  <a:lnTo>
                    <a:pt x="139247" y="1333500"/>
                  </a:lnTo>
                  <a:lnTo>
                    <a:pt x="136842" y="1333500"/>
                  </a:lnTo>
                  <a:lnTo>
                    <a:pt x="135687" y="1320800"/>
                  </a:lnTo>
                  <a:lnTo>
                    <a:pt x="132465" y="1320800"/>
                  </a:lnTo>
                  <a:lnTo>
                    <a:pt x="129916" y="1308100"/>
                  </a:lnTo>
                  <a:lnTo>
                    <a:pt x="129338" y="1308100"/>
                  </a:lnTo>
                  <a:lnTo>
                    <a:pt x="123663" y="1295400"/>
                  </a:lnTo>
                  <a:lnTo>
                    <a:pt x="633082" y="1295400"/>
                  </a:lnTo>
                  <a:lnTo>
                    <a:pt x="638510" y="1308100"/>
                  </a:lnTo>
                  <a:lnTo>
                    <a:pt x="643754" y="1333500"/>
                  </a:lnTo>
                  <a:lnTo>
                    <a:pt x="648808" y="1346200"/>
                  </a:lnTo>
                  <a:lnTo>
                    <a:pt x="654775" y="1371600"/>
                  </a:lnTo>
                  <a:close/>
                </a:path>
                <a:path w="2265680" h="1816100">
                  <a:moveTo>
                    <a:pt x="751069" y="1308100"/>
                  </a:moveTo>
                  <a:lnTo>
                    <a:pt x="749482" y="1308100"/>
                  </a:lnTo>
                  <a:lnTo>
                    <a:pt x="748664" y="1295400"/>
                  </a:lnTo>
                  <a:lnTo>
                    <a:pt x="752657" y="1295400"/>
                  </a:lnTo>
                  <a:lnTo>
                    <a:pt x="751069" y="1308100"/>
                  </a:lnTo>
                  <a:close/>
                </a:path>
                <a:path w="2265680" h="1816100">
                  <a:moveTo>
                    <a:pt x="2071056" y="1308100"/>
                  </a:moveTo>
                  <a:lnTo>
                    <a:pt x="752608" y="1308100"/>
                  </a:lnTo>
                  <a:lnTo>
                    <a:pt x="753138" y="1295400"/>
                  </a:lnTo>
                  <a:lnTo>
                    <a:pt x="2070576" y="1295400"/>
                  </a:lnTo>
                  <a:lnTo>
                    <a:pt x="2071056" y="1308100"/>
                  </a:lnTo>
                  <a:close/>
                </a:path>
                <a:path w="2265680" h="1816100">
                  <a:moveTo>
                    <a:pt x="735079" y="1310922"/>
                  </a:moveTo>
                  <a:lnTo>
                    <a:pt x="734908" y="1308100"/>
                  </a:lnTo>
                  <a:lnTo>
                    <a:pt x="735389" y="1308100"/>
                  </a:lnTo>
                  <a:lnTo>
                    <a:pt x="735079" y="1310922"/>
                  </a:lnTo>
                  <a:close/>
                </a:path>
                <a:path w="2265680" h="1816100">
                  <a:moveTo>
                    <a:pt x="2071393" y="1320800"/>
                  </a:moveTo>
                  <a:lnTo>
                    <a:pt x="735678" y="1320800"/>
                  </a:lnTo>
                  <a:lnTo>
                    <a:pt x="736351" y="1308100"/>
                  </a:lnTo>
                  <a:lnTo>
                    <a:pt x="2071874" y="1308100"/>
                  </a:lnTo>
                  <a:lnTo>
                    <a:pt x="2071393" y="1320800"/>
                  </a:lnTo>
                  <a:close/>
                </a:path>
                <a:path w="2265680" h="1816100">
                  <a:moveTo>
                    <a:pt x="735678" y="1320800"/>
                  </a:moveTo>
                  <a:lnTo>
                    <a:pt x="733994" y="1320800"/>
                  </a:lnTo>
                  <a:lnTo>
                    <a:pt x="735079" y="1310922"/>
                  </a:lnTo>
                  <a:lnTo>
                    <a:pt x="735678" y="1320800"/>
                  </a:lnTo>
                  <a:close/>
                </a:path>
                <a:path w="2265680" h="1816100">
                  <a:moveTo>
                    <a:pt x="2071345" y="1333500"/>
                  </a:moveTo>
                  <a:lnTo>
                    <a:pt x="721681" y="1333500"/>
                  </a:lnTo>
                  <a:lnTo>
                    <a:pt x="720863" y="1320800"/>
                  </a:lnTo>
                  <a:lnTo>
                    <a:pt x="2068603" y="1320800"/>
                  </a:lnTo>
                  <a:lnTo>
                    <a:pt x="2071345" y="1333500"/>
                  </a:lnTo>
                  <a:close/>
                </a:path>
                <a:path w="2265680" h="1816100">
                  <a:moveTo>
                    <a:pt x="139367" y="1338792"/>
                  </a:moveTo>
                  <a:lnTo>
                    <a:pt x="138285" y="1333500"/>
                  </a:lnTo>
                  <a:lnTo>
                    <a:pt x="139247" y="1333500"/>
                  </a:lnTo>
                  <a:lnTo>
                    <a:pt x="139367" y="1338792"/>
                  </a:lnTo>
                  <a:close/>
                </a:path>
                <a:path w="2265680" h="1816100">
                  <a:moveTo>
                    <a:pt x="139493" y="1339408"/>
                  </a:moveTo>
                  <a:lnTo>
                    <a:pt x="139367" y="1338792"/>
                  </a:lnTo>
                  <a:lnTo>
                    <a:pt x="139247" y="1333500"/>
                  </a:lnTo>
                  <a:lnTo>
                    <a:pt x="139493" y="1339408"/>
                  </a:lnTo>
                  <a:close/>
                </a:path>
                <a:path w="2265680" h="1816100">
                  <a:moveTo>
                    <a:pt x="2059128" y="1346200"/>
                  </a:moveTo>
                  <a:lnTo>
                    <a:pt x="697206" y="1346200"/>
                  </a:lnTo>
                  <a:lnTo>
                    <a:pt x="702766" y="1333500"/>
                  </a:lnTo>
                  <a:lnTo>
                    <a:pt x="2059224" y="1333500"/>
                  </a:lnTo>
                  <a:lnTo>
                    <a:pt x="2059128" y="1346200"/>
                  </a:lnTo>
                  <a:close/>
                </a:path>
                <a:path w="2265680" h="1816100">
                  <a:moveTo>
                    <a:pt x="2067353" y="1346200"/>
                  </a:moveTo>
                  <a:lnTo>
                    <a:pt x="2059801" y="1346200"/>
                  </a:lnTo>
                  <a:lnTo>
                    <a:pt x="2059705" y="1333500"/>
                  </a:lnTo>
                  <a:lnTo>
                    <a:pt x="2068988" y="1333500"/>
                  </a:lnTo>
                  <a:lnTo>
                    <a:pt x="2067353" y="1346200"/>
                  </a:lnTo>
                  <a:close/>
                </a:path>
                <a:path w="2265680" h="1816100">
                  <a:moveTo>
                    <a:pt x="139776" y="1346200"/>
                  </a:moveTo>
                  <a:lnTo>
                    <a:pt x="139536" y="1346200"/>
                  </a:lnTo>
                  <a:lnTo>
                    <a:pt x="139367" y="1338792"/>
                  </a:lnTo>
                  <a:lnTo>
                    <a:pt x="139493" y="1339408"/>
                  </a:lnTo>
                  <a:lnTo>
                    <a:pt x="139776" y="1346200"/>
                  </a:lnTo>
                  <a:close/>
                </a:path>
                <a:path w="2265680" h="1816100">
                  <a:moveTo>
                    <a:pt x="2069325" y="1358900"/>
                  </a:moveTo>
                  <a:lnTo>
                    <a:pt x="685895" y="1358900"/>
                  </a:lnTo>
                  <a:lnTo>
                    <a:pt x="687049" y="1346200"/>
                  </a:lnTo>
                  <a:lnTo>
                    <a:pt x="2069854" y="1346200"/>
                  </a:lnTo>
                  <a:lnTo>
                    <a:pt x="2069325" y="1358900"/>
                  </a:lnTo>
                  <a:close/>
                </a:path>
                <a:path w="2265680" h="1816100">
                  <a:moveTo>
                    <a:pt x="665116" y="1371600"/>
                  </a:moveTo>
                  <a:lnTo>
                    <a:pt x="662807" y="1371600"/>
                  </a:lnTo>
                  <a:lnTo>
                    <a:pt x="666944" y="1358900"/>
                  </a:lnTo>
                  <a:lnTo>
                    <a:pt x="665116" y="1371600"/>
                  </a:lnTo>
                  <a:close/>
                </a:path>
                <a:path w="2265680" h="1816100">
                  <a:moveTo>
                    <a:pt x="864632" y="1371600"/>
                  </a:moveTo>
                  <a:lnTo>
                    <a:pt x="668194" y="1371600"/>
                  </a:lnTo>
                  <a:lnTo>
                    <a:pt x="670984" y="1358900"/>
                  </a:lnTo>
                  <a:lnTo>
                    <a:pt x="862419" y="1358900"/>
                  </a:lnTo>
                  <a:lnTo>
                    <a:pt x="864632" y="1371600"/>
                  </a:lnTo>
                  <a:close/>
                </a:path>
                <a:path w="2265680" h="1816100">
                  <a:moveTo>
                    <a:pt x="2069902" y="1371600"/>
                  </a:moveTo>
                  <a:lnTo>
                    <a:pt x="882043" y="1371600"/>
                  </a:lnTo>
                  <a:lnTo>
                    <a:pt x="884304" y="1358900"/>
                  </a:lnTo>
                  <a:lnTo>
                    <a:pt x="2069036" y="1358900"/>
                  </a:lnTo>
                  <a:lnTo>
                    <a:pt x="2069902" y="1371600"/>
                  </a:lnTo>
                  <a:close/>
                </a:path>
                <a:path w="2265680" h="1816100">
                  <a:moveTo>
                    <a:pt x="2069902" y="1371600"/>
                  </a:moveTo>
                  <a:lnTo>
                    <a:pt x="2069036" y="1358900"/>
                  </a:lnTo>
                  <a:lnTo>
                    <a:pt x="2069674" y="1364915"/>
                  </a:lnTo>
                  <a:lnTo>
                    <a:pt x="2069902" y="1371600"/>
                  </a:lnTo>
                  <a:close/>
                </a:path>
                <a:path w="2265680" h="1816100">
                  <a:moveTo>
                    <a:pt x="2069674" y="1364915"/>
                  </a:moveTo>
                  <a:lnTo>
                    <a:pt x="2069036" y="1358900"/>
                  </a:lnTo>
                  <a:lnTo>
                    <a:pt x="2069469" y="1358900"/>
                  </a:lnTo>
                  <a:lnTo>
                    <a:pt x="2069674" y="1364915"/>
                  </a:lnTo>
                  <a:close/>
                </a:path>
                <a:path w="2265680" h="1816100">
                  <a:moveTo>
                    <a:pt x="2070383" y="1371600"/>
                  </a:moveTo>
                  <a:lnTo>
                    <a:pt x="2069902" y="1371600"/>
                  </a:lnTo>
                  <a:lnTo>
                    <a:pt x="2069674" y="1364915"/>
                  </a:lnTo>
                  <a:lnTo>
                    <a:pt x="2070383" y="1371600"/>
                  </a:lnTo>
                  <a:close/>
                </a:path>
                <a:path w="2265680" h="1816100">
                  <a:moveTo>
                    <a:pt x="155312" y="1384300"/>
                  </a:moveTo>
                  <a:lnTo>
                    <a:pt x="153628" y="1371600"/>
                  </a:lnTo>
                  <a:lnTo>
                    <a:pt x="155168" y="1371600"/>
                  </a:lnTo>
                  <a:lnTo>
                    <a:pt x="155312" y="1384300"/>
                  </a:lnTo>
                  <a:close/>
                </a:path>
                <a:path w="2265680" h="1816100">
                  <a:moveTo>
                    <a:pt x="156755" y="1384300"/>
                  </a:moveTo>
                  <a:lnTo>
                    <a:pt x="155168" y="1371600"/>
                  </a:lnTo>
                  <a:lnTo>
                    <a:pt x="157236" y="1371600"/>
                  </a:lnTo>
                  <a:lnTo>
                    <a:pt x="156755" y="1384300"/>
                  </a:lnTo>
                  <a:close/>
                </a:path>
                <a:path w="2265680" h="1816100">
                  <a:moveTo>
                    <a:pt x="2064130" y="1384300"/>
                  </a:moveTo>
                  <a:lnTo>
                    <a:pt x="157717" y="1384300"/>
                  </a:lnTo>
                  <a:lnTo>
                    <a:pt x="157236" y="1371600"/>
                  </a:lnTo>
                  <a:lnTo>
                    <a:pt x="2065621" y="1371600"/>
                  </a:lnTo>
                  <a:lnTo>
                    <a:pt x="2064130" y="1384300"/>
                  </a:lnTo>
                  <a:close/>
                </a:path>
                <a:path w="2265680" h="1816100">
                  <a:moveTo>
                    <a:pt x="2064852" y="1384300"/>
                  </a:moveTo>
                  <a:lnTo>
                    <a:pt x="2064130" y="1384300"/>
                  </a:lnTo>
                  <a:lnTo>
                    <a:pt x="2065621" y="1371600"/>
                  </a:lnTo>
                  <a:lnTo>
                    <a:pt x="2065676" y="1378855"/>
                  </a:lnTo>
                  <a:lnTo>
                    <a:pt x="2064852" y="1384300"/>
                  </a:lnTo>
                  <a:close/>
                </a:path>
                <a:path w="2265680" h="1816100">
                  <a:moveTo>
                    <a:pt x="2065676" y="1378855"/>
                  </a:moveTo>
                  <a:lnTo>
                    <a:pt x="2065621" y="1371600"/>
                  </a:lnTo>
                  <a:lnTo>
                    <a:pt x="2066775" y="1371600"/>
                  </a:lnTo>
                  <a:lnTo>
                    <a:pt x="2065676" y="1378855"/>
                  </a:lnTo>
                  <a:close/>
                </a:path>
                <a:path w="2265680" h="1816100">
                  <a:moveTo>
                    <a:pt x="2065718" y="1384300"/>
                  </a:moveTo>
                  <a:lnTo>
                    <a:pt x="2064852" y="1384300"/>
                  </a:lnTo>
                  <a:lnTo>
                    <a:pt x="2065676" y="1378855"/>
                  </a:lnTo>
                  <a:lnTo>
                    <a:pt x="2065718" y="1384300"/>
                  </a:lnTo>
                  <a:close/>
                </a:path>
                <a:path w="2265680" h="1816100">
                  <a:moveTo>
                    <a:pt x="950104" y="1397000"/>
                  </a:moveTo>
                  <a:lnTo>
                    <a:pt x="159641" y="1397000"/>
                  </a:lnTo>
                  <a:lnTo>
                    <a:pt x="159304" y="1384300"/>
                  </a:lnTo>
                  <a:lnTo>
                    <a:pt x="949768" y="1384300"/>
                  </a:lnTo>
                  <a:lnTo>
                    <a:pt x="950042" y="1391557"/>
                  </a:lnTo>
                  <a:lnTo>
                    <a:pt x="950104" y="1397000"/>
                  </a:lnTo>
                  <a:close/>
                </a:path>
                <a:path w="2265680" h="1816100">
                  <a:moveTo>
                    <a:pt x="950128" y="1393825"/>
                  </a:moveTo>
                  <a:lnTo>
                    <a:pt x="950056" y="1384300"/>
                  </a:lnTo>
                  <a:lnTo>
                    <a:pt x="950201" y="1384300"/>
                  </a:lnTo>
                  <a:lnTo>
                    <a:pt x="950128" y="1393825"/>
                  </a:lnTo>
                  <a:close/>
                </a:path>
                <a:path w="2265680" h="1816100">
                  <a:moveTo>
                    <a:pt x="950624" y="1394460"/>
                  </a:moveTo>
                  <a:lnTo>
                    <a:pt x="950201" y="1384300"/>
                  </a:lnTo>
                  <a:lnTo>
                    <a:pt x="950778" y="1384300"/>
                  </a:lnTo>
                  <a:lnTo>
                    <a:pt x="950624" y="1394460"/>
                  </a:lnTo>
                  <a:close/>
                </a:path>
                <a:path w="2265680" h="1816100">
                  <a:moveTo>
                    <a:pt x="953808" y="1397000"/>
                  </a:moveTo>
                  <a:lnTo>
                    <a:pt x="951547" y="1397000"/>
                  </a:lnTo>
                  <a:lnTo>
                    <a:pt x="951162" y="1384300"/>
                  </a:lnTo>
                  <a:lnTo>
                    <a:pt x="953904" y="1384300"/>
                  </a:lnTo>
                  <a:lnTo>
                    <a:pt x="953808" y="1397000"/>
                  </a:lnTo>
                  <a:close/>
                </a:path>
                <a:path w="2265680" h="1816100">
                  <a:moveTo>
                    <a:pt x="954914" y="1397000"/>
                  </a:moveTo>
                  <a:lnTo>
                    <a:pt x="954000" y="1397000"/>
                  </a:lnTo>
                  <a:lnTo>
                    <a:pt x="953904" y="1384300"/>
                  </a:lnTo>
                  <a:lnTo>
                    <a:pt x="954193" y="1384300"/>
                  </a:lnTo>
                  <a:lnTo>
                    <a:pt x="954914" y="1397000"/>
                  </a:lnTo>
                  <a:close/>
                </a:path>
                <a:path w="2265680" h="1816100">
                  <a:moveTo>
                    <a:pt x="956597" y="1397000"/>
                  </a:moveTo>
                  <a:lnTo>
                    <a:pt x="955010" y="1397000"/>
                  </a:lnTo>
                  <a:lnTo>
                    <a:pt x="954193" y="1384300"/>
                  </a:lnTo>
                  <a:lnTo>
                    <a:pt x="957319" y="1384300"/>
                  </a:lnTo>
                  <a:lnTo>
                    <a:pt x="956597" y="1397000"/>
                  </a:lnTo>
                  <a:close/>
                </a:path>
                <a:path w="2265680" h="1816100">
                  <a:moveTo>
                    <a:pt x="961504" y="1397000"/>
                  </a:moveTo>
                  <a:lnTo>
                    <a:pt x="957319" y="1397000"/>
                  </a:lnTo>
                  <a:lnTo>
                    <a:pt x="957319" y="1384300"/>
                  </a:lnTo>
                  <a:lnTo>
                    <a:pt x="962514" y="1384300"/>
                  </a:lnTo>
                  <a:lnTo>
                    <a:pt x="961504" y="1397000"/>
                  </a:lnTo>
                  <a:close/>
                </a:path>
                <a:path w="2265680" h="1816100">
                  <a:moveTo>
                    <a:pt x="963716" y="1397000"/>
                  </a:moveTo>
                  <a:lnTo>
                    <a:pt x="963283" y="1397000"/>
                  </a:lnTo>
                  <a:lnTo>
                    <a:pt x="962514" y="1384300"/>
                  </a:lnTo>
                  <a:lnTo>
                    <a:pt x="963524" y="1384300"/>
                  </a:lnTo>
                  <a:lnTo>
                    <a:pt x="963716" y="1397000"/>
                  </a:lnTo>
                  <a:close/>
                </a:path>
                <a:path w="2265680" h="1816100">
                  <a:moveTo>
                    <a:pt x="967227" y="1397000"/>
                  </a:moveTo>
                  <a:lnTo>
                    <a:pt x="966265" y="1384300"/>
                  </a:lnTo>
                  <a:lnTo>
                    <a:pt x="967275" y="1384300"/>
                  </a:lnTo>
                  <a:lnTo>
                    <a:pt x="967227" y="1397000"/>
                  </a:lnTo>
                  <a:close/>
                </a:path>
                <a:path w="2265680" h="1816100">
                  <a:moveTo>
                    <a:pt x="968334" y="1397000"/>
                  </a:moveTo>
                  <a:lnTo>
                    <a:pt x="967275" y="1384300"/>
                  </a:lnTo>
                  <a:lnTo>
                    <a:pt x="968286" y="1384300"/>
                  </a:lnTo>
                  <a:lnTo>
                    <a:pt x="968334" y="1397000"/>
                  </a:lnTo>
                  <a:close/>
                </a:path>
                <a:path w="2265680" h="1816100">
                  <a:moveTo>
                    <a:pt x="969969" y="1397000"/>
                  </a:moveTo>
                  <a:lnTo>
                    <a:pt x="968815" y="1397000"/>
                  </a:lnTo>
                  <a:lnTo>
                    <a:pt x="968959" y="1384300"/>
                  </a:lnTo>
                  <a:lnTo>
                    <a:pt x="970017" y="1384300"/>
                  </a:lnTo>
                  <a:lnTo>
                    <a:pt x="969969" y="1397000"/>
                  </a:lnTo>
                  <a:close/>
                </a:path>
                <a:path w="2265680" h="1816100">
                  <a:moveTo>
                    <a:pt x="970354" y="1397000"/>
                  </a:moveTo>
                  <a:lnTo>
                    <a:pt x="970306" y="1384300"/>
                  </a:lnTo>
                  <a:lnTo>
                    <a:pt x="970691" y="1384300"/>
                  </a:lnTo>
                  <a:lnTo>
                    <a:pt x="970354" y="1397000"/>
                  </a:lnTo>
                  <a:close/>
                </a:path>
                <a:path w="2265680" h="1816100">
                  <a:moveTo>
                    <a:pt x="971075" y="1397000"/>
                  </a:moveTo>
                  <a:lnTo>
                    <a:pt x="970931" y="1397000"/>
                  </a:lnTo>
                  <a:lnTo>
                    <a:pt x="970691" y="1384300"/>
                  </a:lnTo>
                  <a:lnTo>
                    <a:pt x="970931" y="1384300"/>
                  </a:lnTo>
                  <a:lnTo>
                    <a:pt x="971075" y="1397000"/>
                  </a:lnTo>
                  <a:close/>
                </a:path>
                <a:path w="2265680" h="1816100">
                  <a:moveTo>
                    <a:pt x="972037" y="1397000"/>
                  </a:moveTo>
                  <a:lnTo>
                    <a:pt x="971364" y="1384300"/>
                  </a:lnTo>
                  <a:lnTo>
                    <a:pt x="972999" y="1384300"/>
                  </a:lnTo>
                  <a:lnTo>
                    <a:pt x="972037" y="1397000"/>
                  </a:lnTo>
                  <a:close/>
                </a:path>
                <a:path w="2265680" h="1816100">
                  <a:moveTo>
                    <a:pt x="972999" y="1389380"/>
                  </a:moveTo>
                  <a:lnTo>
                    <a:pt x="972999" y="1384300"/>
                  </a:lnTo>
                  <a:lnTo>
                    <a:pt x="973192" y="1384300"/>
                  </a:lnTo>
                  <a:lnTo>
                    <a:pt x="972999" y="1389380"/>
                  </a:lnTo>
                  <a:close/>
                </a:path>
                <a:path w="2265680" h="1816100">
                  <a:moveTo>
                    <a:pt x="973288" y="1397000"/>
                  </a:moveTo>
                  <a:lnTo>
                    <a:pt x="972999" y="1397000"/>
                  </a:lnTo>
                  <a:lnTo>
                    <a:pt x="973065" y="1389061"/>
                  </a:lnTo>
                  <a:lnTo>
                    <a:pt x="973192" y="1384300"/>
                  </a:lnTo>
                  <a:lnTo>
                    <a:pt x="973288" y="1397000"/>
                  </a:lnTo>
                  <a:close/>
                </a:path>
                <a:path w="2265680" h="1816100">
                  <a:moveTo>
                    <a:pt x="976607" y="1397000"/>
                  </a:moveTo>
                  <a:lnTo>
                    <a:pt x="973528" y="1397000"/>
                  </a:lnTo>
                  <a:lnTo>
                    <a:pt x="973288" y="1384300"/>
                  </a:lnTo>
                  <a:lnTo>
                    <a:pt x="976655" y="1384300"/>
                  </a:lnTo>
                  <a:lnTo>
                    <a:pt x="976607" y="1397000"/>
                  </a:lnTo>
                  <a:close/>
                </a:path>
                <a:path w="2265680" h="1816100">
                  <a:moveTo>
                    <a:pt x="976992" y="1397000"/>
                  </a:moveTo>
                  <a:lnTo>
                    <a:pt x="976895" y="1384300"/>
                  </a:lnTo>
                  <a:lnTo>
                    <a:pt x="977136" y="1384300"/>
                  </a:lnTo>
                  <a:lnTo>
                    <a:pt x="976992" y="1397000"/>
                  </a:lnTo>
                  <a:close/>
                </a:path>
                <a:path w="2265680" h="1816100">
                  <a:moveTo>
                    <a:pt x="980166" y="1397000"/>
                  </a:moveTo>
                  <a:lnTo>
                    <a:pt x="977280" y="1397000"/>
                  </a:lnTo>
                  <a:lnTo>
                    <a:pt x="977376" y="1384300"/>
                  </a:lnTo>
                  <a:lnTo>
                    <a:pt x="980166" y="1384300"/>
                  </a:lnTo>
                  <a:lnTo>
                    <a:pt x="980166" y="1397000"/>
                  </a:lnTo>
                  <a:close/>
                </a:path>
                <a:path w="2265680" h="1816100">
                  <a:moveTo>
                    <a:pt x="980455" y="1397000"/>
                  </a:moveTo>
                  <a:lnTo>
                    <a:pt x="980166" y="1384300"/>
                  </a:lnTo>
                  <a:lnTo>
                    <a:pt x="980647" y="1384300"/>
                  </a:lnTo>
                  <a:lnTo>
                    <a:pt x="980455" y="1397000"/>
                  </a:lnTo>
                  <a:close/>
                </a:path>
                <a:path w="2265680" h="1816100">
                  <a:moveTo>
                    <a:pt x="982330" y="1397000"/>
                  </a:moveTo>
                  <a:lnTo>
                    <a:pt x="981705" y="1397000"/>
                  </a:lnTo>
                  <a:lnTo>
                    <a:pt x="981176" y="1384300"/>
                  </a:lnTo>
                  <a:lnTo>
                    <a:pt x="982763" y="1384300"/>
                  </a:lnTo>
                  <a:lnTo>
                    <a:pt x="982330" y="1397000"/>
                  </a:lnTo>
                  <a:close/>
                </a:path>
                <a:path w="2265680" h="1816100">
                  <a:moveTo>
                    <a:pt x="983870" y="1397000"/>
                  </a:moveTo>
                  <a:lnTo>
                    <a:pt x="982956" y="1397000"/>
                  </a:lnTo>
                  <a:lnTo>
                    <a:pt x="983293" y="1384300"/>
                  </a:lnTo>
                  <a:lnTo>
                    <a:pt x="984832" y="1384300"/>
                  </a:lnTo>
                  <a:lnTo>
                    <a:pt x="983870" y="1397000"/>
                  </a:lnTo>
                  <a:close/>
                </a:path>
                <a:path w="2265680" h="1816100">
                  <a:moveTo>
                    <a:pt x="988151" y="1397000"/>
                  </a:moveTo>
                  <a:lnTo>
                    <a:pt x="987333" y="1397000"/>
                  </a:lnTo>
                  <a:lnTo>
                    <a:pt x="986034" y="1384300"/>
                  </a:lnTo>
                  <a:lnTo>
                    <a:pt x="989064" y="1384300"/>
                  </a:lnTo>
                  <a:lnTo>
                    <a:pt x="988151" y="1397000"/>
                  </a:lnTo>
                  <a:close/>
                </a:path>
                <a:path w="2265680" h="1816100">
                  <a:moveTo>
                    <a:pt x="989064" y="1397000"/>
                  </a:moveTo>
                  <a:lnTo>
                    <a:pt x="988824" y="1397000"/>
                  </a:lnTo>
                  <a:lnTo>
                    <a:pt x="989449" y="1384300"/>
                  </a:lnTo>
                  <a:lnTo>
                    <a:pt x="990026" y="1384300"/>
                  </a:lnTo>
                  <a:lnTo>
                    <a:pt x="989064" y="1397000"/>
                  </a:lnTo>
                  <a:close/>
                </a:path>
                <a:path w="2265680" h="1816100">
                  <a:moveTo>
                    <a:pt x="990556" y="1397000"/>
                  </a:moveTo>
                  <a:lnTo>
                    <a:pt x="990026" y="1384300"/>
                  </a:lnTo>
                  <a:lnTo>
                    <a:pt x="991325" y="1384300"/>
                  </a:lnTo>
                  <a:lnTo>
                    <a:pt x="990556" y="1397000"/>
                  </a:lnTo>
                  <a:close/>
                </a:path>
                <a:path w="2265680" h="1816100">
                  <a:moveTo>
                    <a:pt x="991854" y="1397000"/>
                  </a:moveTo>
                  <a:lnTo>
                    <a:pt x="991325" y="1384300"/>
                  </a:lnTo>
                  <a:lnTo>
                    <a:pt x="993442" y="1384300"/>
                  </a:lnTo>
                  <a:lnTo>
                    <a:pt x="991854" y="1397000"/>
                  </a:lnTo>
                  <a:close/>
                </a:path>
                <a:path w="2265680" h="1816100">
                  <a:moveTo>
                    <a:pt x="994500" y="1397000"/>
                  </a:moveTo>
                  <a:lnTo>
                    <a:pt x="994211" y="1397000"/>
                  </a:lnTo>
                  <a:lnTo>
                    <a:pt x="993442" y="1384300"/>
                  </a:lnTo>
                  <a:lnTo>
                    <a:pt x="996279" y="1384300"/>
                  </a:lnTo>
                  <a:lnTo>
                    <a:pt x="994500" y="1397000"/>
                  </a:lnTo>
                  <a:close/>
                </a:path>
                <a:path w="2265680" h="1816100">
                  <a:moveTo>
                    <a:pt x="1000608" y="1397000"/>
                  </a:moveTo>
                  <a:lnTo>
                    <a:pt x="998107" y="1397000"/>
                  </a:lnTo>
                  <a:lnTo>
                    <a:pt x="996279" y="1384300"/>
                  </a:lnTo>
                  <a:lnTo>
                    <a:pt x="1000416" y="1384300"/>
                  </a:lnTo>
                  <a:lnTo>
                    <a:pt x="1000608" y="1397000"/>
                  </a:lnTo>
                  <a:close/>
                </a:path>
                <a:path w="2265680" h="1816100">
                  <a:moveTo>
                    <a:pt x="1008689" y="1397000"/>
                  </a:moveTo>
                  <a:lnTo>
                    <a:pt x="1001186" y="1397000"/>
                  </a:lnTo>
                  <a:lnTo>
                    <a:pt x="1000416" y="1384300"/>
                  </a:lnTo>
                  <a:lnTo>
                    <a:pt x="1008978" y="1384300"/>
                  </a:lnTo>
                  <a:lnTo>
                    <a:pt x="1008689" y="1397000"/>
                  </a:lnTo>
                  <a:close/>
                </a:path>
                <a:path w="2265680" h="1816100">
                  <a:moveTo>
                    <a:pt x="1009555" y="1397000"/>
                  </a:moveTo>
                  <a:lnTo>
                    <a:pt x="1008978" y="1384300"/>
                  </a:lnTo>
                  <a:lnTo>
                    <a:pt x="1009651" y="1384300"/>
                  </a:lnTo>
                  <a:lnTo>
                    <a:pt x="1009555" y="1397000"/>
                  </a:lnTo>
                  <a:close/>
                </a:path>
                <a:path w="2265680" h="1816100">
                  <a:moveTo>
                    <a:pt x="1012248" y="1397000"/>
                  </a:moveTo>
                  <a:lnTo>
                    <a:pt x="1009603" y="1397000"/>
                  </a:lnTo>
                  <a:lnTo>
                    <a:pt x="1009651" y="1384300"/>
                  </a:lnTo>
                  <a:lnTo>
                    <a:pt x="1012922" y="1384300"/>
                  </a:lnTo>
                  <a:lnTo>
                    <a:pt x="1012248" y="1397000"/>
                  </a:lnTo>
                  <a:close/>
                </a:path>
                <a:path w="2265680" h="1816100">
                  <a:moveTo>
                    <a:pt x="1014365" y="1397000"/>
                  </a:moveTo>
                  <a:lnTo>
                    <a:pt x="1013307" y="1397000"/>
                  </a:lnTo>
                  <a:lnTo>
                    <a:pt x="1012922" y="1384300"/>
                  </a:lnTo>
                  <a:lnTo>
                    <a:pt x="1015279" y="1384300"/>
                  </a:lnTo>
                  <a:lnTo>
                    <a:pt x="1015283" y="1385454"/>
                  </a:lnTo>
                  <a:lnTo>
                    <a:pt x="1014365" y="1397000"/>
                  </a:lnTo>
                  <a:close/>
                </a:path>
                <a:path w="2265680" h="1816100">
                  <a:moveTo>
                    <a:pt x="1015328" y="1384890"/>
                  </a:moveTo>
                  <a:lnTo>
                    <a:pt x="1015279" y="1384300"/>
                  </a:lnTo>
                  <a:lnTo>
                    <a:pt x="1015328" y="1384890"/>
                  </a:lnTo>
                  <a:close/>
                </a:path>
                <a:path w="2265680" h="1816100">
                  <a:moveTo>
                    <a:pt x="1016337" y="1394690"/>
                  </a:moveTo>
                  <a:lnTo>
                    <a:pt x="1016337" y="1384300"/>
                  </a:lnTo>
                  <a:lnTo>
                    <a:pt x="1016770" y="1384300"/>
                  </a:lnTo>
                  <a:lnTo>
                    <a:pt x="1016337" y="1394690"/>
                  </a:lnTo>
                  <a:close/>
                </a:path>
                <a:path w="2265680" h="1816100">
                  <a:moveTo>
                    <a:pt x="1017526" y="1395846"/>
                  </a:moveTo>
                  <a:lnTo>
                    <a:pt x="1017876" y="1384300"/>
                  </a:lnTo>
                  <a:lnTo>
                    <a:pt x="1018357" y="1384300"/>
                  </a:lnTo>
                  <a:lnTo>
                    <a:pt x="1017526" y="1395846"/>
                  </a:lnTo>
                  <a:close/>
                </a:path>
                <a:path w="2265680" h="1816100">
                  <a:moveTo>
                    <a:pt x="1019223" y="1397000"/>
                  </a:moveTo>
                  <a:lnTo>
                    <a:pt x="1018357" y="1384300"/>
                  </a:lnTo>
                  <a:lnTo>
                    <a:pt x="1019992" y="1384300"/>
                  </a:lnTo>
                  <a:lnTo>
                    <a:pt x="1019223" y="1397000"/>
                  </a:lnTo>
                  <a:close/>
                </a:path>
                <a:path w="2265680" h="1816100">
                  <a:moveTo>
                    <a:pt x="1020233" y="1397000"/>
                  </a:moveTo>
                  <a:lnTo>
                    <a:pt x="1019848" y="1397000"/>
                  </a:lnTo>
                  <a:lnTo>
                    <a:pt x="1019992" y="1384300"/>
                  </a:lnTo>
                  <a:lnTo>
                    <a:pt x="1020185" y="1384300"/>
                  </a:lnTo>
                  <a:lnTo>
                    <a:pt x="1020233" y="1397000"/>
                  </a:lnTo>
                  <a:close/>
                </a:path>
                <a:path w="2265680" h="1816100">
                  <a:moveTo>
                    <a:pt x="1021267" y="1390648"/>
                  </a:moveTo>
                  <a:lnTo>
                    <a:pt x="1021339" y="1384300"/>
                  </a:lnTo>
                  <a:lnTo>
                    <a:pt x="1021267" y="1390648"/>
                  </a:lnTo>
                  <a:close/>
                </a:path>
                <a:path w="2265680" h="1816100">
                  <a:moveTo>
                    <a:pt x="1021387" y="1397000"/>
                  </a:moveTo>
                  <a:lnTo>
                    <a:pt x="1021532" y="1384300"/>
                  </a:lnTo>
                  <a:lnTo>
                    <a:pt x="1021964" y="1384300"/>
                  </a:lnTo>
                  <a:lnTo>
                    <a:pt x="1021387" y="1397000"/>
                  </a:lnTo>
                  <a:close/>
                </a:path>
                <a:path w="2265680" h="1816100">
                  <a:moveTo>
                    <a:pt x="1022109" y="1397000"/>
                  </a:moveTo>
                  <a:lnTo>
                    <a:pt x="1022157" y="1384300"/>
                  </a:lnTo>
                  <a:lnTo>
                    <a:pt x="1022590" y="1384300"/>
                  </a:lnTo>
                  <a:lnTo>
                    <a:pt x="1022109" y="1397000"/>
                  </a:lnTo>
                  <a:close/>
                </a:path>
                <a:path w="2265680" h="1816100">
                  <a:moveTo>
                    <a:pt x="1025428" y="1397000"/>
                  </a:moveTo>
                  <a:lnTo>
                    <a:pt x="1025283" y="1384300"/>
                  </a:lnTo>
                  <a:lnTo>
                    <a:pt x="1025860" y="1384300"/>
                  </a:lnTo>
                  <a:lnTo>
                    <a:pt x="1025428" y="1397000"/>
                  </a:lnTo>
                  <a:close/>
                </a:path>
                <a:path w="2265680" h="1816100">
                  <a:moveTo>
                    <a:pt x="1055123" y="1389061"/>
                  </a:moveTo>
                  <a:lnTo>
                    <a:pt x="1055249" y="1384300"/>
                  </a:lnTo>
                  <a:lnTo>
                    <a:pt x="1055538" y="1384300"/>
                  </a:lnTo>
                  <a:lnTo>
                    <a:pt x="1055123" y="1389061"/>
                  </a:lnTo>
                  <a:close/>
                </a:path>
                <a:path w="2265680" h="1816100">
                  <a:moveTo>
                    <a:pt x="2067593" y="1397000"/>
                  </a:moveTo>
                  <a:lnTo>
                    <a:pt x="1056548" y="1397000"/>
                  </a:lnTo>
                  <a:lnTo>
                    <a:pt x="1055538" y="1384300"/>
                  </a:lnTo>
                  <a:lnTo>
                    <a:pt x="2067641" y="1384300"/>
                  </a:lnTo>
                  <a:lnTo>
                    <a:pt x="2067593" y="1397000"/>
                  </a:lnTo>
                  <a:close/>
                </a:path>
                <a:path w="2265680" h="1816100">
                  <a:moveTo>
                    <a:pt x="1016241" y="1397000"/>
                  </a:moveTo>
                  <a:lnTo>
                    <a:pt x="1015327" y="1397000"/>
                  </a:lnTo>
                  <a:lnTo>
                    <a:pt x="1015328" y="1384890"/>
                  </a:lnTo>
                  <a:lnTo>
                    <a:pt x="1016241" y="1395846"/>
                  </a:lnTo>
                  <a:lnTo>
                    <a:pt x="1016241" y="1397000"/>
                  </a:lnTo>
                  <a:close/>
                </a:path>
                <a:path w="2265680" h="1816100">
                  <a:moveTo>
                    <a:pt x="1054912" y="1397000"/>
                  </a:moveTo>
                  <a:lnTo>
                    <a:pt x="1054431" y="1397000"/>
                  </a:lnTo>
                  <a:lnTo>
                    <a:pt x="1055123" y="1389061"/>
                  </a:lnTo>
                  <a:lnTo>
                    <a:pt x="1054912" y="1397000"/>
                  </a:lnTo>
                  <a:close/>
                </a:path>
                <a:path w="2265680" h="1816100">
                  <a:moveTo>
                    <a:pt x="972855" y="1397000"/>
                  </a:moveTo>
                  <a:lnTo>
                    <a:pt x="972711" y="1397000"/>
                  </a:lnTo>
                  <a:lnTo>
                    <a:pt x="972999" y="1389380"/>
                  </a:lnTo>
                  <a:lnTo>
                    <a:pt x="972855" y="1397000"/>
                  </a:lnTo>
                  <a:close/>
                </a:path>
                <a:path w="2265680" h="1816100">
                  <a:moveTo>
                    <a:pt x="1021195" y="1397000"/>
                  </a:moveTo>
                  <a:lnTo>
                    <a:pt x="1021267" y="1390648"/>
                  </a:lnTo>
                  <a:lnTo>
                    <a:pt x="1021195" y="1397000"/>
                  </a:lnTo>
                  <a:close/>
                </a:path>
                <a:path w="2265680" h="1816100">
                  <a:moveTo>
                    <a:pt x="950249" y="1397000"/>
                  </a:moveTo>
                  <a:lnTo>
                    <a:pt x="950104" y="1397000"/>
                  </a:lnTo>
                  <a:lnTo>
                    <a:pt x="950128" y="1393825"/>
                  </a:lnTo>
                  <a:lnTo>
                    <a:pt x="950249" y="1397000"/>
                  </a:lnTo>
                  <a:close/>
                </a:path>
                <a:path w="2265680" h="1816100">
                  <a:moveTo>
                    <a:pt x="950730" y="1397000"/>
                  </a:moveTo>
                  <a:lnTo>
                    <a:pt x="950585" y="1397000"/>
                  </a:lnTo>
                  <a:lnTo>
                    <a:pt x="950624" y="1394460"/>
                  </a:lnTo>
                  <a:lnTo>
                    <a:pt x="950730" y="1397000"/>
                  </a:lnTo>
                  <a:close/>
                </a:path>
                <a:path w="2265680" h="1816100">
                  <a:moveTo>
                    <a:pt x="1017491" y="1397000"/>
                  </a:moveTo>
                  <a:lnTo>
                    <a:pt x="1017526" y="1395846"/>
                  </a:lnTo>
                  <a:lnTo>
                    <a:pt x="1017491" y="1397000"/>
                  </a:lnTo>
                  <a:close/>
                </a:path>
                <a:path w="2265680" h="1816100">
                  <a:moveTo>
                    <a:pt x="164018" y="1409700"/>
                  </a:moveTo>
                  <a:lnTo>
                    <a:pt x="162719" y="1397000"/>
                  </a:lnTo>
                  <a:lnTo>
                    <a:pt x="163008" y="1397000"/>
                  </a:lnTo>
                  <a:lnTo>
                    <a:pt x="164018" y="1409700"/>
                  </a:lnTo>
                  <a:close/>
                </a:path>
                <a:path w="2265680" h="1816100">
                  <a:moveTo>
                    <a:pt x="971941" y="1409700"/>
                  </a:moveTo>
                  <a:lnTo>
                    <a:pt x="165701" y="1409700"/>
                  </a:lnTo>
                  <a:lnTo>
                    <a:pt x="165124" y="1397000"/>
                  </a:lnTo>
                  <a:lnTo>
                    <a:pt x="971027" y="1397000"/>
                  </a:lnTo>
                  <a:lnTo>
                    <a:pt x="971941" y="1409700"/>
                  </a:lnTo>
                  <a:close/>
                </a:path>
                <a:path w="2265680" h="1816100">
                  <a:moveTo>
                    <a:pt x="1077663" y="1409700"/>
                  </a:moveTo>
                  <a:lnTo>
                    <a:pt x="1077182" y="1409700"/>
                  </a:lnTo>
                  <a:lnTo>
                    <a:pt x="1076509" y="1397000"/>
                  </a:lnTo>
                  <a:lnTo>
                    <a:pt x="1078433" y="1397000"/>
                  </a:lnTo>
                  <a:lnTo>
                    <a:pt x="1077663" y="1409700"/>
                  </a:lnTo>
                  <a:close/>
                </a:path>
                <a:path w="2265680" h="1816100">
                  <a:moveTo>
                    <a:pt x="2063360" y="1409700"/>
                  </a:moveTo>
                  <a:lnTo>
                    <a:pt x="1080357" y="1409700"/>
                  </a:lnTo>
                  <a:lnTo>
                    <a:pt x="1078433" y="1397000"/>
                  </a:lnTo>
                  <a:lnTo>
                    <a:pt x="2066343" y="1397000"/>
                  </a:lnTo>
                  <a:lnTo>
                    <a:pt x="2063360" y="1409700"/>
                  </a:lnTo>
                  <a:close/>
                </a:path>
                <a:path w="2265680" h="1816100">
                  <a:moveTo>
                    <a:pt x="1000368" y="1422400"/>
                  </a:moveTo>
                  <a:lnTo>
                    <a:pt x="169838" y="1422400"/>
                  </a:lnTo>
                  <a:lnTo>
                    <a:pt x="168683" y="1409700"/>
                  </a:lnTo>
                  <a:lnTo>
                    <a:pt x="996664" y="1409700"/>
                  </a:lnTo>
                  <a:lnTo>
                    <a:pt x="1000368" y="1422400"/>
                  </a:lnTo>
                  <a:close/>
                </a:path>
                <a:path w="2265680" h="1816100">
                  <a:moveTo>
                    <a:pt x="1011334" y="1422400"/>
                  </a:moveTo>
                  <a:lnTo>
                    <a:pt x="1000368" y="1422400"/>
                  </a:lnTo>
                  <a:lnTo>
                    <a:pt x="1007246" y="1409700"/>
                  </a:lnTo>
                  <a:lnTo>
                    <a:pt x="1011334" y="1422400"/>
                  </a:lnTo>
                  <a:close/>
                </a:path>
                <a:path w="2265680" h="1816100">
                  <a:moveTo>
                    <a:pt x="1101184" y="1422400"/>
                  </a:moveTo>
                  <a:lnTo>
                    <a:pt x="1099308" y="1409700"/>
                  </a:lnTo>
                  <a:lnTo>
                    <a:pt x="1101280" y="1409700"/>
                  </a:lnTo>
                  <a:lnTo>
                    <a:pt x="1101472" y="1411817"/>
                  </a:lnTo>
                  <a:lnTo>
                    <a:pt x="1101472" y="1414781"/>
                  </a:lnTo>
                  <a:lnTo>
                    <a:pt x="1101184" y="1422400"/>
                  </a:lnTo>
                  <a:close/>
                </a:path>
                <a:path w="2265680" h="1816100">
                  <a:moveTo>
                    <a:pt x="1101585" y="1411817"/>
                  </a:moveTo>
                  <a:lnTo>
                    <a:pt x="1101472" y="1409700"/>
                  </a:lnTo>
                  <a:lnTo>
                    <a:pt x="1101665" y="1409700"/>
                  </a:lnTo>
                  <a:lnTo>
                    <a:pt x="1101585" y="1411817"/>
                  </a:lnTo>
                  <a:close/>
                </a:path>
                <a:path w="2265680" h="1816100">
                  <a:moveTo>
                    <a:pt x="1102434" y="1422400"/>
                  </a:moveTo>
                  <a:lnTo>
                    <a:pt x="1102261" y="1420495"/>
                  </a:lnTo>
                  <a:lnTo>
                    <a:pt x="1102915" y="1409700"/>
                  </a:lnTo>
                  <a:lnTo>
                    <a:pt x="1103108" y="1409700"/>
                  </a:lnTo>
                  <a:lnTo>
                    <a:pt x="1102434" y="1422400"/>
                  </a:lnTo>
                  <a:close/>
                </a:path>
                <a:path w="2265680" h="1816100">
                  <a:moveTo>
                    <a:pt x="2062158" y="1422400"/>
                  </a:moveTo>
                  <a:lnTo>
                    <a:pt x="1103396" y="1422400"/>
                  </a:lnTo>
                  <a:lnTo>
                    <a:pt x="1103925" y="1409700"/>
                  </a:lnTo>
                  <a:lnTo>
                    <a:pt x="2061581" y="1409700"/>
                  </a:lnTo>
                  <a:lnTo>
                    <a:pt x="2062158" y="1422400"/>
                  </a:lnTo>
                  <a:close/>
                </a:path>
                <a:path w="2265680" h="1816100">
                  <a:moveTo>
                    <a:pt x="1101742" y="1414781"/>
                  </a:moveTo>
                  <a:lnTo>
                    <a:pt x="1101552" y="1412688"/>
                  </a:lnTo>
                  <a:lnTo>
                    <a:pt x="1101585" y="1411817"/>
                  </a:lnTo>
                  <a:lnTo>
                    <a:pt x="1101742" y="1414781"/>
                  </a:lnTo>
                  <a:close/>
                </a:path>
                <a:path w="2265680" h="1816100">
                  <a:moveTo>
                    <a:pt x="1102146" y="1422400"/>
                  </a:moveTo>
                  <a:lnTo>
                    <a:pt x="1101742" y="1414781"/>
                  </a:lnTo>
                  <a:lnTo>
                    <a:pt x="1102261" y="1420495"/>
                  </a:lnTo>
                  <a:lnTo>
                    <a:pt x="1102146" y="1422400"/>
                  </a:lnTo>
                  <a:close/>
                </a:path>
                <a:path w="2265680" h="1816100">
                  <a:moveTo>
                    <a:pt x="1030718" y="1435100"/>
                  </a:moveTo>
                  <a:lnTo>
                    <a:pt x="173205" y="1435100"/>
                  </a:lnTo>
                  <a:lnTo>
                    <a:pt x="171137" y="1422400"/>
                  </a:lnTo>
                  <a:lnTo>
                    <a:pt x="1029612" y="1422400"/>
                  </a:lnTo>
                  <a:lnTo>
                    <a:pt x="1030718" y="1435100"/>
                  </a:lnTo>
                  <a:close/>
                </a:path>
                <a:path w="2265680" h="1816100">
                  <a:moveTo>
                    <a:pt x="1031978" y="1424016"/>
                  </a:moveTo>
                  <a:lnTo>
                    <a:pt x="1031488" y="1422400"/>
                  </a:lnTo>
                  <a:lnTo>
                    <a:pt x="1032161" y="1422400"/>
                  </a:lnTo>
                  <a:lnTo>
                    <a:pt x="1031978" y="1424016"/>
                  </a:lnTo>
                  <a:close/>
                </a:path>
                <a:path w="2265680" h="1816100">
                  <a:moveTo>
                    <a:pt x="2060859" y="1435100"/>
                  </a:moveTo>
                  <a:lnTo>
                    <a:pt x="1129562" y="1435100"/>
                  </a:lnTo>
                  <a:lnTo>
                    <a:pt x="1128167" y="1422400"/>
                  </a:lnTo>
                  <a:lnTo>
                    <a:pt x="2059224" y="1422400"/>
                  </a:lnTo>
                  <a:lnTo>
                    <a:pt x="2060859" y="1435100"/>
                  </a:lnTo>
                  <a:close/>
                </a:path>
                <a:path w="2265680" h="1816100">
                  <a:moveTo>
                    <a:pt x="2062399" y="1435100"/>
                  </a:moveTo>
                  <a:lnTo>
                    <a:pt x="2061437" y="1435100"/>
                  </a:lnTo>
                  <a:lnTo>
                    <a:pt x="2062158" y="1422400"/>
                  </a:lnTo>
                  <a:lnTo>
                    <a:pt x="2063024" y="1422400"/>
                  </a:lnTo>
                  <a:lnTo>
                    <a:pt x="2062399" y="1435100"/>
                  </a:lnTo>
                  <a:close/>
                </a:path>
                <a:path w="2265680" h="1816100">
                  <a:moveTo>
                    <a:pt x="1035336" y="1435100"/>
                  </a:moveTo>
                  <a:lnTo>
                    <a:pt x="1030718" y="1435100"/>
                  </a:lnTo>
                  <a:lnTo>
                    <a:pt x="1031978" y="1424016"/>
                  </a:lnTo>
                  <a:lnTo>
                    <a:pt x="1035336" y="1435100"/>
                  </a:lnTo>
                  <a:close/>
                </a:path>
                <a:path w="2265680" h="1816100">
                  <a:moveTo>
                    <a:pt x="177607" y="1442570"/>
                  </a:moveTo>
                  <a:lnTo>
                    <a:pt x="177438" y="1435100"/>
                  </a:lnTo>
                  <a:lnTo>
                    <a:pt x="178400" y="1435100"/>
                  </a:lnTo>
                  <a:lnTo>
                    <a:pt x="177607" y="1442570"/>
                  </a:lnTo>
                  <a:close/>
                </a:path>
                <a:path w="2265680" h="1816100">
                  <a:moveTo>
                    <a:pt x="177726" y="1447800"/>
                  </a:moveTo>
                  <a:lnTo>
                    <a:pt x="177607" y="1442570"/>
                  </a:lnTo>
                  <a:lnTo>
                    <a:pt x="178400" y="1435100"/>
                  </a:lnTo>
                  <a:lnTo>
                    <a:pt x="177726" y="1447800"/>
                  </a:lnTo>
                  <a:close/>
                </a:path>
                <a:path w="2265680" h="1816100">
                  <a:moveTo>
                    <a:pt x="1065927" y="1447800"/>
                  </a:moveTo>
                  <a:lnTo>
                    <a:pt x="177726" y="1447800"/>
                  </a:lnTo>
                  <a:lnTo>
                    <a:pt x="178400" y="1435100"/>
                  </a:lnTo>
                  <a:lnTo>
                    <a:pt x="1063474" y="1435100"/>
                  </a:lnTo>
                  <a:lnTo>
                    <a:pt x="1065927" y="1447800"/>
                  </a:lnTo>
                  <a:close/>
                </a:path>
                <a:path w="2265680" h="1816100">
                  <a:moveTo>
                    <a:pt x="1069919" y="1447800"/>
                  </a:moveTo>
                  <a:lnTo>
                    <a:pt x="1067659" y="1447800"/>
                  </a:lnTo>
                  <a:lnTo>
                    <a:pt x="1066071" y="1435100"/>
                  </a:lnTo>
                  <a:lnTo>
                    <a:pt x="1068524" y="1435100"/>
                  </a:lnTo>
                  <a:lnTo>
                    <a:pt x="1069919" y="1447800"/>
                  </a:lnTo>
                  <a:close/>
                </a:path>
                <a:path w="2265680" h="1816100">
                  <a:moveTo>
                    <a:pt x="1073911" y="1447800"/>
                  </a:moveTo>
                  <a:lnTo>
                    <a:pt x="1069919" y="1447800"/>
                  </a:lnTo>
                  <a:lnTo>
                    <a:pt x="1072036" y="1435100"/>
                  </a:lnTo>
                  <a:lnTo>
                    <a:pt x="1073911" y="1447800"/>
                  </a:lnTo>
                  <a:close/>
                </a:path>
                <a:path w="2265680" h="1816100">
                  <a:moveTo>
                    <a:pt x="1075306" y="1447800"/>
                  </a:moveTo>
                  <a:lnTo>
                    <a:pt x="1073911" y="1447800"/>
                  </a:lnTo>
                  <a:lnTo>
                    <a:pt x="1073382" y="1435100"/>
                  </a:lnTo>
                  <a:lnTo>
                    <a:pt x="1075739" y="1435100"/>
                  </a:lnTo>
                  <a:lnTo>
                    <a:pt x="1075306" y="1447800"/>
                  </a:lnTo>
                  <a:close/>
                </a:path>
                <a:path w="2265680" h="1816100">
                  <a:moveTo>
                    <a:pt x="2059224" y="1447800"/>
                  </a:moveTo>
                  <a:lnTo>
                    <a:pt x="1156498" y="1447800"/>
                  </a:lnTo>
                  <a:lnTo>
                    <a:pt x="1150053" y="1435100"/>
                  </a:lnTo>
                  <a:lnTo>
                    <a:pt x="2060041" y="1435100"/>
                  </a:lnTo>
                  <a:lnTo>
                    <a:pt x="2059224" y="1447800"/>
                  </a:lnTo>
                  <a:close/>
                </a:path>
                <a:path w="2265680" h="1816100">
                  <a:moveTo>
                    <a:pt x="2061148" y="1447800"/>
                  </a:moveTo>
                  <a:lnTo>
                    <a:pt x="2061388" y="1435100"/>
                  </a:lnTo>
                  <a:lnTo>
                    <a:pt x="2063024" y="1435100"/>
                  </a:lnTo>
                  <a:lnTo>
                    <a:pt x="2061148" y="1447800"/>
                  </a:lnTo>
                  <a:close/>
                </a:path>
                <a:path w="2265680" h="1816100">
                  <a:moveTo>
                    <a:pt x="177726" y="1447800"/>
                  </a:moveTo>
                  <a:lnTo>
                    <a:pt x="177053" y="1447800"/>
                  </a:lnTo>
                  <a:lnTo>
                    <a:pt x="177607" y="1442570"/>
                  </a:lnTo>
                  <a:lnTo>
                    <a:pt x="177726" y="1447800"/>
                  </a:lnTo>
                  <a:close/>
                </a:path>
                <a:path w="2265680" h="1816100">
                  <a:moveTo>
                    <a:pt x="1109264" y="1460500"/>
                  </a:moveTo>
                  <a:lnTo>
                    <a:pt x="183402" y="1460500"/>
                  </a:lnTo>
                  <a:lnTo>
                    <a:pt x="184412" y="1447800"/>
                  </a:lnTo>
                  <a:lnTo>
                    <a:pt x="1105561" y="1447800"/>
                  </a:lnTo>
                  <a:lnTo>
                    <a:pt x="1109264" y="1460500"/>
                  </a:lnTo>
                  <a:close/>
                </a:path>
                <a:path w="2265680" h="1816100">
                  <a:moveTo>
                    <a:pt x="1175882" y="1460500"/>
                  </a:moveTo>
                  <a:lnTo>
                    <a:pt x="1174920" y="1447800"/>
                  </a:lnTo>
                  <a:lnTo>
                    <a:pt x="1176603" y="1447800"/>
                  </a:lnTo>
                  <a:lnTo>
                    <a:pt x="1175882" y="1460500"/>
                  </a:lnTo>
                  <a:close/>
                </a:path>
                <a:path w="2265680" h="1816100">
                  <a:moveTo>
                    <a:pt x="2059079" y="1460500"/>
                  </a:moveTo>
                  <a:lnTo>
                    <a:pt x="1176699" y="1460500"/>
                  </a:lnTo>
                  <a:lnTo>
                    <a:pt x="1176651" y="1447800"/>
                  </a:lnTo>
                  <a:lnTo>
                    <a:pt x="2059705" y="1447800"/>
                  </a:lnTo>
                  <a:lnTo>
                    <a:pt x="2059079" y="1460500"/>
                  </a:lnTo>
                  <a:close/>
                </a:path>
                <a:path w="2265680" h="1816100">
                  <a:moveTo>
                    <a:pt x="1141875" y="1473200"/>
                  </a:moveTo>
                  <a:lnTo>
                    <a:pt x="189126" y="1473200"/>
                  </a:lnTo>
                  <a:lnTo>
                    <a:pt x="188404" y="1460500"/>
                  </a:lnTo>
                  <a:lnTo>
                    <a:pt x="1139663" y="1460500"/>
                  </a:lnTo>
                  <a:lnTo>
                    <a:pt x="1141875" y="1473200"/>
                  </a:lnTo>
                  <a:close/>
                </a:path>
                <a:path w="2265680" h="1816100">
                  <a:moveTo>
                    <a:pt x="1145483" y="1473200"/>
                  </a:moveTo>
                  <a:lnTo>
                    <a:pt x="1141875" y="1473200"/>
                  </a:lnTo>
                  <a:lnTo>
                    <a:pt x="1142020" y="1460500"/>
                  </a:lnTo>
                  <a:lnTo>
                    <a:pt x="1143751" y="1460500"/>
                  </a:lnTo>
                  <a:lnTo>
                    <a:pt x="1145483" y="1473200"/>
                  </a:lnTo>
                  <a:close/>
                </a:path>
                <a:path w="2265680" h="1816100">
                  <a:moveTo>
                    <a:pt x="2055809" y="1485900"/>
                  </a:moveTo>
                  <a:lnTo>
                    <a:pt x="1238314" y="1485900"/>
                  </a:lnTo>
                  <a:lnTo>
                    <a:pt x="1228454" y="1473200"/>
                  </a:lnTo>
                  <a:lnTo>
                    <a:pt x="1204096" y="1473200"/>
                  </a:lnTo>
                  <a:lnTo>
                    <a:pt x="1196023" y="1460500"/>
                  </a:lnTo>
                  <a:lnTo>
                    <a:pt x="2057348" y="1460500"/>
                  </a:lnTo>
                  <a:lnTo>
                    <a:pt x="2057559" y="1461397"/>
                  </a:lnTo>
                  <a:lnTo>
                    <a:pt x="2055905" y="1473200"/>
                  </a:lnTo>
                  <a:lnTo>
                    <a:pt x="2055809" y="1485900"/>
                  </a:lnTo>
                  <a:close/>
                </a:path>
                <a:path w="2265680" h="1816100">
                  <a:moveTo>
                    <a:pt x="2060330" y="1473200"/>
                  </a:moveTo>
                  <a:lnTo>
                    <a:pt x="2056434" y="1473200"/>
                  </a:lnTo>
                  <a:lnTo>
                    <a:pt x="2057585" y="1461509"/>
                  </a:lnTo>
                  <a:lnTo>
                    <a:pt x="2060330" y="1473200"/>
                  </a:lnTo>
                  <a:close/>
                </a:path>
                <a:path w="2265680" h="1816100">
                  <a:moveTo>
                    <a:pt x="1174439" y="1485900"/>
                  </a:moveTo>
                  <a:lnTo>
                    <a:pt x="192685" y="1485900"/>
                  </a:lnTo>
                  <a:lnTo>
                    <a:pt x="194369" y="1473200"/>
                  </a:lnTo>
                  <a:lnTo>
                    <a:pt x="1174343" y="1473200"/>
                  </a:lnTo>
                  <a:lnTo>
                    <a:pt x="1174581" y="1476513"/>
                  </a:lnTo>
                  <a:lnTo>
                    <a:pt x="1174439" y="1485900"/>
                  </a:lnTo>
                  <a:close/>
                </a:path>
                <a:path w="2265680" h="1816100">
                  <a:moveTo>
                    <a:pt x="1175256" y="1485900"/>
                  </a:moveTo>
                  <a:lnTo>
                    <a:pt x="1174581" y="1476513"/>
                  </a:lnTo>
                  <a:lnTo>
                    <a:pt x="1174631" y="1473200"/>
                  </a:lnTo>
                  <a:lnTo>
                    <a:pt x="1175256" y="1485900"/>
                  </a:lnTo>
                  <a:close/>
                </a:path>
                <a:path w="2265680" h="1816100">
                  <a:moveTo>
                    <a:pt x="195218" y="1494366"/>
                  </a:moveTo>
                  <a:lnTo>
                    <a:pt x="194609" y="1485900"/>
                  </a:lnTo>
                  <a:lnTo>
                    <a:pt x="194898" y="1485900"/>
                  </a:lnTo>
                  <a:lnTo>
                    <a:pt x="195218" y="1494366"/>
                  </a:lnTo>
                  <a:close/>
                </a:path>
                <a:path w="2265680" h="1816100">
                  <a:moveTo>
                    <a:pt x="1211962" y="1498600"/>
                  </a:moveTo>
                  <a:lnTo>
                    <a:pt x="198120" y="1498600"/>
                  </a:lnTo>
                  <a:lnTo>
                    <a:pt x="195523" y="1485900"/>
                  </a:lnTo>
                  <a:lnTo>
                    <a:pt x="1205593" y="1485900"/>
                  </a:lnTo>
                  <a:lnTo>
                    <a:pt x="1211962" y="1498600"/>
                  </a:lnTo>
                  <a:close/>
                </a:path>
                <a:path w="2265680" h="1816100">
                  <a:moveTo>
                    <a:pt x="2052682" y="1498600"/>
                  </a:moveTo>
                  <a:lnTo>
                    <a:pt x="1261306" y="1498600"/>
                  </a:lnTo>
                  <a:lnTo>
                    <a:pt x="1261498" y="1485900"/>
                  </a:lnTo>
                  <a:lnTo>
                    <a:pt x="2053067" y="1485900"/>
                  </a:lnTo>
                  <a:lnTo>
                    <a:pt x="2052682" y="1498600"/>
                  </a:lnTo>
                  <a:close/>
                </a:path>
                <a:path w="2265680" h="1816100">
                  <a:moveTo>
                    <a:pt x="195523" y="1498600"/>
                  </a:moveTo>
                  <a:lnTo>
                    <a:pt x="195379" y="1498600"/>
                  </a:lnTo>
                  <a:lnTo>
                    <a:pt x="195218" y="1494366"/>
                  </a:lnTo>
                  <a:lnTo>
                    <a:pt x="195523" y="1498600"/>
                  </a:lnTo>
                  <a:close/>
                </a:path>
                <a:path w="2265680" h="1816100">
                  <a:moveTo>
                    <a:pt x="1240383" y="1511300"/>
                  </a:moveTo>
                  <a:lnTo>
                    <a:pt x="202016" y="1511300"/>
                  </a:lnTo>
                  <a:lnTo>
                    <a:pt x="201776" y="1498600"/>
                  </a:lnTo>
                  <a:lnTo>
                    <a:pt x="1238796" y="1498600"/>
                  </a:lnTo>
                  <a:lnTo>
                    <a:pt x="1240383" y="1511300"/>
                  </a:lnTo>
                  <a:close/>
                </a:path>
                <a:path w="2265680" h="1816100">
                  <a:moveTo>
                    <a:pt x="1297525" y="1511300"/>
                  </a:moveTo>
                  <a:lnTo>
                    <a:pt x="1294254" y="1511300"/>
                  </a:lnTo>
                  <a:lnTo>
                    <a:pt x="1294975" y="1498600"/>
                  </a:lnTo>
                  <a:lnTo>
                    <a:pt x="1297525" y="1511300"/>
                  </a:lnTo>
                  <a:close/>
                </a:path>
                <a:path w="2265680" h="1816100">
                  <a:moveTo>
                    <a:pt x="2051239" y="1511300"/>
                  </a:moveTo>
                  <a:lnTo>
                    <a:pt x="1298438" y="1511300"/>
                  </a:lnTo>
                  <a:lnTo>
                    <a:pt x="1295216" y="1498600"/>
                  </a:lnTo>
                  <a:lnTo>
                    <a:pt x="2051816" y="1498600"/>
                  </a:lnTo>
                  <a:lnTo>
                    <a:pt x="2051239" y="1511300"/>
                  </a:lnTo>
                  <a:close/>
                </a:path>
                <a:path w="2265680" h="1816100">
                  <a:moveTo>
                    <a:pt x="2052490" y="1511300"/>
                  </a:moveTo>
                  <a:lnTo>
                    <a:pt x="2052393" y="1498600"/>
                  </a:lnTo>
                  <a:lnTo>
                    <a:pt x="2052778" y="1498600"/>
                  </a:lnTo>
                  <a:lnTo>
                    <a:pt x="2052490" y="1511300"/>
                  </a:lnTo>
                  <a:close/>
                </a:path>
                <a:path w="2265680" h="1816100">
                  <a:moveTo>
                    <a:pt x="1265587" y="1524000"/>
                  </a:moveTo>
                  <a:lnTo>
                    <a:pt x="203411" y="1524000"/>
                  </a:lnTo>
                  <a:lnTo>
                    <a:pt x="202497" y="1511300"/>
                  </a:lnTo>
                  <a:lnTo>
                    <a:pt x="1260873" y="1511300"/>
                  </a:lnTo>
                  <a:lnTo>
                    <a:pt x="1265587" y="1524000"/>
                  </a:lnTo>
                  <a:close/>
                </a:path>
                <a:path w="2265680" h="1816100">
                  <a:moveTo>
                    <a:pt x="1333647" y="1524000"/>
                  </a:moveTo>
                  <a:lnTo>
                    <a:pt x="1333262" y="1511300"/>
                  </a:lnTo>
                  <a:lnTo>
                    <a:pt x="1334080" y="1511300"/>
                  </a:lnTo>
                  <a:lnTo>
                    <a:pt x="1333647" y="1524000"/>
                  </a:lnTo>
                  <a:close/>
                </a:path>
                <a:path w="2265680" h="1816100">
                  <a:moveTo>
                    <a:pt x="1334850" y="1524000"/>
                  </a:moveTo>
                  <a:lnTo>
                    <a:pt x="1334513" y="1524000"/>
                  </a:lnTo>
                  <a:lnTo>
                    <a:pt x="1334080" y="1511300"/>
                  </a:lnTo>
                  <a:lnTo>
                    <a:pt x="1335090" y="1511300"/>
                  </a:lnTo>
                  <a:lnTo>
                    <a:pt x="1334850" y="1524000"/>
                  </a:lnTo>
                  <a:close/>
                </a:path>
                <a:path w="2265680" h="1816100">
                  <a:moveTo>
                    <a:pt x="2049844" y="1524000"/>
                  </a:moveTo>
                  <a:lnTo>
                    <a:pt x="1337303" y="1524000"/>
                  </a:lnTo>
                  <a:lnTo>
                    <a:pt x="1338169" y="1511300"/>
                  </a:lnTo>
                  <a:lnTo>
                    <a:pt x="2050037" y="1511300"/>
                  </a:lnTo>
                  <a:lnTo>
                    <a:pt x="2049844" y="1524000"/>
                  </a:lnTo>
                  <a:close/>
                </a:path>
                <a:path w="2265680" h="1816100">
                  <a:moveTo>
                    <a:pt x="1305557" y="1536700"/>
                  </a:moveTo>
                  <a:lnTo>
                    <a:pt x="208991" y="1536700"/>
                  </a:lnTo>
                  <a:lnTo>
                    <a:pt x="210818" y="1524000"/>
                  </a:lnTo>
                  <a:lnTo>
                    <a:pt x="1301421" y="1524000"/>
                  </a:lnTo>
                  <a:lnTo>
                    <a:pt x="1305572" y="1536597"/>
                  </a:lnTo>
                  <a:close/>
                </a:path>
                <a:path w="2265680" h="1816100">
                  <a:moveTo>
                    <a:pt x="1308876" y="1536700"/>
                  </a:moveTo>
                  <a:lnTo>
                    <a:pt x="1305605" y="1536700"/>
                  </a:lnTo>
                  <a:lnTo>
                    <a:pt x="1307337" y="1524000"/>
                  </a:lnTo>
                  <a:lnTo>
                    <a:pt x="1308876" y="1536700"/>
                  </a:lnTo>
                  <a:close/>
                </a:path>
                <a:path w="2265680" h="1816100">
                  <a:moveTo>
                    <a:pt x="1373233" y="1536700"/>
                  </a:moveTo>
                  <a:lnTo>
                    <a:pt x="1370491" y="1524000"/>
                  </a:lnTo>
                  <a:lnTo>
                    <a:pt x="1377995" y="1524000"/>
                  </a:lnTo>
                  <a:lnTo>
                    <a:pt x="1373233" y="1536700"/>
                  </a:lnTo>
                  <a:close/>
                </a:path>
                <a:path w="2265680" h="1816100">
                  <a:moveTo>
                    <a:pt x="1382516" y="1536700"/>
                  </a:moveTo>
                  <a:lnTo>
                    <a:pt x="1380544" y="1536700"/>
                  </a:lnTo>
                  <a:lnTo>
                    <a:pt x="1377995" y="1524000"/>
                  </a:lnTo>
                  <a:lnTo>
                    <a:pt x="1382131" y="1524000"/>
                  </a:lnTo>
                  <a:lnTo>
                    <a:pt x="1382516" y="1536700"/>
                  </a:lnTo>
                  <a:close/>
                </a:path>
                <a:path w="2265680" h="1816100">
                  <a:moveTo>
                    <a:pt x="1385642" y="1536700"/>
                  </a:moveTo>
                  <a:lnTo>
                    <a:pt x="1383863" y="1536700"/>
                  </a:lnTo>
                  <a:lnTo>
                    <a:pt x="1382853" y="1524000"/>
                  </a:lnTo>
                  <a:lnTo>
                    <a:pt x="1385306" y="1524000"/>
                  </a:lnTo>
                  <a:lnTo>
                    <a:pt x="1385642" y="1536700"/>
                  </a:lnTo>
                  <a:close/>
                </a:path>
                <a:path w="2265680" h="1816100">
                  <a:moveTo>
                    <a:pt x="1387615" y="1536700"/>
                  </a:moveTo>
                  <a:lnTo>
                    <a:pt x="1387037" y="1536700"/>
                  </a:lnTo>
                  <a:lnTo>
                    <a:pt x="1385306" y="1524000"/>
                  </a:lnTo>
                  <a:lnTo>
                    <a:pt x="1388432" y="1524000"/>
                  </a:lnTo>
                  <a:lnTo>
                    <a:pt x="1387615" y="1536700"/>
                  </a:lnTo>
                  <a:close/>
                </a:path>
                <a:path w="2265680" h="1816100">
                  <a:moveTo>
                    <a:pt x="1389250" y="1536700"/>
                  </a:moveTo>
                  <a:lnTo>
                    <a:pt x="1388432" y="1524000"/>
                  </a:lnTo>
                  <a:lnTo>
                    <a:pt x="1390789" y="1524000"/>
                  </a:lnTo>
                  <a:lnTo>
                    <a:pt x="1389250" y="1536700"/>
                  </a:lnTo>
                  <a:close/>
                </a:path>
                <a:path w="2265680" h="1816100">
                  <a:moveTo>
                    <a:pt x="2047103" y="1536700"/>
                  </a:moveTo>
                  <a:lnTo>
                    <a:pt x="1391607" y="1536700"/>
                  </a:lnTo>
                  <a:lnTo>
                    <a:pt x="1390789" y="1524000"/>
                  </a:lnTo>
                  <a:lnTo>
                    <a:pt x="2047872" y="1524000"/>
                  </a:lnTo>
                  <a:lnTo>
                    <a:pt x="2047103" y="1536700"/>
                  </a:lnTo>
                  <a:close/>
                </a:path>
                <a:path w="2265680" h="1816100">
                  <a:moveTo>
                    <a:pt x="1305605" y="1536700"/>
                  </a:moveTo>
                  <a:close/>
                </a:path>
                <a:path w="2265680" h="1816100">
                  <a:moveTo>
                    <a:pt x="1336822" y="1549400"/>
                  </a:moveTo>
                  <a:lnTo>
                    <a:pt x="219188" y="1549400"/>
                  </a:lnTo>
                  <a:lnTo>
                    <a:pt x="218322" y="1536700"/>
                  </a:lnTo>
                  <a:lnTo>
                    <a:pt x="1331291" y="1536700"/>
                  </a:lnTo>
                  <a:lnTo>
                    <a:pt x="1336822" y="1549400"/>
                  </a:lnTo>
                  <a:close/>
                </a:path>
                <a:path w="2265680" h="1816100">
                  <a:moveTo>
                    <a:pt x="2042966" y="1549400"/>
                  </a:moveTo>
                  <a:lnTo>
                    <a:pt x="1427682" y="1549400"/>
                  </a:lnTo>
                  <a:lnTo>
                    <a:pt x="1426335" y="1536700"/>
                  </a:lnTo>
                  <a:lnTo>
                    <a:pt x="2044169" y="1536700"/>
                  </a:lnTo>
                  <a:lnTo>
                    <a:pt x="2042966" y="1549400"/>
                  </a:lnTo>
                  <a:close/>
                </a:path>
                <a:path w="2265680" h="1816100">
                  <a:moveTo>
                    <a:pt x="229144" y="1562100"/>
                  </a:moveTo>
                  <a:lnTo>
                    <a:pt x="227413" y="1549400"/>
                  </a:lnTo>
                  <a:lnTo>
                    <a:pt x="229180" y="1560247"/>
                  </a:lnTo>
                  <a:lnTo>
                    <a:pt x="229144" y="1562100"/>
                  </a:lnTo>
                  <a:close/>
                </a:path>
                <a:path w="2265680" h="1816100">
                  <a:moveTo>
                    <a:pt x="229285" y="1554691"/>
                  </a:moveTo>
                  <a:lnTo>
                    <a:pt x="229144" y="1549400"/>
                  </a:lnTo>
                  <a:lnTo>
                    <a:pt x="229385" y="1549400"/>
                  </a:lnTo>
                  <a:lnTo>
                    <a:pt x="229285" y="1554691"/>
                  </a:lnTo>
                  <a:close/>
                </a:path>
                <a:path w="2265680" h="1816100">
                  <a:moveTo>
                    <a:pt x="1359044" y="1562100"/>
                  </a:moveTo>
                  <a:lnTo>
                    <a:pt x="230539" y="1562100"/>
                  </a:lnTo>
                  <a:lnTo>
                    <a:pt x="232800" y="1549400"/>
                  </a:lnTo>
                  <a:lnTo>
                    <a:pt x="1355821" y="1549400"/>
                  </a:lnTo>
                  <a:lnTo>
                    <a:pt x="1359044" y="1562100"/>
                  </a:lnTo>
                  <a:close/>
                </a:path>
                <a:path w="2265680" h="1816100">
                  <a:moveTo>
                    <a:pt x="1361112" y="1562100"/>
                  </a:moveTo>
                  <a:lnTo>
                    <a:pt x="1359044" y="1562100"/>
                  </a:lnTo>
                  <a:lnTo>
                    <a:pt x="1360727" y="1549400"/>
                  </a:lnTo>
                  <a:lnTo>
                    <a:pt x="1361112" y="1562100"/>
                  </a:lnTo>
                  <a:close/>
                </a:path>
                <a:path w="2265680" h="1816100">
                  <a:moveTo>
                    <a:pt x="2008864" y="1625600"/>
                  </a:moveTo>
                  <a:lnTo>
                    <a:pt x="1453511" y="1625600"/>
                  </a:lnTo>
                  <a:lnTo>
                    <a:pt x="1445831" y="1612900"/>
                  </a:lnTo>
                  <a:lnTo>
                    <a:pt x="1439003" y="1587500"/>
                  </a:lnTo>
                  <a:lnTo>
                    <a:pt x="1433212" y="1574800"/>
                  </a:lnTo>
                  <a:lnTo>
                    <a:pt x="1428644" y="1549400"/>
                  </a:lnTo>
                  <a:lnTo>
                    <a:pt x="2039551" y="1549400"/>
                  </a:lnTo>
                  <a:lnTo>
                    <a:pt x="2038300" y="1562100"/>
                  </a:lnTo>
                  <a:lnTo>
                    <a:pt x="2037483" y="1562100"/>
                  </a:lnTo>
                  <a:lnTo>
                    <a:pt x="2037476" y="1562947"/>
                  </a:lnTo>
                  <a:lnTo>
                    <a:pt x="2036713" y="1574800"/>
                  </a:lnTo>
                  <a:lnTo>
                    <a:pt x="2030460" y="1574800"/>
                  </a:lnTo>
                  <a:lnTo>
                    <a:pt x="2028632" y="1587500"/>
                  </a:lnTo>
                  <a:lnTo>
                    <a:pt x="2023871" y="1587500"/>
                  </a:lnTo>
                  <a:lnTo>
                    <a:pt x="2021899" y="1600200"/>
                  </a:lnTo>
                  <a:lnTo>
                    <a:pt x="2017185" y="1600200"/>
                  </a:lnTo>
                  <a:lnTo>
                    <a:pt x="2016704" y="1612900"/>
                  </a:lnTo>
                  <a:lnTo>
                    <a:pt x="2009249" y="1612900"/>
                  </a:lnTo>
                  <a:lnTo>
                    <a:pt x="2008864" y="1625600"/>
                  </a:lnTo>
                  <a:close/>
                </a:path>
                <a:path w="2265680" h="1816100">
                  <a:moveTo>
                    <a:pt x="2040224" y="1562100"/>
                  </a:moveTo>
                  <a:lnTo>
                    <a:pt x="2039551" y="1549400"/>
                  </a:lnTo>
                  <a:lnTo>
                    <a:pt x="2039792" y="1549400"/>
                  </a:lnTo>
                  <a:lnTo>
                    <a:pt x="2040551" y="1558510"/>
                  </a:lnTo>
                  <a:lnTo>
                    <a:pt x="2040224" y="1562100"/>
                  </a:lnTo>
                  <a:close/>
                </a:path>
                <a:path w="2265680" h="1816100">
                  <a:moveTo>
                    <a:pt x="2040850" y="1562100"/>
                  </a:moveTo>
                  <a:lnTo>
                    <a:pt x="2040551" y="1558510"/>
                  </a:lnTo>
                  <a:lnTo>
                    <a:pt x="2041379" y="1549400"/>
                  </a:lnTo>
                  <a:lnTo>
                    <a:pt x="2040850" y="1562100"/>
                  </a:lnTo>
                  <a:close/>
                </a:path>
                <a:path w="2265680" h="1816100">
                  <a:moveTo>
                    <a:pt x="229481" y="1562100"/>
                  </a:moveTo>
                  <a:lnTo>
                    <a:pt x="229180" y="1560247"/>
                  </a:lnTo>
                  <a:lnTo>
                    <a:pt x="229285" y="1554691"/>
                  </a:lnTo>
                  <a:lnTo>
                    <a:pt x="229481" y="1562100"/>
                  </a:lnTo>
                  <a:close/>
                </a:path>
                <a:path w="2265680" h="1816100">
                  <a:moveTo>
                    <a:pt x="1381218" y="1574800"/>
                  </a:moveTo>
                  <a:lnTo>
                    <a:pt x="252521" y="1574800"/>
                  </a:lnTo>
                  <a:lnTo>
                    <a:pt x="256032" y="1562100"/>
                  </a:lnTo>
                  <a:lnTo>
                    <a:pt x="1380496" y="1562100"/>
                  </a:lnTo>
                  <a:lnTo>
                    <a:pt x="1381218" y="1574800"/>
                  </a:lnTo>
                  <a:close/>
                </a:path>
                <a:path w="2265680" h="1816100">
                  <a:moveTo>
                    <a:pt x="2037386" y="1574800"/>
                  </a:moveTo>
                  <a:lnTo>
                    <a:pt x="2037476" y="1562947"/>
                  </a:lnTo>
                  <a:lnTo>
                    <a:pt x="2037531" y="1562100"/>
                  </a:lnTo>
                  <a:lnTo>
                    <a:pt x="2037386" y="1574800"/>
                  </a:lnTo>
                  <a:close/>
                </a:path>
                <a:path w="2265680" h="1816100">
                  <a:moveTo>
                    <a:pt x="1390212" y="1587500"/>
                  </a:moveTo>
                  <a:lnTo>
                    <a:pt x="278398" y="1587500"/>
                  </a:lnTo>
                  <a:lnTo>
                    <a:pt x="273973" y="1574800"/>
                  </a:lnTo>
                  <a:lnTo>
                    <a:pt x="1390068" y="1574800"/>
                  </a:lnTo>
                  <a:lnTo>
                    <a:pt x="1390212" y="1587500"/>
                  </a:lnTo>
                  <a:close/>
                </a:path>
                <a:path w="2265680" h="1816100">
                  <a:moveTo>
                    <a:pt x="301534" y="1600200"/>
                  </a:moveTo>
                  <a:lnTo>
                    <a:pt x="299610" y="1587500"/>
                  </a:lnTo>
                  <a:lnTo>
                    <a:pt x="303410" y="1587500"/>
                  </a:lnTo>
                  <a:lnTo>
                    <a:pt x="301534" y="1600200"/>
                  </a:lnTo>
                  <a:close/>
                </a:path>
                <a:path w="2265680" h="1816100">
                  <a:moveTo>
                    <a:pt x="1390645" y="1600200"/>
                  </a:moveTo>
                  <a:lnTo>
                    <a:pt x="308845" y="1600200"/>
                  </a:lnTo>
                  <a:lnTo>
                    <a:pt x="304372" y="1587500"/>
                  </a:lnTo>
                  <a:lnTo>
                    <a:pt x="1390789" y="1587500"/>
                  </a:lnTo>
                  <a:lnTo>
                    <a:pt x="1390645" y="1600200"/>
                  </a:lnTo>
                  <a:close/>
                </a:path>
                <a:path w="2265680" h="1816100">
                  <a:moveTo>
                    <a:pt x="1386797" y="1612900"/>
                  </a:moveTo>
                  <a:lnTo>
                    <a:pt x="327796" y="1612900"/>
                  </a:lnTo>
                  <a:lnTo>
                    <a:pt x="324381" y="1600200"/>
                  </a:lnTo>
                  <a:lnTo>
                    <a:pt x="1386893" y="1600200"/>
                  </a:lnTo>
                  <a:lnTo>
                    <a:pt x="1386797" y="1612900"/>
                  </a:lnTo>
                  <a:close/>
                </a:path>
                <a:path w="2265680" h="1816100">
                  <a:moveTo>
                    <a:pt x="2018147" y="1612900"/>
                  </a:moveTo>
                  <a:lnTo>
                    <a:pt x="2018244" y="1600200"/>
                  </a:lnTo>
                  <a:lnTo>
                    <a:pt x="2018821" y="1600200"/>
                  </a:lnTo>
                  <a:lnTo>
                    <a:pt x="2018147" y="1612900"/>
                  </a:lnTo>
                  <a:close/>
                </a:path>
                <a:path w="2265680" h="1816100">
                  <a:moveTo>
                    <a:pt x="1369674" y="1625600"/>
                  </a:moveTo>
                  <a:lnTo>
                    <a:pt x="351701" y="1625600"/>
                  </a:lnTo>
                  <a:lnTo>
                    <a:pt x="348575" y="1612900"/>
                  </a:lnTo>
                  <a:lnTo>
                    <a:pt x="1369722" y="1612900"/>
                  </a:lnTo>
                  <a:lnTo>
                    <a:pt x="1369674" y="1625600"/>
                  </a:lnTo>
                  <a:close/>
                </a:path>
                <a:path w="2265680" h="1816100">
                  <a:moveTo>
                    <a:pt x="2009778" y="1625600"/>
                  </a:moveTo>
                  <a:lnTo>
                    <a:pt x="2009249" y="1612900"/>
                  </a:lnTo>
                  <a:lnTo>
                    <a:pt x="2011605" y="1612900"/>
                  </a:lnTo>
                  <a:lnTo>
                    <a:pt x="2009778" y="1625600"/>
                  </a:lnTo>
                  <a:close/>
                </a:path>
                <a:path w="2265680" h="1816100">
                  <a:moveTo>
                    <a:pt x="1335812" y="1638300"/>
                  </a:moveTo>
                  <a:lnTo>
                    <a:pt x="378877" y="1638300"/>
                  </a:lnTo>
                  <a:lnTo>
                    <a:pt x="376857" y="1625600"/>
                  </a:lnTo>
                  <a:lnTo>
                    <a:pt x="1335908" y="1625600"/>
                  </a:lnTo>
                  <a:lnTo>
                    <a:pt x="1335812" y="1638300"/>
                  </a:lnTo>
                  <a:close/>
                </a:path>
                <a:path w="2265680" h="1816100">
                  <a:moveTo>
                    <a:pt x="1338938" y="1638300"/>
                  </a:moveTo>
                  <a:lnTo>
                    <a:pt x="1337639" y="1638300"/>
                  </a:lnTo>
                  <a:lnTo>
                    <a:pt x="1338409" y="1625600"/>
                  </a:lnTo>
                  <a:lnTo>
                    <a:pt x="1340477" y="1625600"/>
                  </a:lnTo>
                  <a:lnTo>
                    <a:pt x="1338938" y="1638300"/>
                  </a:lnTo>
                  <a:close/>
                </a:path>
                <a:path w="2265680" h="1816100">
                  <a:moveTo>
                    <a:pt x="1998089" y="1638300"/>
                  </a:moveTo>
                  <a:lnTo>
                    <a:pt x="1454954" y="1638300"/>
                  </a:lnTo>
                  <a:lnTo>
                    <a:pt x="1454185" y="1625600"/>
                  </a:lnTo>
                  <a:lnTo>
                    <a:pt x="1999340" y="1625600"/>
                  </a:lnTo>
                  <a:lnTo>
                    <a:pt x="1998089" y="1638300"/>
                  </a:lnTo>
                  <a:close/>
                </a:path>
                <a:path w="2265680" h="1816100">
                  <a:moveTo>
                    <a:pt x="1296852" y="1651000"/>
                  </a:moveTo>
                  <a:lnTo>
                    <a:pt x="404370" y="1651000"/>
                  </a:lnTo>
                  <a:lnTo>
                    <a:pt x="400907" y="1638300"/>
                  </a:lnTo>
                  <a:lnTo>
                    <a:pt x="1299401" y="1638300"/>
                  </a:lnTo>
                  <a:lnTo>
                    <a:pt x="1296852" y="1651000"/>
                  </a:lnTo>
                  <a:close/>
                </a:path>
                <a:path w="2265680" h="1816100">
                  <a:moveTo>
                    <a:pt x="1986642" y="1651000"/>
                  </a:moveTo>
                  <a:lnTo>
                    <a:pt x="1462650" y="1651000"/>
                  </a:lnTo>
                  <a:lnTo>
                    <a:pt x="1460774" y="1638300"/>
                  </a:lnTo>
                  <a:lnTo>
                    <a:pt x="1990682" y="1638300"/>
                  </a:lnTo>
                  <a:lnTo>
                    <a:pt x="1986642" y="1651000"/>
                  </a:lnTo>
                  <a:close/>
                </a:path>
                <a:path w="2265680" h="1816100">
                  <a:moveTo>
                    <a:pt x="1245289" y="1663700"/>
                  </a:moveTo>
                  <a:lnTo>
                    <a:pt x="423754" y="1663700"/>
                  </a:lnTo>
                  <a:lnTo>
                    <a:pt x="422792" y="1651000"/>
                  </a:lnTo>
                  <a:lnTo>
                    <a:pt x="1249041" y="1651000"/>
                  </a:lnTo>
                  <a:lnTo>
                    <a:pt x="1245289" y="1663700"/>
                  </a:lnTo>
                  <a:close/>
                </a:path>
                <a:path w="2265680" h="1816100">
                  <a:moveTo>
                    <a:pt x="1254476" y="1663700"/>
                  </a:moveTo>
                  <a:lnTo>
                    <a:pt x="1253947" y="1663700"/>
                  </a:lnTo>
                  <a:lnTo>
                    <a:pt x="1254668" y="1651000"/>
                  </a:lnTo>
                  <a:lnTo>
                    <a:pt x="1258805" y="1651000"/>
                  </a:lnTo>
                  <a:lnTo>
                    <a:pt x="1254476" y="1663700"/>
                  </a:lnTo>
                  <a:close/>
                </a:path>
                <a:path w="2265680" h="1816100">
                  <a:moveTo>
                    <a:pt x="1971154" y="1663700"/>
                  </a:moveTo>
                  <a:lnTo>
                    <a:pt x="1476214" y="1663700"/>
                  </a:lnTo>
                  <a:lnTo>
                    <a:pt x="1474674" y="1651000"/>
                  </a:lnTo>
                  <a:lnTo>
                    <a:pt x="1972501" y="1651000"/>
                  </a:lnTo>
                  <a:lnTo>
                    <a:pt x="1971154" y="1663700"/>
                  </a:lnTo>
                  <a:close/>
                </a:path>
                <a:path w="2265680" h="1816100">
                  <a:moveTo>
                    <a:pt x="1207291" y="1676400"/>
                  </a:moveTo>
                  <a:lnTo>
                    <a:pt x="453189" y="1676400"/>
                  </a:lnTo>
                  <a:lnTo>
                    <a:pt x="447683" y="1663700"/>
                  </a:lnTo>
                  <a:lnTo>
                    <a:pt x="1211668" y="1663700"/>
                  </a:lnTo>
                  <a:lnTo>
                    <a:pt x="1207291" y="1676400"/>
                  </a:lnTo>
                  <a:close/>
                </a:path>
                <a:path w="2265680" h="1816100">
                  <a:moveTo>
                    <a:pt x="1948403" y="1676400"/>
                  </a:moveTo>
                  <a:lnTo>
                    <a:pt x="1490692" y="1676400"/>
                  </a:lnTo>
                  <a:lnTo>
                    <a:pt x="1490403" y="1663700"/>
                  </a:lnTo>
                  <a:lnTo>
                    <a:pt x="1948307" y="1663700"/>
                  </a:lnTo>
                  <a:lnTo>
                    <a:pt x="1948403" y="1676400"/>
                  </a:lnTo>
                  <a:close/>
                </a:path>
                <a:path w="2265680" h="1816100">
                  <a:moveTo>
                    <a:pt x="1171938" y="1689100"/>
                  </a:moveTo>
                  <a:lnTo>
                    <a:pt x="481233" y="1689100"/>
                  </a:lnTo>
                  <a:lnTo>
                    <a:pt x="474932" y="1676400"/>
                  </a:lnTo>
                  <a:lnTo>
                    <a:pt x="1173381" y="1676400"/>
                  </a:lnTo>
                  <a:lnTo>
                    <a:pt x="1171938" y="1689100"/>
                  </a:lnTo>
                  <a:close/>
                </a:path>
                <a:path w="2265680" h="1816100">
                  <a:moveTo>
                    <a:pt x="1174006" y="1689100"/>
                  </a:moveTo>
                  <a:lnTo>
                    <a:pt x="1175353" y="1676400"/>
                  </a:lnTo>
                  <a:lnTo>
                    <a:pt x="1177806" y="1676400"/>
                  </a:lnTo>
                  <a:lnTo>
                    <a:pt x="1174006" y="1689100"/>
                  </a:lnTo>
                  <a:close/>
                </a:path>
                <a:path w="2265680" h="1816100">
                  <a:moveTo>
                    <a:pt x="1516569" y="1689100"/>
                  </a:moveTo>
                  <a:lnTo>
                    <a:pt x="1514356" y="1689100"/>
                  </a:lnTo>
                  <a:lnTo>
                    <a:pt x="1515944" y="1676400"/>
                  </a:lnTo>
                  <a:lnTo>
                    <a:pt x="1517339" y="1676400"/>
                  </a:lnTo>
                  <a:lnTo>
                    <a:pt x="1516569" y="1689100"/>
                  </a:lnTo>
                  <a:close/>
                </a:path>
                <a:path w="2265680" h="1816100">
                  <a:moveTo>
                    <a:pt x="1906124" y="1689100"/>
                  </a:moveTo>
                  <a:lnTo>
                    <a:pt x="1517868" y="1689100"/>
                  </a:lnTo>
                  <a:lnTo>
                    <a:pt x="1519695" y="1676400"/>
                  </a:lnTo>
                  <a:lnTo>
                    <a:pt x="1907038" y="1676400"/>
                  </a:lnTo>
                  <a:lnTo>
                    <a:pt x="1907301" y="1683343"/>
                  </a:lnTo>
                  <a:lnTo>
                    <a:pt x="1906124" y="1689100"/>
                  </a:lnTo>
                  <a:close/>
                </a:path>
                <a:path w="2265680" h="1816100">
                  <a:moveTo>
                    <a:pt x="1908529" y="1677338"/>
                  </a:moveTo>
                  <a:lnTo>
                    <a:pt x="1908529" y="1676400"/>
                  </a:lnTo>
                  <a:lnTo>
                    <a:pt x="1908721" y="1676400"/>
                  </a:lnTo>
                  <a:lnTo>
                    <a:pt x="1908529" y="1677338"/>
                  </a:lnTo>
                  <a:close/>
                </a:path>
                <a:path w="2265680" h="1816100">
                  <a:moveTo>
                    <a:pt x="1916128" y="1689100"/>
                  </a:moveTo>
                  <a:lnTo>
                    <a:pt x="1913483" y="1689100"/>
                  </a:lnTo>
                  <a:lnTo>
                    <a:pt x="1908721" y="1676400"/>
                  </a:lnTo>
                  <a:lnTo>
                    <a:pt x="1915551" y="1676400"/>
                  </a:lnTo>
                  <a:lnTo>
                    <a:pt x="1916128" y="1689100"/>
                  </a:lnTo>
                  <a:close/>
                </a:path>
                <a:path w="2265680" h="1816100">
                  <a:moveTo>
                    <a:pt x="1908529" y="1689100"/>
                  </a:moveTo>
                  <a:lnTo>
                    <a:pt x="1907519" y="1689100"/>
                  </a:lnTo>
                  <a:lnTo>
                    <a:pt x="1907301" y="1683343"/>
                  </a:lnTo>
                  <a:lnTo>
                    <a:pt x="1908529" y="1677338"/>
                  </a:lnTo>
                  <a:lnTo>
                    <a:pt x="1908529" y="1689100"/>
                  </a:lnTo>
                  <a:close/>
                </a:path>
                <a:path w="2265680" h="1816100">
                  <a:moveTo>
                    <a:pt x="504464" y="1701800"/>
                  </a:moveTo>
                  <a:lnTo>
                    <a:pt x="500424" y="1689100"/>
                  </a:lnTo>
                  <a:lnTo>
                    <a:pt x="506244" y="1689100"/>
                  </a:lnTo>
                  <a:lnTo>
                    <a:pt x="504464" y="1701800"/>
                  </a:lnTo>
                  <a:close/>
                </a:path>
                <a:path w="2265680" h="1816100">
                  <a:moveTo>
                    <a:pt x="1136056" y="1701800"/>
                  </a:moveTo>
                  <a:lnTo>
                    <a:pt x="505523" y="1701800"/>
                  </a:lnTo>
                  <a:lnTo>
                    <a:pt x="506244" y="1689100"/>
                  </a:lnTo>
                  <a:lnTo>
                    <a:pt x="1140048" y="1689100"/>
                  </a:lnTo>
                  <a:lnTo>
                    <a:pt x="1136056" y="1701800"/>
                  </a:lnTo>
                  <a:close/>
                </a:path>
                <a:path w="2265680" h="1816100">
                  <a:moveTo>
                    <a:pt x="1140053" y="1690512"/>
                  </a:moveTo>
                  <a:lnTo>
                    <a:pt x="1140096" y="1689100"/>
                  </a:lnTo>
                  <a:lnTo>
                    <a:pt x="1140053" y="1690512"/>
                  </a:lnTo>
                  <a:close/>
                </a:path>
                <a:path w="2265680" h="1816100">
                  <a:moveTo>
                    <a:pt x="1840372" y="1701800"/>
                  </a:moveTo>
                  <a:lnTo>
                    <a:pt x="1568228" y="1701800"/>
                  </a:lnTo>
                  <a:lnTo>
                    <a:pt x="1563995" y="1689100"/>
                  </a:lnTo>
                  <a:lnTo>
                    <a:pt x="1842393" y="1689100"/>
                  </a:lnTo>
                  <a:lnTo>
                    <a:pt x="1840372" y="1701800"/>
                  </a:lnTo>
                  <a:close/>
                </a:path>
                <a:path w="2265680" h="1816100">
                  <a:moveTo>
                    <a:pt x="1849992" y="1701800"/>
                  </a:moveTo>
                  <a:lnTo>
                    <a:pt x="1845856" y="1701800"/>
                  </a:lnTo>
                  <a:lnTo>
                    <a:pt x="1842393" y="1689100"/>
                  </a:lnTo>
                  <a:lnTo>
                    <a:pt x="1851291" y="1689100"/>
                  </a:lnTo>
                  <a:lnTo>
                    <a:pt x="1849992" y="1701800"/>
                  </a:lnTo>
                  <a:close/>
                </a:path>
                <a:path w="2265680" h="1816100">
                  <a:moveTo>
                    <a:pt x="1854081" y="1701800"/>
                  </a:moveTo>
                  <a:lnTo>
                    <a:pt x="1852734" y="1701800"/>
                  </a:lnTo>
                  <a:lnTo>
                    <a:pt x="1851291" y="1689100"/>
                  </a:lnTo>
                  <a:lnTo>
                    <a:pt x="1852830" y="1689100"/>
                  </a:lnTo>
                  <a:lnTo>
                    <a:pt x="1854193" y="1698829"/>
                  </a:lnTo>
                  <a:lnTo>
                    <a:pt x="1854081" y="1701800"/>
                  </a:lnTo>
                  <a:close/>
                </a:path>
                <a:path w="2265680" h="1816100">
                  <a:moveTo>
                    <a:pt x="1855187" y="1701800"/>
                  </a:moveTo>
                  <a:lnTo>
                    <a:pt x="1854610" y="1701800"/>
                  </a:lnTo>
                  <a:lnTo>
                    <a:pt x="1854193" y="1698829"/>
                  </a:lnTo>
                  <a:lnTo>
                    <a:pt x="1854562" y="1689100"/>
                  </a:lnTo>
                  <a:lnTo>
                    <a:pt x="1855620" y="1689100"/>
                  </a:lnTo>
                  <a:lnTo>
                    <a:pt x="1855187" y="1701800"/>
                  </a:lnTo>
                  <a:close/>
                </a:path>
                <a:path w="2265680" h="1816100">
                  <a:moveTo>
                    <a:pt x="1856245" y="1701800"/>
                  </a:moveTo>
                  <a:lnTo>
                    <a:pt x="1855620" y="1689100"/>
                  </a:lnTo>
                  <a:lnTo>
                    <a:pt x="1856678" y="1689100"/>
                  </a:lnTo>
                  <a:lnTo>
                    <a:pt x="1856245" y="1701800"/>
                  </a:lnTo>
                  <a:close/>
                </a:path>
                <a:path w="2265680" h="1816100">
                  <a:moveTo>
                    <a:pt x="1860093" y="1701800"/>
                  </a:moveTo>
                  <a:lnTo>
                    <a:pt x="1859853" y="1689100"/>
                  </a:lnTo>
                  <a:lnTo>
                    <a:pt x="1860718" y="1689100"/>
                  </a:lnTo>
                  <a:lnTo>
                    <a:pt x="1860093" y="1701800"/>
                  </a:lnTo>
                  <a:close/>
                </a:path>
                <a:path w="2265680" h="1816100">
                  <a:moveTo>
                    <a:pt x="1139711" y="1701800"/>
                  </a:moveTo>
                  <a:lnTo>
                    <a:pt x="1139327" y="1701800"/>
                  </a:lnTo>
                  <a:lnTo>
                    <a:pt x="1140053" y="1690512"/>
                  </a:lnTo>
                  <a:lnTo>
                    <a:pt x="1139711" y="1701800"/>
                  </a:lnTo>
                  <a:close/>
                </a:path>
                <a:path w="2265680" h="1816100">
                  <a:moveTo>
                    <a:pt x="1854610" y="1701800"/>
                  </a:moveTo>
                  <a:lnTo>
                    <a:pt x="1854081" y="1701800"/>
                  </a:lnTo>
                  <a:lnTo>
                    <a:pt x="1854193" y="1698829"/>
                  </a:lnTo>
                  <a:lnTo>
                    <a:pt x="1854610" y="1701800"/>
                  </a:lnTo>
                  <a:close/>
                </a:path>
                <a:path w="2265680" h="1816100">
                  <a:moveTo>
                    <a:pt x="1099645" y="1714500"/>
                  </a:moveTo>
                  <a:lnTo>
                    <a:pt x="535440" y="1714500"/>
                  </a:lnTo>
                  <a:lnTo>
                    <a:pt x="531833" y="1701800"/>
                  </a:lnTo>
                  <a:lnTo>
                    <a:pt x="1101761" y="1701800"/>
                  </a:lnTo>
                  <a:lnTo>
                    <a:pt x="1099645" y="1714500"/>
                  </a:lnTo>
                  <a:close/>
                </a:path>
                <a:path w="2265680" h="1816100">
                  <a:moveTo>
                    <a:pt x="1104791" y="1714500"/>
                  </a:moveTo>
                  <a:lnTo>
                    <a:pt x="1101761" y="1701800"/>
                  </a:lnTo>
                  <a:lnTo>
                    <a:pt x="1110130" y="1701800"/>
                  </a:lnTo>
                  <a:lnTo>
                    <a:pt x="1104791" y="1714500"/>
                  </a:lnTo>
                  <a:close/>
                </a:path>
                <a:path w="2265680" h="1816100">
                  <a:moveTo>
                    <a:pt x="1648793" y="1714500"/>
                  </a:moveTo>
                  <a:lnTo>
                    <a:pt x="1646821" y="1701800"/>
                  </a:lnTo>
                  <a:lnTo>
                    <a:pt x="1649900" y="1701800"/>
                  </a:lnTo>
                  <a:lnTo>
                    <a:pt x="1648793" y="1714500"/>
                  </a:lnTo>
                  <a:close/>
                </a:path>
                <a:path w="2265680" h="1816100">
                  <a:moveTo>
                    <a:pt x="1653555" y="1714500"/>
                  </a:moveTo>
                  <a:lnTo>
                    <a:pt x="1649948" y="1701800"/>
                  </a:lnTo>
                  <a:lnTo>
                    <a:pt x="1655239" y="1701800"/>
                  </a:lnTo>
                  <a:lnTo>
                    <a:pt x="1653555" y="1714500"/>
                  </a:lnTo>
                  <a:close/>
                </a:path>
                <a:path w="2265680" h="1816100">
                  <a:moveTo>
                    <a:pt x="1692515" y="1714500"/>
                  </a:moveTo>
                  <a:lnTo>
                    <a:pt x="1689100" y="1714500"/>
                  </a:lnTo>
                  <a:lnTo>
                    <a:pt x="1683377" y="1701800"/>
                  </a:lnTo>
                  <a:lnTo>
                    <a:pt x="1696219" y="1701800"/>
                  </a:lnTo>
                  <a:lnTo>
                    <a:pt x="1692515" y="1714500"/>
                  </a:lnTo>
                  <a:close/>
                </a:path>
                <a:path w="2265680" h="1816100">
                  <a:moveTo>
                    <a:pt x="1696460" y="1714500"/>
                  </a:moveTo>
                  <a:lnTo>
                    <a:pt x="1695209" y="1714500"/>
                  </a:lnTo>
                  <a:lnTo>
                    <a:pt x="1697903" y="1701800"/>
                  </a:lnTo>
                  <a:lnTo>
                    <a:pt x="1700452" y="1701800"/>
                  </a:lnTo>
                  <a:lnTo>
                    <a:pt x="1696460" y="1714500"/>
                  </a:lnTo>
                  <a:close/>
                </a:path>
                <a:path w="2265680" h="1816100">
                  <a:moveTo>
                    <a:pt x="1702760" y="1714500"/>
                  </a:moveTo>
                  <a:lnTo>
                    <a:pt x="1700452" y="1701800"/>
                  </a:lnTo>
                  <a:lnTo>
                    <a:pt x="1706031" y="1701800"/>
                  </a:lnTo>
                  <a:lnTo>
                    <a:pt x="1702760" y="1714500"/>
                  </a:lnTo>
                  <a:close/>
                </a:path>
                <a:path w="2265680" h="1816100">
                  <a:moveTo>
                    <a:pt x="1708677" y="1714500"/>
                  </a:moveTo>
                  <a:lnTo>
                    <a:pt x="1706031" y="1701800"/>
                  </a:lnTo>
                  <a:lnTo>
                    <a:pt x="1715026" y="1701800"/>
                  </a:lnTo>
                  <a:lnTo>
                    <a:pt x="1708677" y="1714500"/>
                  </a:lnTo>
                  <a:close/>
                </a:path>
                <a:path w="2265680" h="1816100">
                  <a:moveTo>
                    <a:pt x="1718344" y="1713802"/>
                  </a:moveTo>
                  <a:lnTo>
                    <a:pt x="1715026" y="1701800"/>
                  </a:lnTo>
                  <a:lnTo>
                    <a:pt x="1719162" y="1701800"/>
                  </a:lnTo>
                  <a:lnTo>
                    <a:pt x="1718344" y="1713802"/>
                  </a:lnTo>
                  <a:close/>
                </a:path>
                <a:path w="2265680" h="1816100">
                  <a:moveTo>
                    <a:pt x="1719298" y="1708943"/>
                  </a:moveTo>
                  <a:lnTo>
                    <a:pt x="1719162" y="1701800"/>
                  </a:lnTo>
                  <a:lnTo>
                    <a:pt x="1719595" y="1701800"/>
                  </a:lnTo>
                  <a:lnTo>
                    <a:pt x="1719298" y="1708943"/>
                  </a:lnTo>
                  <a:close/>
                </a:path>
                <a:path w="2265680" h="1816100">
                  <a:moveTo>
                    <a:pt x="1745424" y="1714500"/>
                  </a:moveTo>
                  <a:lnTo>
                    <a:pt x="1734987" y="1714500"/>
                  </a:lnTo>
                  <a:lnTo>
                    <a:pt x="1727099" y="1701800"/>
                  </a:lnTo>
                  <a:lnTo>
                    <a:pt x="1743885" y="1701800"/>
                  </a:lnTo>
                  <a:lnTo>
                    <a:pt x="1745424" y="1714500"/>
                  </a:lnTo>
                  <a:close/>
                </a:path>
                <a:path w="2265680" h="1816100">
                  <a:moveTo>
                    <a:pt x="1719403" y="1714500"/>
                  </a:moveTo>
                  <a:lnTo>
                    <a:pt x="1719066" y="1714500"/>
                  </a:lnTo>
                  <a:lnTo>
                    <a:pt x="1719298" y="1708943"/>
                  </a:lnTo>
                  <a:lnTo>
                    <a:pt x="1719403" y="1714500"/>
                  </a:lnTo>
                  <a:close/>
                </a:path>
                <a:path w="2265680" h="1816100">
                  <a:moveTo>
                    <a:pt x="1718537" y="1714500"/>
                  </a:moveTo>
                  <a:lnTo>
                    <a:pt x="1718297" y="1714500"/>
                  </a:lnTo>
                  <a:lnTo>
                    <a:pt x="1718344" y="1713802"/>
                  </a:lnTo>
                  <a:lnTo>
                    <a:pt x="1718537" y="1714500"/>
                  </a:lnTo>
                  <a:close/>
                </a:path>
                <a:path w="2265680" h="1816100">
                  <a:moveTo>
                    <a:pt x="1064388" y="1727200"/>
                  </a:moveTo>
                  <a:lnTo>
                    <a:pt x="564156" y="1727200"/>
                  </a:lnTo>
                  <a:lnTo>
                    <a:pt x="560596" y="1714500"/>
                  </a:lnTo>
                  <a:lnTo>
                    <a:pt x="1064099" y="1714500"/>
                  </a:lnTo>
                  <a:lnTo>
                    <a:pt x="1064388" y="1727200"/>
                  </a:lnTo>
                  <a:close/>
                </a:path>
                <a:path w="2265680" h="1816100">
                  <a:moveTo>
                    <a:pt x="1067178" y="1727200"/>
                  </a:moveTo>
                  <a:lnTo>
                    <a:pt x="1064628" y="1727200"/>
                  </a:lnTo>
                  <a:lnTo>
                    <a:pt x="1065254" y="1714500"/>
                  </a:lnTo>
                  <a:lnTo>
                    <a:pt x="1068765" y="1714500"/>
                  </a:lnTo>
                  <a:lnTo>
                    <a:pt x="1067178" y="1727200"/>
                  </a:lnTo>
                  <a:close/>
                </a:path>
                <a:path w="2265680" h="1816100">
                  <a:moveTo>
                    <a:pt x="1025432" y="1739900"/>
                  </a:moveTo>
                  <a:lnTo>
                    <a:pt x="593448" y="1739900"/>
                  </a:lnTo>
                  <a:lnTo>
                    <a:pt x="573006" y="1727200"/>
                  </a:lnTo>
                  <a:lnTo>
                    <a:pt x="1033123" y="1727200"/>
                  </a:lnTo>
                  <a:lnTo>
                    <a:pt x="1025432" y="1739900"/>
                  </a:lnTo>
                  <a:close/>
                </a:path>
                <a:path w="2265680" h="1816100">
                  <a:moveTo>
                    <a:pt x="939330" y="1765300"/>
                  </a:moveTo>
                  <a:lnTo>
                    <a:pt x="658286" y="1765300"/>
                  </a:lnTo>
                  <a:lnTo>
                    <a:pt x="597777" y="1739900"/>
                  </a:lnTo>
                  <a:lnTo>
                    <a:pt x="985217" y="1739900"/>
                  </a:lnTo>
                  <a:lnTo>
                    <a:pt x="981417" y="1752600"/>
                  </a:lnTo>
                  <a:lnTo>
                    <a:pt x="944428" y="1752600"/>
                  </a:lnTo>
                  <a:lnTo>
                    <a:pt x="939330" y="1765300"/>
                  </a:lnTo>
                  <a:close/>
                </a:path>
                <a:path w="2265680" h="1816100">
                  <a:moveTo>
                    <a:pt x="989594" y="1752600"/>
                  </a:moveTo>
                  <a:lnTo>
                    <a:pt x="985217" y="1739900"/>
                  </a:lnTo>
                  <a:lnTo>
                    <a:pt x="996712" y="1739900"/>
                  </a:lnTo>
                  <a:lnTo>
                    <a:pt x="989594" y="1752600"/>
                  </a:lnTo>
                  <a:close/>
                </a:path>
                <a:path w="2265680" h="1816100">
                  <a:moveTo>
                    <a:pt x="900706" y="1778000"/>
                  </a:moveTo>
                  <a:lnTo>
                    <a:pt x="662711" y="1778000"/>
                  </a:lnTo>
                  <a:lnTo>
                    <a:pt x="662374" y="1765300"/>
                  </a:lnTo>
                  <a:lnTo>
                    <a:pt x="905420" y="1765300"/>
                  </a:lnTo>
                  <a:lnTo>
                    <a:pt x="900706" y="1778000"/>
                  </a:lnTo>
                  <a:close/>
                </a:path>
                <a:path w="2265680" h="1816100">
                  <a:moveTo>
                    <a:pt x="856888" y="1790700"/>
                  </a:moveTo>
                  <a:lnTo>
                    <a:pt x="684019" y="1790700"/>
                  </a:lnTo>
                  <a:lnTo>
                    <a:pt x="680989" y="1778000"/>
                  </a:lnTo>
                  <a:lnTo>
                    <a:pt x="856503" y="1778000"/>
                  </a:lnTo>
                  <a:lnTo>
                    <a:pt x="856888" y="1790700"/>
                  </a:lnTo>
                  <a:close/>
                </a:path>
                <a:path w="2265680" h="1816100">
                  <a:moveTo>
                    <a:pt x="810905" y="1803400"/>
                  </a:moveTo>
                  <a:lnTo>
                    <a:pt x="697968" y="1803400"/>
                  </a:lnTo>
                  <a:lnTo>
                    <a:pt x="699170" y="1790700"/>
                  </a:lnTo>
                  <a:lnTo>
                    <a:pt x="812444" y="1790700"/>
                  </a:lnTo>
                  <a:lnTo>
                    <a:pt x="810905" y="1803400"/>
                  </a:lnTo>
                  <a:close/>
                </a:path>
                <a:path w="2265680" h="1816100">
                  <a:moveTo>
                    <a:pt x="814801" y="1803400"/>
                  </a:moveTo>
                  <a:lnTo>
                    <a:pt x="813454" y="1803400"/>
                  </a:lnTo>
                  <a:lnTo>
                    <a:pt x="812877" y="1790700"/>
                  </a:lnTo>
                  <a:lnTo>
                    <a:pt x="814869" y="1801893"/>
                  </a:lnTo>
                  <a:lnTo>
                    <a:pt x="814801" y="1803400"/>
                  </a:lnTo>
                  <a:close/>
                </a:path>
                <a:path w="2265680" h="1816100">
                  <a:moveTo>
                    <a:pt x="814997" y="1802613"/>
                  </a:moveTo>
                  <a:lnTo>
                    <a:pt x="814869" y="1801893"/>
                  </a:lnTo>
                  <a:lnTo>
                    <a:pt x="815378" y="1790700"/>
                  </a:lnTo>
                  <a:lnTo>
                    <a:pt x="817975" y="1790700"/>
                  </a:lnTo>
                  <a:lnTo>
                    <a:pt x="814997" y="1802613"/>
                  </a:lnTo>
                  <a:close/>
                </a:path>
                <a:path w="2265680" h="1816100">
                  <a:moveTo>
                    <a:pt x="814801" y="1803400"/>
                  </a:moveTo>
                  <a:lnTo>
                    <a:pt x="814869" y="1801893"/>
                  </a:lnTo>
                  <a:lnTo>
                    <a:pt x="814997" y="1802613"/>
                  </a:lnTo>
                  <a:lnTo>
                    <a:pt x="814801" y="1803400"/>
                  </a:lnTo>
                  <a:close/>
                </a:path>
                <a:path w="2265680" h="1816100">
                  <a:moveTo>
                    <a:pt x="815138" y="1803400"/>
                  </a:moveTo>
                  <a:lnTo>
                    <a:pt x="814801" y="1803400"/>
                  </a:lnTo>
                  <a:lnTo>
                    <a:pt x="814997" y="1802613"/>
                  </a:lnTo>
                  <a:lnTo>
                    <a:pt x="815138" y="1803400"/>
                  </a:lnTo>
                  <a:close/>
                </a:path>
                <a:path w="2265680" h="1816100">
                  <a:moveTo>
                    <a:pt x="726346" y="1816100"/>
                  </a:moveTo>
                  <a:lnTo>
                    <a:pt x="725817" y="1803400"/>
                  </a:lnTo>
                  <a:lnTo>
                    <a:pt x="727164" y="1803400"/>
                  </a:lnTo>
                  <a:lnTo>
                    <a:pt x="726346" y="1816100"/>
                  </a:lnTo>
                  <a:close/>
                </a:path>
                <a:path w="2265680" h="1816100">
                  <a:moveTo>
                    <a:pt x="728030" y="1816100"/>
                  </a:moveTo>
                  <a:lnTo>
                    <a:pt x="727164" y="1803400"/>
                  </a:lnTo>
                  <a:lnTo>
                    <a:pt x="729713" y="1803400"/>
                  </a:lnTo>
                  <a:lnTo>
                    <a:pt x="728030" y="1816100"/>
                  </a:lnTo>
                  <a:close/>
                </a:path>
                <a:path w="2265680" h="1816100">
                  <a:moveTo>
                    <a:pt x="750925" y="1816100"/>
                  </a:moveTo>
                  <a:lnTo>
                    <a:pt x="731974" y="1816100"/>
                  </a:lnTo>
                  <a:lnTo>
                    <a:pt x="729713" y="1803400"/>
                  </a:lnTo>
                  <a:lnTo>
                    <a:pt x="750492" y="1803400"/>
                  </a:lnTo>
                  <a:lnTo>
                    <a:pt x="750925" y="1816100"/>
                  </a:lnTo>
                  <a:close/>
                </a:path>
                <a:path w="2265680" h="1816100">
                  <a:moveTo>
                    <a:pt x="751647" y="1816100"/>
                  </a:moveTo>
                  <a:lnTo>
                    <a:pt x="751598" y="1803400"/>
                  </a:lnTo>
                  <a:lnTo>
                    <a:pt x="754148" y="1803400"/>
                  </a:lnTo>
                  <a:lnTo>
                    <a:pt x="751647" y="1816100"/>
                  </a:lnTo>
                  <a:close/>
                </a:path>
                <a:path w="2265680" h="1816100">
                  <a:moveTo>
                    <a:pt x="763431" y="1816100"/>
                  </a:moveTo>
                  <a:lnTo>
                    <a:pt x="757130" y="1816100"/>
                  </a:lnTo>
                  <a:lnTo>
                    <a:pt x="754436" y="1803400"/>
                  </a:lnTo>
                  <a:lnTo>
                    <a:pt x="764008" y="1803400"/>
                  </a:lnTo>
                  <a:lnTo>
                    <a:pt x="763431" y="1816100"/>
                  </a:lnTo>
                  <a:close/>
                </a:path>
                <a:path w="2265680" h="1816100">
                  <a:moveTo>
                    <a:pt x="768529" y="1816100"/>
                  </a:moveTo>
                  <a:lnTo>
                    <a:pt x="768193" y="1803400"/>
                  </a:lnTo>
                  <a:lnTo>
                    <a:pt x="771800" y="1803400"/>
                  </a:lnTo>
                  <a:lnTo>
                    <a:pt x="768529" y="1816100"/>
                  </a:lnTo>
                  <a:close/>
                </a:path>
              </a:pathLst>
            </a:custGeom>
            <a:solidFill>
              <a:srgbClr val="AE99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01147" y="2533648"/>
              <a:ext cx="1998752" cy="1765300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2672428" y="6754761"/>
            <a:ext cx="2585720" cy="2959100"/>
          </a:xfrm>
          <a:custGeom>
            <a:avLst/>
            <a:gdLst/>
            <a:ahLst/>
            <a:cxnLst/>
            <a:rect l="l" t="t" r="r" b="b"/>
            <a:pathLst>
              <a:path w="2585719" h="2959100">
                <a:moveTo>
                  <a:pt x="2476576" y="2825242"/>
                </a:moveTo>
                <a:lnTo>
                  <a:pt x="0" y="2825242"/>
                </a:lnTo>
                <a:lnTo>
                  <a:pt x="0" y="2958592"/>
                </a:lnTo>
                <a:lnTo>
                  <a:pt x="2476576" y="2958592"/>
                </a:lnTo>
                <a:lnTo>
                  <a:pt x="2476576" y="2825242"/>
                </a:lnTo>
                <a:close/>
              </a:path>
              <a:path w="2585719" h="2959100">
                <a:moveTo>
                  <a:pt x="2585364" y="0"/>
                </a:moveTo>
                <a:lnTo>
                  <a:pt x="2452014" y="0"/>
                </a:lnTo>
                <a:lnTo>
                  <a:pt x="2452014" y="2800426"/>
                </a:lnTo>
                <a:lnTo>
                  <a:pt x="2585364" y="2800426"/>
                </a:lnTo>
                <a:lnTo>
                  <a:pt x="25853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70529" y="6778573"/>
            <a:ext cx="2424430" cy="2947035"/>
          </a:xfrm>
          <a:custGeom>
            <a:avLst/>
            <a:gdLst/>
            <a:ahLst/>
            <a:cxnLst/>
            <a:rect l="l" t="t" r="r" b="b"/>
            <a:pathLst>
              <a:path w="2424429" h="2947034">
                <a:moveTo>
                  <a:pt x="133350" y="0"/>
                </a:moveTo>
                <a:lnTo>
                  <a:pt x="0" y="0"/>
                </a:lnTo>
                <a:lnTo>
                  <a:pt x="0" y="2800426"/>
                </a:lnTo>
                <a:lnTo>
                  <a:pt x="133350" y="2800426"/>
                </a:lnTo>
                <a:lnTo>
                  <a:pt x="133350" y="0"/>
                </a:lnTo>
                <a:close/>
              </a:path>
              <a:path w="2424429" h="2947034">
                <a:moveTo>
                  <a:pt x="2424277" y="2813329"/>
                </a:moveTo>
                <a:lnTo>
                  <a:pt x="109448" y="2813329"/>
                </a:lnTo>
                <a:lnTo>
                  <a:pt x="109448" y="2946679"/>
                </a:lnTo>
                <a:lnTo>
                  <a:pt x="2424277" y="2946679"/>
                </a:lnTo>
                <a:lnTo>
                  <a:pt x="2424277" y="28133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68937" y="2620581"/>
            <a:ext cx="807085" cy="1487805"/>
          </a:xfrm>
          <a:custGeom>
            <a:avLst/>
            <a:gdLst/>
            <a:ahLst/>
            <a:cxnLst/>
            <a:rect l="l" t="t" r="r" b="b"/>
            <a:pathLst>
              <a:path w="807085" h="1487804">
                <a:moveTo>
                  <a:pt x="29719" y="1487326"/>
                </a:moveTo>
                <a:lnTo>
                  <a:pt x="748" y="1461641"/>
                </a:lnTo>
                <a:lnTo>
                  <a:pt x="0" y="1455029"/>
                </a:lnTo>
                <a:lnTo>
                  <a:pt x="145995" y="743647"/>
                </a:lnTo>
                <a:lnTo>
                  <a:pt x="0" y="32298"/>
                </a:lnTo>
                <a:lnTo>
                  <a:pt x="23221" y="1263"/>
                </a:lnTo>
                <a:lnTo>
                  <a:pt x="29719" y="0"/>
                </a:lnTo>
                <a:lnTo>
                  <a:pt x="43538" y="1755"/>
                </a:lnTo>
                <a:lnTo>
                  <a:pt x="49520" y="4603"/>
                </a:lnTo>
                <a:lnTo>
                  <a:pt x="802757" y="723420"/>
                </a:lnTo>
                <a:lnTo>
                  <a:pt x="805205" y="726953"/>
                </a:lnTo>
                <a:lnTo>
                  <a:pt x="806759" y="730594"/>
                </a:lnTo>
                <a:lnTo>
                  <a:pt x="806759" y="756701"/>
                </a:lnTo>
                <a:lnTo>
                  <a:pt x="805205" y="760341"/>
                </a:lnTo>
                <a:lnTo>
                  <a:pt x="802757" y="763875"/>
                </a:lnTo>
                <a:lnTo>
                  <a:pt x="49520" y="1482723"/>
                </a:lnTo>
                <a:lnTo>
                  <a:pt x="43538" y="1485571"/>
                </a:lnTo>
                <a:lnTo>
                  <a:pt x="29719" y="1487326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4438" y="2620581"/>
            <a:ext cx="807085" cy="1487805"/>
          </a:xfrm>
          <a:custGeom>
            <a:avLst/>
            <a:gdLst/>
            <a:ahLst/>
            <a:cxnLst/>
            <a:rect l="l" t="t" r="r" b="b"/>
            <a:pathLst>
              <a:path w="807084" h="1487804">
                <a:moveTo>
                  <a:pt x="29719" y="1487326"/>
                </a:moveTo>
                <a:lnTo>
                  <a:pt x="748" y="1461641"/>
                </a:lnTo>
                <a:lnTo>
                  <a:pt x="0" y="1455029"/>
                </a:lnTo>
                <a:lnTo>
                  <a:pt x="145995" y="743647"/>
                </a:lnTo>
                <a:lnTo>
                  <a:pt x="0" y="32298"/>
                </a:lnTo>
                <a:lnTo>
                  <a:pt x="23221" y="1263"/>
                </a:lnTo>
                <a:lnTo>
                  <a:pt x="29719" y="0"/>
                </a:lnTo>
                <a:lnTo>
                  <a:pt x="43538" y="1755"/>
                </a:lnTo>
                <a:lnTo>
                  <a:pt x="49520" y="4603"/>
                </a:lnTo>
                <a:lnTo>
                  <a:pt x="802757" y="723420"/>
                </a:lnTo>
                <a:lnTo>
                  <a:pt x="805205" y="726953"/>
                </a:lnTo>
                <a:lnTo>
                  <a:pt x="806759" y="730594"/>
                </a:lnTo>
                <a:lnTo>
                  <a:pt x="806759" y="756701"/>
                </a:lnTo>
                <a:lnTo>
                  <a:pt x="805205" y="760341"/>
                </a:lnTo>
                <a:lnTo>
                  <a:pt x="802757" y="763875"/>
                </a:lnTo>
                <a:lnTo>
                  <a:pt x="49520" y="1482723"/>
                </a:lnTo>
                <a:lnTo>
                  <a:pt x="43538" y="1485571"/>
                </a:lnTo>
                <a:lnTo>
                  <a:pt x="29719" y="1487326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0" y="10016500"/>
            <a:ext cx="18288000" cy="270510"/>
            <a:chOff x="0" y="10016500"/>
            <a:chExt cx="18288000" cy="270510"/>
          </a:xfrm>
        </p:grpSpPr>
        <p:sp>
          <p:nvSpPr>
            <p:cNvPr id="19" name="object 19"/>
            <p:cNvSpPr/>
            <p:nvPr/>
          </p:nvSpPr>
          <p:spPr>
            <a:xfrm>
              <a:off x="0" y="10016500"/>
              <a:ext cx="18288000" cy="270510"/>
            </a:xfrm>
            <a:custGeom>
              <a:avLst/>
              <a:gdLst/>
              <a:ahLst/>
              <a:cxnLst/>
              <a:rect l="l" t="t" r="r" b="b"/>
              <a:pathLst>
                <a:path w="18288000" h="270509">
                  <a:moveTo>
                    <a:pt x="18287999" y="270499"/>
                  </a:moveTo>
                  <a:lnTo>
                    <a:pt x="0" y="270499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70499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01831" y="10016500"/>
              <a:ext cx="13284835" cy="270510"/>
            </a:xfrm>
            <a:custGeom>
              <a:avLst/>
              <a:gdLst/>
              <a:ahLst/>
              <a:cxnLst/>
              <a:rect l="l" t="t" r="r" b="b"/>
              <a:pathLst>
                <a:path w="13284835" h="270509">
                  <a:moveTo>
                    <a:pt x="13284336" y="270499"/>
                  </a:moveTo>
                  <a:lnTo>
                    <a:pt x="0" y="270499"/>
                  </a:lnTo>
                  <a:lnTo>
                    <a:pt x="11505" y="234452"/>
                  </a:lnTo>
                  <a:lnTo>
                    <a:pt x="29809" y="194551"/>
                  </a:lnTo>
                  <a:lnTo>
                    <a:pt x="52573" y="157389"/>
                  </a:lnTo>
                  <a:lnTo>
                    <a:pt x="79452" y="123311"/>
                  </a:lnTo>
                  <a:lnTo>
                    <a:pt x="110103" y="92660"/>
                  </a:lnTo>
                  <a:lnTo>
                    <a:pt x="144181" y="65781"/>
                  </a:lnTo>
                  <a:lnTo>
                    <a:pt x="181343" y="43017"/>
                  </a:lnTo>
                  <a:lnTo>
                    <a:pt x="221244" y="24713"/>
                  </a:lnTo>
                  <a:lnTo>
                    <a:pt x="263540" y="11213"/>
                  </a:lnTo>
                  <a:lnTo>
                    <a:pt x="307888" y="2860"/>
                  </a:lnTo>
                  <a:lnTo>
                    <a:pt x="353942" y="0"/>
                  </a:lnTo>
                  <a:lnTo>
                    <a:pt x="12930392" y="0"/>
                  </a:lnTo>
                  <a:lnTo>
                    <a:pt x="12976447" y="2860"/>
                  </a:lnTo>
                  <a:lnTo>
                    <a:pt x="13020795" y="11213"/>
                  </a:lnTo>
                  <a:lnTo>
                    <a:pt x="13063091" y="24713"/>
                  </a:lnTo>
                  <a:lnTo>
                    <a:pt x="13102992" y="43017"/>
                  </a:lnTo>
                  <a:lnTo>
                    <a:pt x="13140154" y="65781"/>
                  </a:lnTo>
                  <a:lnTo>
                    <a:pt x="13174233" y="92660"/>
                  </a:lnTo>
                  <a:lnTo>
                    <a:pt x="13204883" y="123311"/>
                  </a:lnTo>
                  <a:lnTo>
                    <a:pt x="13231763" y="157389"/>
                  </a:lnTo>
                  <a:lnTo>
                    <a:pt x="13254527" y="194551"/>
                  </a:lnTo>
                  <a:lnTo>
                    <a:pt x="13272831" y="234452"/>
                  </a:lnTo>
                  <a:lnTo>
                    <a:pt x="13284336" y="270499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44591" y="10016500"/>
              <a:ext cx="9999345" cy="270510"/>
            </a:xfrm>
            <a:custGeom>
              <a:avLst/>
              <a:gdLst/>
              <a:ahLst/>
              <a:cxnLst/>
              <a:rect l="l" t="t" r="r" b="b"/>
              <a:pathLst>
                <a:path w="9999345" h="270509">
                  <a:moveTo>
                    <a:pt x="9998817" y="270499"/>
                  </a:moveTo>
                  <a:lnTo>
                    <a:pt x="0" y="270499"/>
                  </a:lnTo>
                  <a:lnTo>
                    <a:pt x="11505" y="234452"/>
                  </a:lnTo>
                  <a:lnTo>
                    <a:pt x="29809" y="194551"/>
                  </a:lnTo>
                  <a:lnTo>
                    <a:pt x="52573" y="157389"/>
                  </a:lnTo>
                  <a:lnTo>
                    <a:pt x="79452" y="123311"/>
                  </a:lnTo>
                  <a:lnTo>
                    <a:pt x="110103" y="92660"/>
                  </a:lnTo>
                  <a:lnTo>
                    <a:pt x="144181" y="65781"/>
                  </a:lnTo>
                  <a:lnTo>
                    <a:pt x="181343" y="43017"/>
                  </a:lnTo>
                  <a:lnTo>
                    <a:pt x="221244" y="24713"/>
                  </a:lnTo>
                  <a:lnTo>
                    <a:pt x="263540" y="11213"/>
                  </a:lnTo>
                  <a:lnTo>
                    <a:pt x="307888" y="2860"/>
                  </a:lnTo>
                  <a:lnTo>
                    <a:pt x="353943" y="0"/>
                  </a:lnTo>
                  <a:lnTo>
                    <a:pt x="9644874" y="0"/>
                  </a:lnTo>
                  <a:lnTo>
                    <a:pt x="9690928" y="2860"/>
                  </a:lnTo>
                  <a:lnTo>
                    <a:pt x="9735275" y="11213"/>
                  </a:lnTo>
                  <a:lnTo>
                    <a:pt x="9777572" y="24713"/>
                  </a:lnTo>
                  <a:lnTo>
                    <a:pt x="9817473" y="43017"/>
                  </a:lnTo>
                  <a:lnTo>
                    <a:pt x="9854635" y="65781"/>
                  </a:lnTo>
                  <a:lnTo>
                    <a:pt x="9888713" y="92660"/>
                  </a:lnTo>
                  <a:lnTo>
                    <a:pt x="9919364" y="123311"/>
                  </a:lnTo>
                  <a:lnTo>
                    <a:pt x="9946244" y="157389"/>
                  </a:lnTo>
                  <a:lnTo>
                    <a:pt x="9969007" y="194551"/>
                  </a:lnTo>
                  <a:lnTo>
                    <a:pt x="9987312" y="234452"/>
                  </a:lnTo>
                  <a:lnTo>
                    <a:pt x="9998817" y="270499"/>
                  </a:lnTo>
                  <a:close/>
                </a:path>
              </a:pathLst>
            </a:custGeom>
            <a:solidFill>
              <a:srgbClr val="FDB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2455" y="4835007"/>
            <a:ext cx="95250" cy="9524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2455" y="6473307"/>
            <a:ext cx="95250" cy="9524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2455" y="8111607"/>
            <a:ext cx="95250" cy="95249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97576" y="132999"/>
            <a:ext cx="117081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54" dirty="0">
                <a:latin typeface="Verdana"/>
                <a:cs typeface="Verdana"/>
              </a:rPr>
              <a:t>Mandat</a:t>
            </a:r>
            <a:r>
              <a:rPr sz="4000" spc="-585" dirty="0">
                <a:latin typeface="Verdana"/>
                <a:cs typeface="Verdana"/>
              </a:rPr>
              <a:t> </a:t>
            </a:r>
            <a:r>
              <a:rPr sz="4000" spc="-110" dirty="0">
                <a:latin typeface="Verdana"/>
                <a:cs typeface="Verdana"/>
              </a:rPr>
              <a:t>PP</a:t>
            </a:r>
            <a:r>
              <a:rPr sz="4000" spc="-585" dirty="0">
                <a:latin typeface="Verdana"/>
                <a:cs typeface="Verdana"/>
              </a:rPr>
              <a:t> </a:t>
            </a:r>
            <a:r>
              <a:rPr sz="4000" spc="-509" dirty="0">
                <a:latin typeface="Verdana"/>
                <a:cs typeface="Verdana"/>
              </a:rPr>
              <a:t>60/2008</a:t>
            </a:r>
            <a:r>
              <a:rPr sz="4000" spc="-585" dirty="0">
                <a:latin typeface="Verdana"/>
                <a:cs typeface="Verdana"/>
              </a:rPr>
              <a:t> </a:t>
            </a:r>
            <a:r>
              <a:rPr sz="4000" spc="-265" dirty="0">
                <a:latin typeface="Verdana"/>
                <a:cs typeface="Verdana"/>
              </a:rPr>
              <a:t>terkait</a:t>
            </a:r>
            <a:r>
              <a:rPr sz="4000" spc="-585" dirty="0">
                <a:latin typeface="Verdana"/>
                <a:cs typeface="Verdana"/>
              </a:rPr>
              <a:t> </a:t>
            </a:r>
            <a:r>
              <a:rPr sz="4000" spc="-295" dirty="0">
                <a:latin typeface="Verdana"/>
                <a:cs typeface="Verdana"/>
              </a:rPr>
              <a:t>Pengawasan</a:t>
            </a:r>
            <a:r>
              <a:rPr sz="4000" spc="-580" dirty="0">
                <a:latin typeface="Verdana"/>
                <a:cs typeface="Verdana"/>
              </a:rPr>
              <a:t> </a:t>
            </a:r>
            <a:r>
              <a:rPr sz="4000" spc="-409" dirty="0">
                <a:latin typeface="Verdana"/>
                <a:cs typeface="Verdana"/>
              </a:rPr>
              <a:t>Intern</a:t>
            </a:r>
            <a:endParaRPr sz="4000">
              <a:latin typeface="Verdana"/>
              <a:cs typeface="Verdan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0408" y="4481314"/>
            <a:ext cx="95250" cy="95249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911013" y="4253558"/>
            <a:ext cx="3107690" cy="128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95"/>
              </a:spcBef>
            </a:pPr>
            <a:r>
              <a:rPr sz="2400" b="1" spc="-30" dirty="0">
                <a:solidFill>
                  <a:srgbClr val="17242F"/>
                </a:solidFill>
                <a:latin typeface="Trebuchet MS"/>
                <a:cs typeface="Trebuchet MS"/>
              </a:rPr>
              <a:t>Penyusunan</a:t>
            </a:r>
            <a:r>
              <a:rPr sz="2400" b="1" spc="-10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Pedoman </a:t>
            </a:r>
            <a:r>
              <a:rPr sz="2400" b="1" spc="80" dirty="0">
                <a:solidFill>
                  <a:srgbClr val="17242F"/>
                </a:solidFill>
                <a:latin typeface="Trebuchet MS"/>
                <a:cs typeface="Trebuchet MS"/>
              </a:rPr>
              <a:t>Sosialisasi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Diklat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0408" y="4900414"/>
            <a:ext cx="95250" cy="9524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0408" y="5319514"/>
            <a:ext cx="95250" cy="9524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0408" y="5738614"/>
            <a:ext cx="95250" cy="9524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911013" y="5562941"/>
            <a:ext cx="387477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17242F"/>
                </a:solidFill>
                <a:latin typeface="Trebuchet MS"/>
                <a:cs typeface="Trebuchet MS"/>
              </a:rPr>
              <a:t>Bimbingan</a:t>
            </a:r>
            <a:r>
              <a:rPr sz="2400" b="1" spc="-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60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240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17242F"/>
                </a:solidFill>
                <a:latin typeface="Trebuchet MS"/>
                <a:cs typeface="Trebuchet MS"/>
              </a:rPr>
              <a:t>Konsultansi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017282" y="1226885"/>
            <a:ext cx="2372360" cy="1201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1025" marR="5080" indent="-568960">
              <a:lnSpc>
                <a:spcPct val="115100"/>
              </a:lnSpc>
              <a:spcBef>
                <a:spcPts val="95"/>
              </a:spcBef>
            </a:pPr>
            <a:r>
              <a:rPr sz="3350" b="1" spc="-10" dirty="0">
                <a:solidFill>
                  <a:srgbClr val="17242F"/>
                </a:solidFill>
                <a:latin typeface="Trebuchet MS"/>
                <a:cs typeface="Trebuchet MS"/>
              </a:rPr>
              <a:t>PEMBINAAN (BPKP)</a:t>
            </a:r>
            <a:endParaRPr sz="335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21958" y="1174345"/>
            <a:ext cx="4444365" cy="131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5660" marR="5080" indent="-823594">
              <a:lnSpc>
                <a:spcPct val="114399"/>
              </a:lnSpc>
              <a:spcBef>
                <a:spcPts val="100"/>
              </a:spcBef>
            </a:pPr>
            <a:r>
              <a:rPr sz="3700" b="1" spc="-10" dirty="0">
                <a:solidFill>
                  <a:srgbClr val="17242F"/>
                </a:solidFill>
                <a:latin typeface="Trebuchet MS"/>
                <a:cs typeface="Trebuchet MS"/>
              </a:rPr>
              <a:t>PENYELENGGARAAN </a:t>
            </a:r>
            <a:r>
              <a:rPr sz="3700" b="1" spc="-300" dirty="0">
                <a:solidFill>
                  <a:srgbClr val="17242F"/>
                </a:solidFill>
                <a:latin typeface="Trebuchet MS"/>
                <a:cs typeface="Trebuchet MS"/>
              </a:rPr>
              <a:t>(</a:t>
            </a:r>
            <a:r>
              <a:rPr sz="3700" b="1" spc="-19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700" b="1" spc="-5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3700" b="1" spc="-20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700" b="1" spc="50" dirty="0">
                <a:solidFill>
                  <a:srgbClr val="17242F"/>
                </a:solidFill>
                <a:latin typeface="Trebuchet MS"/>
                <a:cs typeface="Trebuchet MS"/>
              </a:rPr>
              <a:t>K/L/D)</a:t>
            </a:r>
            <a:endParaRPr sz="37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366783" y="1154407"/>
            <a:ext cx="5601335" cy="1339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73735" marR="5080" indent="-661670">
              <a:lnSpc>
                <a:spcPct val="116599"/>
              </a:lnSpc>
              <a:spcBef>
                <a:spcPts val="95"/>
              </a:spcBef>
            </a:pPr>
            <a:r>
              <a:rPr sz="3700" b="1" spc="-55" dirty="0">
                <a:solidFill>
                  <a:srgbClr val="17242F"/>
                </a:solidFill>
                <a:latin typeface="Trebuchet MS"/>
                <a:cs typeface="Trebuchet MS"/>
              </a:rPr>
              <a:t>PENILAIAN</a:t>
            </a:r>
            <a:r>
              <a:rPr sz="3700" b="1" spc="-17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700" b="1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3700" b="1" spc="-17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700" b="1" spc="40" dirty="0">
                <a:solidFill>
                  <a:srgbClr val="17242F"/>
                </a:solidFill>
                <a:latin typeface="Trebuchet MS"/>
                <a:cs typeface="Trebuchet MS"/>
              </a:rPr>
              <a:t>EVALUASI </a:t>
            </a:r>
            <a:r>
              <a:rPr sz="3700" b="1" spc="-114" dirty="0">
                <a:solidFill>
                  <a:srgbClr val="17242F"/>
                </a:solidFill>
                <a:latin typeface="Trebuchet MS"/>
                <a:cs typeface="Trebuchet MS"/>
              </a:rPr>
              <a:t>(APIP</a:t>
            </a:r>
            <a:r>
              <a:rPr sz="3700" b="1" spc="-17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700" b="1" spc="114" dirty="0">
                <a:solidFill>
                  <a:srgbClr val="17242F"/>
                </a:solidFill>
                <a:latin typeface="Trebuchet MS"/>
                <a:cs typeface="Trebuchet MS"/>
              </a:rPr>
              <a:t>K/L/D</a:t>
            </a:r>
            <a:r>
              <a:rPr sz="3700" b="1" spc="-17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700" b="1" spc="-165" dirty="0">
                <a:solidFill>
                  <a:srgbClr val="17242F"/>
                </a:solidFill>
                <a:latin typeface="Trebuchet MS"/>
                <a:cs typeface="Trebuchet MS"/>
              </a:rPr>
              <a:t>&amp;</a:t>
            </a:r>
            <a:r>
              <a:rPr sz="3700" b="1" spc="-17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700" b="1" spc="-10" dirty="0">
                <a:solidFill>
                  <a:srgbClr val="17242F"/>
                </a:solidFill>
                <a:latin typeface="Trebuchet MS"/>
                <a:cs typeface="Trebuchet MS"/>
              </a:rPr>
              <a:t>BPKP)</a:t>
            </a:r>
            <a:endParaRPr sz="3700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773569" y="9823205"/>
            <a:ext cx="6605270" cy="66675"/>
          </a:xfrm>
          <a:custGeom>
            <a:avLst/>
            <a:gdLst/>
            <a:ahLst/>
            <a:cxnLst/>
            <a:rect l="l" t="t" r="r" b="b"/>
            <a:pathLst>
              <a:path w="6605270" h="66675">
                <a:moveTo>
                  <a:pt x="6605140" y="66674"/>
                </a:moveTo>
                <a:lnTo>
                  <a:pt x="0" y="66674"/>
                </a:lnTo>
                <a:lnTo>
                  <a:pt x="0" y="0"/>
                </a:lnTo>
                <a:lnTo>
                  <a:pt x="6605140" y="0"/>
                </a:lnTo>
                <a:lnTo>
                  <a:pt x="6605140" y="66674"/>
                </a:lnTo>
                <a:close/>
              </a:path>
            </a:pathLst>
          </a:custGeom>
          <a:solidFill>
            <a:srgbClr val="172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760869" y="4195143"/>
            <a:ext cx="6630670" cy="574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1875" marR="56515" indent="-498475">
              <a:lnSpc>
                <a:spcPct val="116799"/>
              </a:lnSpc>
              <a:spcBef>
                <a:spcPts val="100"/>
              </a:spcBef>
            </a:pPr>
            <a:r>
              <a:rPr sz="2300" b="1" spc="-45" dirty="0">
                <a:solidFill>
                  <a:srgbClr val="17242F"/>
                </a:solidFill>
                <a:latin typeface="Trebuchet MS"/>
                <a:cs typeface="Trebuchet MS"/>
              </a:rPr>
              <a:t>Perwujudan</a:t>
            </a:r>
            <a:r>
              <a:rPr sz="2300" b="1" spc="-1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25" dirty="0">
                <a:solidFill>
                  <a:srgbClr val="17242F"/>
                </a:solidFill>
                <a:latin typeface="Trebuchet MS"/>
                <a:cs typeface="Trebuchet MS"/>
              </a:rPr>
              <a:t>Peran</a:t>
            </a:r>
            <a:r>
              <a:rPr sz="2300" b="1" spc="-1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25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2300" b="1" spc="-1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60" dirty="0">
                <a:solidFill>
                  <a:srgbClr val="17242F"/>
                </a:solidFill>
                <a:latin typeface="Trebuchet MS"/>
                <a:cs typeface="Trebuchet MS"/>
              </a:rPr>
              <a:t>yang</a:t>
            </a:r>
            <a:r>
              <a:rPr sz="2300" b="1" spc="-1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10" dirty="0">
                <a:solidFill>
                  <a:srgbClr val="17242F"/>
                </a:solidFill>
                <a:latin typeface="Trebuchet MS"/>
                <a:cs typeface="Trebuchet MS"/>
              </a:rPr>
              <a:t>efektif </a:t>
            </a:r>
            <a:r>
              <a:rPr sz="2300" b="1" spc="-20" dirty="0">
                <a:solidFill>
                  <a:srgbClr val="17242F"/>
                </a:solidFill>
                <a:latin typeface="Trebuchet MS"/>
                <a:cs typeface="Trebuchet MS"/>
              </a:rPr>
              <a:t>memberikan</a:t>
            </a:r>
            <a:r>
              <a:rPr sz="2300" b="1" spc="-11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10" dirty="0">
                <a:solidFill>
                  <a:srgbClr val="17242F"/>
                </a:solidFill>
                <a:latin typeface="Trebuchet MS"/>
                <a:cs typeface="Trebuchet MS"/>
              </a:rPr>
              <a:t>keyakinan</a:t>
            </a:r>
            <a:r>
              <a:rPr sz="2300" b="1" spc="-11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60" dirty="0">
                <a:solidFill>
                  <a:srgbClr val="17242F"/>
                </a:solidFill>
                <a:latin typeface="Trebuchet MS"/>
                <a:cs typeface="Trebuchet MS"/>
              </a:rPr>
              <a:t>yang</a:t>
            </a:r>
            <a:r>
              <a:rPr sz="2300" b="1" spc="-10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10" dirty="0">
                <a:solidFill>
                  <a:srgbClr val="17242F"/>
                </a:solidFill>
                <a:latin typeface="Trebuchet MS"/>
                <a:cs typeface="Trebuchet MS"/>
              </a:rPr>
              <a:t>memadai </a:t>
            </a:r>
            <a:r>
              <a:rPr sz="2300" b="1" spc="100" dirty="0">
                <a:solidFill>
                  <a:srgbClr val="17242F"/>
                </a:solidFill>
                <a:latin typeface="Trebuchet MS"/>
                <a:cs typeface="Trebuchet MS"/>
              </a:rPr>
              <a:t>atas</a:t>
            </a:r>
            <a:r>
              <a:rPr sz="2300" b="1" spc="-8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ketaatan</a:t>
            </a:r>
            <a:r>
              <a:rPr sz="2300" b="1" spc="-8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55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2300" b="1" spc="-8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130" dirty="0">
                <a:solidFill>
                  <a:srgbClr val="17242F"/>
                </a:solidFill>
                <a:latin typeface="Trebuchet MS"/>
                <a:cs typeface="Trebuchet MS"/>
              </a:rPr>
              <a:t>3E</a:t>
            </a:r>
            <a:r>
              <a:rPr sz="2300" b="1" spc="-8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50" dirty="0">
                <a:solidFill>
                  <a:srgbClr val="17242F"/>
                </a:solidFill>
                <a:latin typeface="Trebuchet MS"/>
                <a:cs typeface="Trebuchet MS"/>
              </a:rPr>
              <a:t>pencapaian</a:t>
            </a:r>
            <a:r>
              <a:rPr sz="2300" b="1" spc="-8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10" dirty="0">
                <a:solidFill>
                  <a:srgbClr val="17242F"/>
                </a:solidFill>
                <a:latin typeface="Trebuchet MS"/>
                <a:cs typeface="Trebuchet MS"/>
              </a:rPr>
              <a:t>tujuan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penyelenggaraan</a:t>
            </a:r>
            <a:r>
              <a:rPr sz="2300" b="1" spc="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80" dirty="0">
                <a:solidFill>
                  <a:srgbClr val="17242F"/>
                </a:solidFill>
                <a:latin typeface="Trebuchet MS"/>
                <a:cs typeface="Trebuchet MS"/>
              </a:rPr>
              <a:t>tugas</a:t>
            </a:r>
            <a:r>
              <a:rPr sz="2300" b="1" spc="55" dirty="0">
                <a:solidFill>
                  <a:srgbClr val="17242F"/>
                </a:solidFill>
                <a:latin typeface="Trebuchet MS"/>
                <a:cs typeface="Trebuchet MS"/>
              </a:rPr>
              <a:t> dan </a:t>
            </a:r>
            <a:r>
              <a:rPr sz="2300" b="1" spc="-10" dirty="0">
                <a:solidFill>
                  <a:srgbClr val="17242F"/>
                </a:solidFill>
                <a:latin typeface="Trebuchet MS"/>
                <a:cs typeface="Trebuchet MS"/>
              </a:rPr>
              <a:t>fungsi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Instansi</a:t>
            </a:r>
            <a:r>
              <a:rPr sz="2300" b="1" spc="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10" dirty="0">
                <a:solidFill>
                  <a:srgbClr val="17242F"/>
                </a:solidFill>
                <a:latin typeface="Trebuchet MS"/>
                <a:cs typeface="Trebuchet MS"/>
              </a:rPr>
              <a:t>Pemerintah;</a:t>
            </a:r>
            <a:endParaRPr sz="2300">
              <a:latin typeface="Trebuchet MS"/>
              <a:cs typeface="Trebuchet MS"/>
            </a:endParaRPr>
          </a:p>
          <a:p>
            <a:pPr marL="1031875" marR="698500">
              <a:lnSpc>
                <a:spcPct val="116799"/>
              </a:lnSpc>
            </a:pPr>
            <a:r>
              <a:rPr sz="2300" b="1" spc="-20" dirty="0">
                <a:solidFill>
                  <a:srgbClr val="17242F"/>
                </a:solidFill>
                <a:latin typeface="Trebuchet MS"/>
                <a:cs typeface="Trebuchet MS"/>
              </a:rPr>
              <a:t>memberikan</a:t>
            </a:r>
            <a:r>
              <a:rPr sz="2300" b="1" spc="-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peringatan</a:t>
            </a:r>
            <a:r>
              <a:rPr sz="2300" b="1" spc="-4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20" dirty="0">
                <a:solidFill>
                  <a:srgbClr val="17242F"/>
                </a:solidFill>
                <a:latin typeface="Trebuchet MS"/>
                <a:cs typeface="Trebuchet MS"/>
              </a:rPr>
              <a:t>dini</a:t>
            </a:r>
            <a:r>
              <a:rPr sz="2300" b="1" spc="-4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30" dirty="0">
                <a:solidFill>
                  <a:srgbClr val="17242F"/>
                </a:solidFill>
                <a:latin typeface="Trebuchet MS"/>
                <a:cs typeface="Trebuchet MS"/>
              </a:rPr>
              <a:t>dan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meningkatkan</a:t>
            </a:r>
            <a:r>
              <a:rPr sz="2300" b="1" spc="-10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20" dirty="0">
                <a:solidFill>
                  <a:srgbClr val="17242F"/>
                </a:solidFill>
                <a:latin typeface="Trebuchet MS"/>
                <a:cs typeface="Trebuchet MS"/>
              </a:rPr>
              <a:t>efektivitas</a:t>
            </a:r>
            <a:r>
              <a:rPr sz="2300" b="1" spc="-10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114" dirty="0">
                <a:solidFill>
                  <a:srgbClr val="17242F"/>
                </a:solidFill>
                <a:latin typeface="Trebuchet MS"/>
                <a:cs typeface="Trebuchet MS"/>
              </a:rPr>
              <a:t>MR</a:t>
            </a:r>
            <a:r>
              <a:rPr sz="2300" b="1" spc="-10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45" dirty="0">
                <a:solidFill>
                  <a:srgbClr val="17242F"/>
                </a:solidFill>
                <a:latin typeface="Trebuchet MS"/>
                <a:cs typeface="Trebuchet MS"/>
              </a:rPr>
              <a:t>dalam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penyelenggaraan</a:t>
            </a:r>
            <a:r>
              <a:rPr sz="2300" b="1" spc="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80" dirty="0">
                <a:solidFill>
                  <a:srgbClr val="17242F"/>
                </a:solidFill>
                <a:latin typeface="Trebuchet MS"/>
                <a:cs typeface="Trebuchet MS"/>
              </a:rPr>
              <a:t>tugas</a:t>
            </a:r>
            <a:r>
              <a:rPr sz="2300" b="1" spc="55" dirty="0">
                <a:solidFill>
                  <a:srgbClr val="17242F"/>
                </a:solidFill>
                <a:latin typeface="Trebuchet MS"/>
                <a:cs typeface="Trebuchet MS"/>
              </a:rPr>
              <a:t> dan </a:t>
            </a:r>
            <a:r>
              <a:rPr sz="2300" b="1" spc="-10" dirty="0">
                <a:solidFill>
                  <a:srgbClr val="17242F"/>
                </a:solidFill>
                <a:latin typeface="Trebuchet MS"/>
                <a:cs typeface="Trebuchet MS"/>
              </a:rPr>
              <a:t>fungsi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Instansi</a:t>
            </a:r>
            <a:r>
              <a:rPr sz="2300" b="1" spc="-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60" dirty="0">
                <a:solidFill>
                  <a:srgbClr val="17242F"/>
                </a:solidFill>
                <a:latin typeface="Trebuchet MS"/>
                <a:cs typeface="Trebuchet MS"/>
              </a:rPr>
              <a:t>Pemerintah;</a:t>
            </a:r>
            <a:r>
              <a:rPr sz="2300" b="1" spc="-1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30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endParaRPr sz="2300">
              <a:latin typeface="Trebuchet MS"/>
              <a:cs typeface="Trebuchet MS"/>
            </a:endParaRPr>
          </a:p>
          <a:p>
            <a:pPr marL="1031875" marR="191770" algn="just">
              <a:lnSpc>
                <a:spcPct val="116799"/>
              </a:lnSpc>
            </a:pPr>
            <a:r>
              <a:rPr sz="2300" b="1" spc="-10" dirty="0">
                <a:solidFill>
                  <a:srgbClr val="17242F"/>
                </a:solidFill>
                <a:latin typeface="Trebuchet MS"/>
                <a:cs typeface="Trebuchet MS"/>
              </a:rPr>
              <a:t>memelihara</a:t>
            </a:r>
            <a:r>
              <a:rPr sz="2300" b="1" spc="-10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55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2300" b="1" spc="-10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meningkatkan</a:t>
            </a:r>
            <a:r>
              <a:rPr sz="2300" b="1" spc="-10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10" dirty="0">
                <a:solidFill>
                  <a:srgbClr val="17242F"/>
                </a:solidFill>
                <a:latin typeface="Trebuchet MS"/>
                <a:cs typeface="Trebuchet MS"/>
              </a:rPr>
              <a:t>kualitas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tata</a:t>
            </a:r>
            <a:r>
              <a:rPr sz="2300" b="1" spc="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kelola</a:t>
            </a:r>
            <a:r>
              <a:rPr sz="2300" b="1" spc="4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penyelenggaraan</a:t>
            </a:r>
            <a:r>
              <a:rPr sz="2300" b="1" spc="4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80" dirty="0">
                <a:solidFill>
                  <a:srgbClr val="17242F"/>
                </a:solidFill>
                <a:latin typeface="Trebuchet MS"/>
                <a:cs typeface="Trebuchet MS"/>
              </a:rPr>
              <a:t>tugas</a:t>
            </a:r>
            <a:r>
              <a:rPr sz="2300" b="1" spc="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30" dirty="0">
                <a:solidFill>
                  <a:srgbClr val="17242F"/>
                </a:solidFill>
                <a:latin typeface="Trebuchet MS"/>
                <a:cs typeface="Trebuchet MS"/>
              </a:rPr>
              <a:t>dan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fungsi</a:t>
            </a:r>
            <a:r>
              <a:rPr sz="2300" b="1" spc="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dirty="0">
                <a:solidFill>
                  <a:srgbClr val="17242F"/>
                </a:solidFill>
                <a:latin typeface="Trebuchet MS"/>
                <a:cs typeface="Trebuchet MS"/>
              </a:rPr>
              <a:t>Instansi</a:t>
            </a:r>
            <a:r>
              <a:rPr sz="2300" b="1" spc="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300" b="1" spc="-10" dirty="0">
                <a:solidFill>
                  <a:srgbClr val="17242F"/>
                </a:solidFill>
                <a:latin typeface="Trebuchet MS"/>
                <a:cs typeface="Trebuchet MS"/>
              </a:rPr>
              <a:t>Pemerintah.</a:t>
            </a:r>
            <a:endParaRPr sz="2300">
              <a:latin typeface="Trebuchet MS"/>
              <a:cs typeface="Trebuchet MS"/>
            </a:endParaRPr>
          </a:p>
          <a:p>
            <a:pPr marL="12700">
              <a:lnSpc>
                <a:spcPts val="6295"/>
              </a:lnSpc>
            </a:pPr>
            <a:r>
              <a:rPr sz="5400" b="1" i="1" spc="280" dirty="0">
                <a:solidFill>
                  <a:srgbClr val="17242F"/>
                </a:solidFill>
                <a:latin typeface="Trebuchet MS"/>
                <a:cs typeface="Trebuchet MS"/>
              </a:rPr>
              <a:t>ASSIST</a:t>
            </a:r>
            <a:r>
              <a:rPr sz="5400" b="1" i="1" spc="-26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5400" b="1" i="1" spc="114" dirty="0">
                <a:solidFill>
                  <a:srgbClr val="17242F"/>
                </a:solidFill>
                <a:latin typeface="Trebuchet MS"/>
                <a:cs typeface="Trebuchet MS"/>
              </a:rPr>
              <a:t>AND</a:t>
            </a:r>
            <a:r>
              <a:rPr sz="5400" b="1" i="1" spc="-2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5400" b="1" i="1" spc="445" dirty="0">
                <a:solidFill>
                  <a:srgbClr val="17242F"/>
                </a:solidFill>
                <a:latin typeface="Trebuchet MS"/>
                <a:cs typeface="Trebuchet MS"/>
              </a:rPr>
              <a:t>ASSESS</a:t>
            </a:r>
            <a:endParaRPr sz="5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199515"/>
            <a:chOff x="0" y="0"/>
            <a:chExt cx="18288000" cy="1199515"/>
          </a:xfrm>
        </p:grpSpPr>
        <p:sp>
          <p:nvSpPr>
            <p:cNvPr id="3" name="object 3"/>
            <p:cNvSpPr/>
            <p:nvPr/>
          </p:nvSpPr>
          <p:spPr>
            <a:xfrm>
              <a:off x="10300517" y="0"/>
              <a:ext cx="7987665" cy="934085"/>
            </a:xfrm>
            <a:custGeom>
              <a:avLst/>
              <a:gdLst/>
              <a:ahLst/>
              <a:cxnLst/>
              <a:rect l="l" t="t" r="r" b="b"/>
              <a:pathLst>
                <a:path w="7987665" h="934085">
                  <a:moveTo>
                    <a:pt x="7987481" y="934014"/>
                  </a:moveTo>
                  <a:lnTo>
                    <a:pt x="0" y="934014"/>
                  </a:lnTo>
                  <a:lnTo>
                    <a:pt x="934014" y="0"/>
                  </a:lnTo>
                  <a:lnTo>
                    <a:pt x="7987481" y="0"/>
                  </a:lnTo>
                  <a:lnTo>
                    <a:pt x="7987481" y="934014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357100" cy="1199515"/>
            </a:xfrm>
            <a:custGeom>
              <a:avLst/>
              <a:gdLst/>
              <a:ahLst/>
              <a:cxnLst/>
              <a:rect l="l" t="t" r="r" b="b"/>
              <a:pathLst>
                <a:path w="12357100" h="1199515">
                  <a:moveTo>
                    <a:pt x="11157565" y="1199282"/>
                  </a:moveTo>
                  <a:lnTo>
                    <a:pt x="0" y="1199282"/>
                  </a:lnTo>
                  <a:lnTo>
                    <a:pt x="0" y="0"/>
                  </a:lnTo>
                  <a:lnTo>
                    <a:pt x="12356847" y="0"/>
                  </a:lnTo>
                  <a:lnTo>
                    <a:pt x="11157565" y="1199282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553289" y="6029035"/>
            <a:ext cx="1778000" cy="775970"/>
          </a:xfrm>
          <a:custGeom>
            <a:avLst/>
            <a:gdLst/>
            <a:ahLst/>
            <a:cxnLst/>
            <a:rect l="l" t="t" r="r" b="b"/>
            <a:pathLst>
              <a:path w="1778000" h="775970">
                <a:moveTo>
                  <a:pt x="1777810" y="775496"/>
                </a:moveTo>
                <a:lnTo>
                  <a:pt x="1078660" y="413696"/>
                </a:lnTo>
                <a:lnTo>
                  <a:pt x="1216724" y="305468"/>
                </a:lnTo>
                <a:lnTo>
                  <a:pt x="1170872" y="284874"/>
                </a:lnTo>
                <a:lnTo>
                  <a:pt x="1124006" y="267073"/>
                </a:lnTo>
                <a:lnTo>
                  <a:pt x="1076261" y="252095"/>
                </a:lnTo>
                <a:lnTo>
                  <a:pt x="1027774" y="239972"/>
                </a:lnTo>
                <a:lnTo>
                  <a:pt x="978681" y="230733"/>
                </a:lnTo>
                <a:lnTo>
                  <a:pt x="929116" y="224408"/>
                </a:lnTo>
                <a:lnTo>
                  <a:pt x="879217" y="221026"/>
                </a:lnTo>
                <a:lnTo>
                  <a:pt x="829118" y="220619"/>
                </a:lnTo>
                <a:lnTo>
                  <a:pt x="778956" y="223216"/>
                </a:lnTo>
                <a:lnTo>
                  <a:pt x="728866" y="228847"/>
                </a:lnTo>
                <a:lnTo>
                  <a:pt x="678984" y="237543"/>
                </a:lnTo>
                <a:lnTo>
                  <a:pt x="629447" y="249332"/>
                </a:lnTo>
                <a:lnTo>
                  <a:pt x="580389" y="264246"/>
                </a:lnTo>
                <a:lnTo>
                  <a:pt x="533410" y="281476"/>
                </a:lnTo>
                <a:lnTo>
                  <a:pt x="487900" y="301248"/>
                </a:lnTo>
                <a:lnTo>
                  <a:pt x="443924" y="323523"/>
                </a:lnTo>
                <a:lnTo>
                  <a:pt x="401549" y="348261"/>
                </a:lnTo>
                <a:lnTo>
                  <a:pt x="360839" y="375425"/>
                </a:lnTo>
                <a:lnTo>
                  <a:pt x="321861" y="404973"/>
                </a:lnTo>
                <a:lnTo>
                  <a:pt x="284680" y="436868"/>
                </a:lnTo>
                <a:lnTo>
                  <a:pt x="249362" y="471070"/>
                </a:lnTo>
                <a:lnTo>
                  <a:pt x="215972" y="507539"/>
                </a:lnTo>
                <a:lnTo>
                  <a:pt x="184575" y="546237"/>
                </a:lnTo>
                <a:lnTo>
                  <a:pt x="155239" y="587124"/>
                </a:lnTo>
                <a:lnTo>
                  <a:pt x="0" y="483001"/>
                </a:lnTo>
                <a:lnTo>
                  <a:pt x="30281" y="440913"/>
                </a:lnTo>
                <a:lnTo>
                  <a:pt x="62356" y="400627"/>
                </a:lnTo>
                <a:lnTo>
                  <a:pt x="96177" y="362179"/>
                </a:lnTo>
                <a:lnTo>
                  <a:pt x="131695" y="325606"/>
                </a:lnTo>
                <a:lnTo>
                  <a:pt x="168863" y="290943"/>
                </a:lnTo>
                <a:lnTo>
                  <a:pt x="207633" y="258226"/>
                </a:lnTo>
                <a:lnTo>
                  <a:pt x="247957" y="227492"/>
                </a:lnTo>
                <a:lnTo>
                  <a:pt x="289788" y="198775"/>
                </a:lnTo>
                <a:lnTo>
                  <a:pt x="333077" y="172111"/>
                </a:lnTo>
                <a:lnTo>
                  <a:pt x="377777" y="147538"/>
                </a:lnTo>
                <a:lnTo>
                  <a:pt x="423840" y="125090"/>
                </a:lnTo>
                <a:lnTo>
                  <a:pt x="471218" y="104803"/>
                </a:lnTo>
                <a:lnTo>
                  <a:pt x="519864" y="86713"/>
                </a:lnTo>
                <a:lnTo>
                  <a:pt x="568357" y="70850"/>
                </a:lnTo>
                <a:lnTo>
                  <a:pt x="616711" y="57218"/>
                </a:lnTo>
                <a:lnTo>
                  <a:pt x="664909" y="45846"/>
                </a:lnTo>
                <a:lnTo>
                  <a:pt x="712932" y="36759"/>
                </a:lnTo>
                <a:lnTo>
                  <a:pt x="760764" y="29986"/>
                </a:lnTo>
                <a:lnTo>
                  <a:pt x="808386" y="25553"/>
                </a:lnTo>
                <a:lnTo>
                  <a:pt x="855781" y="23486"/>
                </a:lnTo>
                <a:lnTo>
                  <a:pt x="902931" y="23815"/>
                </a:lnTo>
                <a:lnTo>
                  <a:pt x="949819" y="26564"/>
                </a:lnTo>
                <a:lnTo>
                  <a:pt x="996426" y="31761"/>
                </a:lnTo>
                <a:lnTo>
                  <a:pt x="1042736" y="39434"/>
                </a:lnTo>
                <a:lnTo>
                  <a:pt x="1088730" y="49609"/>
                </a:lnTo>
                <a:lnTo>
                  <a:pt x="1134390" y="62314"/>
                </a:lnTo>
                <a:lnTo>
                  <a:pt x="1179700" y="77575"/>
                </a:lnTo>
                <a:lnTo>
                  <a:pt x="1224641" y="95419"/>
                </a:lnTo>
                <a:lnTo>
                  <a:pt x="1269197" y="115874"/>
                </a:lnTo>
                <a:lnTo>
                  <a:pt x="1313348" y="138966"/>
                </a:lnTo>
                <a:lnTo>
                  <a:pt x="1357077" y="164723"/>
                </a:lnTo>
                <a:lnTo>
                  <a:pt x="1475674" y="0"/>
                </a:lnTo>
                <a:lnTo>
                  <a:pt x="1777810" y="775496"/>
                </a:lnTo>
                <a:close/>
              </a:path>
            </a:pathLst>
          </a:custGeom>
          <a:solidFill>
            <a:srgbClr val="F698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8510" y="6923763"/>
            <a:ext cx="1778000" cy="775335"/>
          </a:xfrm>
          <a:custGeom>
            <a:avLst/>
            <a:gdLst/>
            <a:ahLst/>
            <a:cxnLst/>
            <a:rect l="l" t="t" r="r" b="b"/>
            <a:pathLst>
              <a:path w="1778000" h="775334">
                <a:moveTo>
                  <a:pt x="301972" y="775332"/>
                </a:moveTo>
                <a:lnTo>
                  <a:pt x="0" y="0"/>
                </a:lnTo>
                <a:lnTo>
                  <a:pt x="699150" y="359500"/>
                </a:lnTo>
                <a:lnTo>
                  <a:pt x="560923" y="467892"/>
                </a:lnTo>
                <a:lnTo>
                  <a:pt x="606810" y="488484"/>
                </a:lnTo>
                <a:lnTo>
                  <a:pt x="653705" y="506278"/>
                </a:lnTo>
                <a:lnTo>
                  <a:pt x="701474" y="521243"/>
                </a:lnTo>
                <a:lnTo>
                  <a:pt x="749981" y="533351"/>
                </a:lnTo>
                <a:lnTo>
                  <a:pt x="799091" y="542573"/>
                </a:lnTo>
                <a:lnTo>
                  <a:pt x="848668" y="548880"/>
                </a:lnTo>
                <a:lnTo>
                  <a:pt x="898577" y="552243"/>
                </a:lnTo>
                <a:lnTo>
                  <a:pt x="948683" y="552631"/>
                </a:lnTo>
                <a:lnTo>
                  <a:pt x="998849" y="550017"/>
                </a:lnTo>
                <a:lnTo>
                  <a:pt x="1048942" y="544371"/>
                </a:lnTo>
                <a:lnTo>
                  <a:pt x="1098825" y="535664"/>
                </a:lnTo>
                <a:lnTo>
                  <a:pt x="1148363" y="523867"/>
                </a:lnTo>
                <a:lnTo>
                  <a:pt x="1197421" y="508950"/>
                </a:lnTo>
                <a:lnTo>
                  <a:pt x="1244404" y="491721"/>
                </a:lnTo>
                <a:lnTo>
                  <a:pt x="1289922" y="471950"/>
                </a:lnTo>
                <a:lnTo>
                  <a:pt x="1333909" y="449677"/>
                </a:lnTo>
                <a:lnTo>
                  <a:pt x="1376295" y="424943"/>
                </a:lnTo>
                <a:lnTo>
                  <a:pt x="1417011" y="397787"/>
                </a:lnTo>
                <a:lnTo>
                  <a:pt x="1455989" y="368250"/>
                </a:lnTo>
                <a:lnTo>
                  <a:pt x="1493160" y="336371"/>
                </a:lnTo>
                <a:lnTo>
                  <a:pt x="1528456" y="302190"/>
                </a:lnTo>
                <a:lnTo>
                  <a:pt x="1561809" y="265747"/>
                </a:lnTo>
                <a:lnTo>
                  <a:pt x="1593148" y="227083"/>
                </a:lnTo>
                <a:lnTo>
                  <a:pt x="1622407" y="186237"/>
                </a:lnTo>
                <a:lnTo>
                  <a:pt x="1777810" y="290195"/>
                </a:lnTo>
                <a:lnTo>
                  <a:pt x="1747531" y="332283"/>
                </a:lnTo>
                <a:lnTo>
                  <a:pt x="1715463" y="372570"/>
                </a:lnTo>
                <a:lnTo>
                  <a:pt x="1681651" y="411019"/>
                </a:lnTo>
                <a:lnTo>
                  <a:pt x="1646142" y="447595"/>
                </a:lnTo>
                <a:lnTo>
                  <a:pt x="1608982" y="482262"/>
                </a:lnTo>
                <a:lnTo>
                  <a:pt x="1570217" y="514986"/>
                </a:lnTo>
                <a:lnTo>
                  <a:pt x="1529893" y="545730"/>
                </a:lnTo>
                <a:lnTo>
                  <a:pt x="1488056" y="574460"/>
                </a:lnTo>
                <a:lnTo>
                  <a:pt x="1444751" y="601140"/>
                </a:lnTo>
                <a:lnTo>
                  <a:pt x="1400026" y="625733"/>
                </a:lnTo>
                <a:lnTo>
                  <a:pt x="1353925" y="648206"/>
                </a:lnTo>
                <a:lnTo>
                  <a:pt x="1306495" y="668523"/>
                </a:lnTo>
                <a:lnTo>
                  <a:pt x="1257783" y="686647"/>
                </a:lnTo>
                <a:lnTo>
                  <a:pt x="1209315" y="702509"/>
                </a:lnTo>
                <a:lnTo>
                  <a:pt x="1160984" y="716137"/>
                </a:lnTo>
                <a:lnTo>
                  <a:pt x="1112807" y="727503"/>
                </a:lnTo>
                <a:lnTo>
                  <a:pt x="1064801" y="736582"/>
                </a:lnTo>
                <a:lnTo>
                  <a:pt x="1016984" y="743347"/>
                </a:lnTo>
                <a:lnTo>
                  <a:pt x="969375" y="747772"/>
                </a:lnTo>
                <a:lnTo>
                  <a:pt x="921991" y="749829"/>
                </a:lnTo>
                <a:lnTo>
                  <a:pt x="874851" y="749492"/>
                </a:lnTo>
                <a:lnTo>
                  <a:pt x="827971" y="746735"/>
                </a:lnTo>
                <a:lnTo>
                  <a:pt x="781369" y="741532"/>
                </a:lnTo>
                <a:lnTo>
                  <a:pt x="735065" y="733855"/>
                </a:lnTo>
                <a:lnTo>
                  <a:pt x="689074" y="723678"/>
                </a:lnTo>
                <a:lnTo>
                  <a:pt x="643416" y="710975"/>
                </a:lnTo>
                <a:lnTo>
                  <a:pt x="598108" y="695720"/>
                </a:lnTo>
                <a:lnTo>
                  <a:pt x="553168" y="677885"/>
                </a:lnTo>
                <a:lnTo>
                  <a:pt x="508613" y="657444"/>
                </a:lnTo>
                <a:lnTo>
                  <a:pt x="464462" y="634370"/>
                </a:lnTo>
                <a:lnTo>
                  <a:pt x="420733" y="608638"/>
                </a:lnTo>
                <a:lnTo>
                  <a:pt x="301972" y="775332"/>
                </a:lnTo>
                <a:close/>
              </a:path>
            </a:pathLst>
          </a:custGeom>
          <a:solidFill>
            <a:srgbClr val="F698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67527" y="4006717"/>
            <a:ext cx="2096135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700"/>
              </a:lnSpc>
              <a:spcBef>
                <a:spcPts val="100"/>
              </a:spcBef>
            </a:pP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Peningkatan ekspektasi stakeholders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25664" y="6186034"/>
            <a:ext cx="3885565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5415" algn="just">
              <a:lnSpc>
                <a:spcPct val="115700"/>
              </a:lnSpc>
              <a:spcBef>
                <a:spcPts val="100"/>
              </a:spcBef>
            </a:pP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Perubahan</a:t>
            </a:r>
            <a:r>
              <a:rPr sz="2700" b="1" spc="-17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lingkungan </a:t>
            </a:r>
            <a:r>
              <a:rPr sz="2700" b="1" spc="45" dirty="0">
                <a:solidFill>
                  <a:srgbClr val="17242F"/>
                </a:solidFill>
                <a:latin typeface="Trebuchet MS"/>
                <a:cs typeface="Trebuchet MS"/>
              </a:rPr>
              <a:t>strategis</a:t>
            </a:r>
            <a:r>
              <a:rPr sz="27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70" dirty="0">
                <a:solidFill>
                  <a:srgbClr val="17242F"/>
                </a:solidFill>
                <a:latin typeface="Trebuchet MS"/>
                <a:cs typeface="Trebuchet MS"/>
              </a:rPr>
              <a:t>yang</a:t>
            </a:r>
            <a:r>
              <a:rPr sz="2700" b="1" spc="-1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semakin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dinamis</a:t>
            </a:r>
            <a:r>
              <a:rPr sz="27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60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27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menantang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3510" y="5709784"/>
            <a:ext cx="7875270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5700"/>
              </a:lnSpc>
              <a:spcBef>
                <a:spcPts val="100"/>
              </a:spcBef>
            </a:pPr>
            <a:r>
              <a:rPr sz="2700" b="1" spc="-40" dirty="0">
                <a:solidFill>
                  <a:srgbClr val="17242F"/>
                </a:solidFill>
                <a:latin typeface="Trebuchet MS"/>
                <a:cs typeface="Trebuchet MS"/>
              </a:rPr>
              <a:t>Peran</a:t>
            </a:r>
            <a:r>
              <a:rPr sz="2700" b="1" spc="-1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5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60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2700" b="1" spc="-1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95" dirty="0">
                <a:solidFill>
                  <a:srgbClr val="17242F"/>
                </a:solidFill>
                <a:latin typeface="Trebuchet MS"/>
                <a:cs typeface="Trebuchet MS"/>
              </a:rPr>
              <a:t>pengawasan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0" dirty="0">
                <a:solidFill>
                  <a:srgbClr val="17242F"/>
                </a:solidFill>
                <a:latin typeface="Trebuchet MS"/>
                <a:cs typeface="Trebuchet MS"/>
              </a:rPr>
              <a:t>intern</a:t>
            </a:r>
            <a:r>
              <a:rPr sz="2700" b="1" spc="-1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perlu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dikontekstualisasikan</a:t>
            </a:r>
            <a:r>
              <a:rPr sz="270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70" dirty="0">
                <a:solidFill>
                  <a:srgbClr val="17242F"/>
                </a:solidFill>
                <a:latin typeface="Trebuchet MS"/>
                <a:cs typeface="Trebuchet MS"/>
              </a:rPr>
              <a:t>dalam</a:t>
            </a:r>
            <a:r>
              <a:rPr sz="270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era</a:t>
            </a:r>
            <a:r>
              <a:rPr sz="2700" b="1" spc="-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70" dirty="0">
                <a:solidFill>
                  <a:srgbClr val="17242F"/>
                </a:solidFill>
                <a:latin typeface="Trebuchet MS"/>
                <a:cs typeface="Trebuchet MS"/>
              </a:rPr>
              <a:t>yang</a:t>
            </a:r>
            <a:r>
              <a:rPr sz="270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lebih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adaptif,</a:t>
            </a:r>
            <a:r>
              <a:rPr sz="27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60" dirty="0">
                <a:solidFill>
                  <a:srgbClr val="17242F"/>
                </a:solidFill>
                <a:latin typeface="Trebuchet MS"/>
                <a:cs typeface="Trebuchet MS"/>
              </a:rPr>
              <a:t>dengan</a:t>
            </a:r>
            <a:r>
              <a:rPr sz="2700" b="1" spc="-1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tetap</a:t>
            </a:r>
            <a:r>
              <a:rPr sz="2700" b="1" spc="-1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70" dirty="0">
                <a:solidFill>
                  <a:srgbClr val="17242F"/>
                </a:solidFill>
                <a:latin typeface="Trebuchet MS"/>
                <a:cs typeface="Trebuchet MS"/>
              </a:rPr>
              <a:t>berpegangan</a:t>
            </a:r>
            <a:r>
              <a:rPr sz="27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140" dirty="0">
                <a:solidFill>
                  <a:srgbClr val="17242F"/>
                </a:solidFill>
                <a:latin typeface="Trebuchet MS"/>
                <a:cs typeface="Trebuchet MS"/>
              </a:rPr>
              <a:t>pada</a:t>
            </a:r>
            <a:r>
              <a:rPr sz="2700" b="1" spc="-1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tujuan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utama</a:t>
            </a:r>
            <a:r>
              <a:rPr sz="270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60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2700" b="1" spc="-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kebermanfaatan</a:t>
            </a:r>
            <a:r>
              <a:rPr sz="270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50" dirty="0">
                <a:solidFill>
                  <a:srgbClr val="17242F"/>
                </a:solidFill>
                <a:latin typeface="Trebuchet MS"/>
                <a:cs typeface="Trebuchet MS"/>
              </a:rPr>
              <a:t>APIP </a:t>
            </a:r>
            <a:r>
              <a:rPr sz="2700" b="1" spc="130" dirty="0">
                <a:solidFill>
                  <a:srgbClr val="17242F"/>
                </a:solidFill>
                <a:latin typeface="Trebuchet MS"/>
                <a:cs typeface="Trebuchet MS"/>
              </a:rPr>
              <a:t>bagi</a:t>
            </a:r>
            <a:r>
              <a:rPr sz="270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65" dirty="0">
                <a:solidFill>
                  <a:srgbClr val="17242F"/>
                </a:solidFill>
                <a:latin typeface="Trebuchet MS"/>
                <a:cs typeface="Trebuchet MS"/>
              </a:rPr>
              <a:t>organisasi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87507" y="4712862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5" h="76200">
                <a:moveTo>
                  <a:pt x="228913" y="76199"/>
                </a:moveTo>
                <a:lnTo>
                  <a:pt x="0" y="76199"/>
                </a:lnTo>
                <a:lnTo>
                  <a:pt x="0" y="0"/>
                </a:lnTo>
                <a:lnTo>
                  <a:pt x="228913" y="0"/>
                </a:lnTo>
                <a:lnTo>
                  <a:pt x="228913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92725" y="4712862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913" y="76199"/>
                </a:moveTo>
                <a:lnTo>
                  <a:pt x="0" y="76199"/>
                </a:lnTo>
                <a:lnTo>
                  <a:pt x="0" y="0"/>
                </a:lnTo>
                <a:lnTo>
                  <a:pt x="228913" y="0"/>
                </a:lnTo>
                <a:lnTo>
                  <a:pt x="228913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97943" y="4712862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913" y="76199"/>
                </a:moveTo>
                <a:lnTo>
                  <a:pt x="0" y="76199"/>
                </a:lnTo>
                <a:lnTo>
                  <a:pt x="0" y="0"/>
                </a:lnTo>
                <a:lnTo>
                  <a:pt x="228913" y="0"/>
                </a:lnTo>
                <a:lnTo>
                  <a:pt x="228913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03161" y="4712862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913" y="76199"/>
                </a:moveTo>
                <a:lnTo>
                  <a:pt x="0" y="76199"/>
                </a:lnTo>
                <a:lnTo>
                  <a:pt x="0" y="0"/>
                </a:lnTo>
                <a:lnTo>
                  <a:pt x="228913" y="0"/>
                </a:lnTo>
                <a:lnTo>
                  <a:pt x="228913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08380" y="4712862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913" y="76199"/>
                </a:moveTo>
                <a:lnTo>
                  <a:pt x="0" y="76199"/>
                </a:lnTo>
                <a:lnTo>
                  <a:pt x="0" y="0"/>
                </a:lnTo>
                <a:lnTo>
                  <a:pt x="228913" y="0"/>
                </a:lnTo>
                <a:lnTo>
                  <a:pt x="228913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13598" y="4712862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913" y="76199"/>
                </a:moveTo>
                <a:lnTo>
                  <a:pt x="0" y="76199"/>
                </a:lnTo>
                <a:lnTo>
                  <a:pt x="0" y="0"/>
                </a:lnTo>
                <a:lnTo>
                  <a:pt x="228913" y="0"/>
                </a:lnTo>
                <a:lnTo>
                  <a:pt x="228913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18816" y="4712862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913" y="76199"/>
                </a:moveTo>
                <a:lnTo>
                  <a:pt x="0" y="76199"/>
                </a:lnTo>
                <a:lnTo>
                  <a:pt x="0" y="0"/>
                </a:lnTo>
                <a:lnTo>
                  <a:pt x="228913" y="0"/>
                </a:lnTo>
                <a:lnTo>
                  <a:pt x="228913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24035" y="4712862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913" y="76199"/>
                </a:moveTo>
                <a:lnTo>
                  <a:pt x="0" y="76199"/>
                </a:lnTo>
                <a:lnTo>
                  <a:pt x="0" y="0"/>
                </a:lnTo>
                <a:lnTo>
                  <a:pt x="228913" y="0"/>
                </a:lnTo>
                <a:lnTo>
                  <a:pt x="228913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29253" y="4712862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913" y="76199"/>
                </a:moveTo>
                <a:lnTo>
                  <a:pt x="0" y="76199"/>
                </a:lnTo>
                <a:lnTo>
                  <a:pt x="0" y="0"/>
                </a:lnTo>
                <a:lnTo>
                  <a:pt x="228913" y="0"/>
                </a:lnTo>
                <a:lnTo>
                  <a:pt x="228913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34471" y="4712862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913" y="76199"/>
                </a:moveTo>
                <a:lnTo>
                  <a:pt x="0" y="76199"/>
                </a:lnTo>
                <a:lnTo>
                  <a:pt x="0" y="0"/>
                </a:lnTo>
                <a:lnTo>
                  <a:pt x="228913" y="0"/>
                </a:lnTo>
                <a:lnTo>
                  <a:pt x="228913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9116231" y="4598526"/>
            <a:ext cx="229235" cy="305435"/>
            <a:chOff x="9116231" y="4598526"/>
            <a:chExt cx="229235" cy="305435"/>
          </a:xfrm>
        </p:grpSpPr>
        <p:sp>
          <p:nvSpPr>
            <p:cNvPr id="21" name="object 21"/>
            <p:cNvSpPr/>
            <p:nvPr/>
          </p:nvSpPr>
          <p:spPr>
            <a:xfrm>
              <a:off x="9154367" y="4636662"/>
              <a:ext cx="153035" cy="228600"/>
            </a:xfrm>
            <a:custGeom>
              <a:avLst/>
              <a:gdLst/>
              <a:ahLst/>
              <a:cxnLst/>
              <a:rect l="l" t="t" r="r" b="b"/>
              <a:pathLst>
                <a:path w="153034" h="228600">
                  <a:moveTo>
                    <a:pt x="0" y="228599"/>
                  </a:moveTo>
                  <a:lnTo>
                    <a:pt x="0" y="0"/>
                  </a:lnTo>
                  <a:lnTo>
                    <a:pt x="152609" y="114299"/>
                  </a:lnTo>
                  <a:lnTo>
                    <a:pt x="0" y="2285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154367" y="4636662"/>
              <a:ext cx="153035" cy="228600"/>
            </a:xfrm>
            <a:custGeom>
              <a:avLst/>
              <a:gdLst/>
              <a:ahLst/>
              <a:cxnLst/>
              <a:rect l="l" t="t" r="r" b="b"/>
              <a:pathLst>
                <a:path w="153034" h="228600">
                  <a:moveTo>
                    <a:pt x="0" y="0"/>
                  </a:moveTo>
                  <a:lnTo>
                    <a:pt x="152609" y="114299"/>
                  </a:lnTo>
                  <a:lnTo>
                    <a:pt x="0" y="228599"/>
                  </a:lnTo>
                  <a:lnTo>
                    <a:pt x="0" y="0"/>
                  </a:lnTo>
                </a:path>
              </a:pathLst>
            </a:custGeom>
            <a:ln w="762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6405133" y="6852999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9219" y="76199"/>
                </a:moveTo>
                <a:lnTo>
                  <a:pt x="0" y="76199"/>
                </a:lnTo>
                <a:lnTo>
                  <a:pt x="0" y="0"/>
                </a:lnTo>
                <a:lnTo>
                  <a:pt x="229219" y="0"/>
                </a:lnTo>
                <a:lnTo>
                  <a:pt x="22921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10760" y="6852999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9219" y="76199"/>
                </a:moveTo>
                <a:lnTo>
                  <a:pt x="0" y="76199"/>
                </a:lnTo>
                <a:lnTo>
                  <a:pt x="0" y="0"/>
                </a:lnTo>
                <a:lnTo>
                  <a:pt x="229219" y="0"/>
                </a:lnTo>
                <a:lnTo>
                  <a:pt x="22921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16386" y="6852999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9219" y="76199"/>
                </a:moveTo>
                <a:lnTo>
                  <a:pt x="0" y="76199"/>
                </a:lnTo>
                <a:lnTo>
                  <a:pt x="0" y="0"/>
                </a:lnTo>
                <a:lnTo>
                  <a:pt x="229219" y="0"/>
                </a:lnTo>
                <a:lnTo>
                  <a:pt x="22921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22013" y="6852999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9219" y="76199"/>
                </a:moveTo>
                <a:lnTo>
                  <a:pt x="0" y="76199"/>
                </a:lnTo>
                <a:lnTo>
                  <a:pt x="0" y="0"/>
                </a:lnTo>
                <a:lnTo>
                  <a:pt x="229219" y="0"/>
                </a:lnTo>
                <a:lnTo>
                  <a:pt x="22921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7627639" y="6738627"/>
            <a:ext cx="263525" cy="305435"/>
            <a:chOff x="7627639" y="6738627"/>
            <a:chExt cx="263525" cy="305435"/>
          </a:xfrm>
        </p:grpSpPr>
        <p:sp>
          <p:nvSpPr>
            <p:cNvPr id="28" name="object 28"/>
            <p:cNvSpPr/>
            <p:nvPr/>
          </p:nvSpPr>
          <p:spPr>
            <a:xfrm>
              <a:off x="7627633" y="6776808"/>
              <a:ext cx="225425" cy="228600"/>
            </a:xfrm>
            <a:custGeom>
              <a:avLst/>
              <a:gdLst/>
              <a:ahLst/>
              <a:cxnLst/>
              <a:rect l="l" t="t" r="r" b="b"/>
              <a:pathLst>
                <a:path w="225425" h="228600">
                  <a:moveTo>
                    <a:pt x="53340" y="76200"/>
                  </a:moveTo>
                  <a:lnTo>
                    <a:pt x="0" y="76200"/>
                  </a:lnTo>
                  <a:lnTo>
                    <a:pt x="0" y="152400"/>
                  </a:lnTo>
                  <a:lnTo>
                    <a:pt x="53340" y="152400"/>
                  </a:lnTo>
                  <a:lnTo>
                    <a:pt x="53340" y="76200"/>
                  </a:lnTo>
                  <a:close/>
                </a:path>
                <a:path w="225425" h="228600">
                  <a:moveTo>
                    <a:pt x="225259" y="114300"/>
                  </a:moveTo>
                  <a:lnTo>
                    <a:pt x="72440" y="0"/>
                  </a:lnTo>
                  <a:lnTo>
                    <a:pt x="72440" y="228600"/>
                  </a:lnTo>
                  <a:lnTo>
                    <a:pt x="225259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700080" y="6776798"/>
              <a:ext cx="153035" cy="228600"/>
            </a:xfrm>
            <a:custGeom>
              <a:avLst/>
              <a:gdLst/>
              <a:ahLst/>
              <a:cxnLst/>
              <a:rect l="l" t="t" r="r" b="b"/>
              <a:pathLst>
                <a:path w="153034" h="228600">
                  <a:moveTo>
                    <a:pt x="0" y="0"/>
                  </a:moveTo>
                  <a:lnTo>
                    <a:pt x="152813" y="114299"/>
                  </a:lnTo>
                  <a:lnTo>
                    <a:pt x="0" y="228599"/>
                  </a:lnTo>
                  <a:lnTo>
                    <a:pt x="0" y="0"/>
                  </a:lnTo>
                </a:path>
              </a:pathLst>
            </a:custGeom>
            <a:ln w="763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9332486" y="1606525"/>
            <a:ext cx="3034665" cy="1707514"/>
          </a:xfrm>
          <a:custGeom>
            <a:avLst/>
            <a:gdLst/>
            <a:ahLst/>
            <a:cxnLst/>
            <a:rect l="l" t="t" r="r" b="b"/>
            <a:pathLst>
              <a:path w="3034665" h="1707514">
                <a:moveTo>
                  <a:pt x="2979913" y="1046160"/>
                </a:moveTo>
                <a:lnTo>
                  <a:pt x="2635148" y="899301"/>
                </a:lnTo>
                <a:lnTo>
                  <a:pt x="2636650" y="884498"/>
                </a:lnTo>
                <a:lnTo>
                  <a:pt x="2638446" y="868449"/>
                </a:lnTo>
                <a:lnTo>
                  <a:pt x="2639937" y="851335"/>
                </a:lnTo>
                <a:lnTo>
                  <a:pt x="2640496" y="834113"/>
                </a:lnTo>
                <a:lnTo>
                  <a:pt x="2641985" y="773502"/>
                </a:lnTo>
                <a:lnTo>
                  <a:pt x="2647657" y="725880"/>
                </a:lnTo>
                <a:lnTo>
                  <a:pt x="2659127" y="689428"/>
                </a:lnTo>
                <a:lnTo>
                  <a:pt x="2709125" y="632556"/>
                </a:lnTo>
                <a:lnTo>
                  <a:pt x="2750881" y="608497"/>
                </a:lnTo>
                <a:lnTo>
                  <a:pt x="2806496" y="583231"/>
                </a:lnTo>
                <a:lnTo>
                  <a:pt x="2858397" y="565175"/>
                </a:lnTo>
                <a:lnTo>
                  <a:pt x="2887045" y="556783"/>
                </a:lnTo>
                <a:lnTo>
                  <a:pt x="2918198" y="547322"/>
                </a:lnTo>
                <a:lnTo>
                  <a:pt x="2922025" y="571779"/>
                </a:lnTo>
                <a:lnTo>
                  <a:pt x="2925480" y="593469"/>
                </a:lnTo>
                <a:lnTo>
                  <a:pt x="2928501" y="613341"/>
                </a:lnTo>
                <a:lnTo>
                  <a:pt x="2931026" y="632341"/>
                </a:lnTo>
                <a:lnTo>
                  <a:pt x="2932120" y="641401"/>
                </a:lnTo>
                <a:lnTo>
                  <a:pt x="2973652" y="993683"/>
                </a:lnTo>
                <a:lnTo>
                  <a:pt x="2979913" y="1046160"/>
                </a:lnTo>
                <a:close/>
              </a:path>
              <a:path w="3034665" h="1707514">
                <a:moveTo>
                  <a:pt x="14389" y="427255"/>
                </a:moveTo>
                <a:lnTo>
                  <a:pt x="0" y="392377"/>
                </a:lnTo>
                <a:lnTo>
                  <a:pt x="2083" y="362803"/>
                </a:lnTo>
                <a:lnTo>
                  <a:pt x="15387" y="337113"/>
                </a:lnTo>
                <a:lnTo>
                  <a:pt x="67656" y="279273"/>
                </a:lnTo>
                <a:lnTo>
                  <a:pt x="102250" y="246880"/>
                </a:lnTo>
                <a:lnTo>
                  <a:pt x="138567" y="216887"/>
                </a:lnTo>
                <a:lnTo>
                  <a:pt x="176734" y="189478"/>
                </a:lnTo>
                <a:lnTo>
                  <a:pt x="216881" y="164835"/>
                </a:lnTo>
                <a:lnTo>
                  <a:pt x="259135" y="143139"/>
                </a:lnTo>
                <a:lnTo>
                  <a:pt x="303624" y="124574"/>
                </a:lnTo>
                <a:lnTo>
                  <a:pt x="352173" y="107305"/>
                </a:lnTo>
                <a:lnTo>
                  <a:pt x="400861" y="91372"/>
                </a:lnTo>
                <a:lnTo>
                  <a:pt x="449684" y="76765"/>
                </a:lnTo>
                <a:lnTo>
                  <a:pt x="498638" y="63470"/>
                </a:lnTo>
                <a:lnTo>
                  <a:pt x="547719" y="51475"/>
                </a:lnTo>
                <a:lnTo>
                  <a:pt x="596924" y="40768"/>
                </a:lnTo>
                <a:lnTo>
                  <a:pt x="646249" y="31336"/>
                </a:lnTo>
                <a:lnTo>
                  <a:pt x="695720" y="23164"/>
                </a:lnTo>
                <a:lnTo>
                  <a:pt x="745244" y="16251"/>
                </a:lnTo>
                <a:lnTo>
                  <a:pt x="794907" y="10573"/>
                </a:lnTo>
                <a:lnTo>
                  <a:pt x="844676" y="6121"/>
                </a:lnTo>
                <a:lnTo>
                  <a:pt x="894547" y="2883"/>
                </a:lnTo>
                <a:lnTo>
                  <a:pt x="944515" y="846"/>
                </a:lnTo>
                <a:lnTo>
                  <a:pt x="994579" y="0"/>
                </a:lnTo>
                <a:lnTo>
                  <a:pt x="1044733" y="330"/>
                </a:lnTo>
                <a:lnTo>
                  <a:pt x="1094974" y="1825"/>
                </a:lnTo>
                <a:lnTo>
                  <a:pt x="1145299" y="4473"/>
                </a:lnTo>
                <a:lnTo>
                  <a:pt x="1195703" y="8261"/>
                </a:lnTo>
                <a:lnTo>
                  <a:pt x="1246184" y="13177"/>
                </a:lnTo>
                <a:lnTo>
                  <a:pt x="1296737" y="19209"/>
                </a:lnTo>
                <a:lnTo>
                  <a:pt x="1347360" y="26344"/>
                </a:lnTo>
                <a:lnTo>
                  <a:pt x="1398969" y="34901"/>
                </a:lnTo>
                <a:lnTo>
                  <a:pt x="1449915" y="44842"/>
                </a:lnTo>
                <a:lnTo>
                  <a:pt x="1500190" y="56173"/>
                </a:lnTo>
                <a:lnTo>
                  <a:pt x="1549787" y="68903"/>
                </a:lnTo>
                <a:lnTo>
                  <a:pt x="1598697" y="83036"/>
                </a:lnTo>
                <a:lnTo>
                  <a:pt x="1646913" y="98581"/>
                </a:lnTo>
                <a:lnTo>
                  <a:pt x="1694426" y="115545"/>
                </a:lnTo>
                <a:lnTo>
                  <a:pt x="1741230" y="133933"/>
                </a:lnTo>
                <a:lnTo>
                  <a:pt x="1787316" y="153753"/>
                </a:lnTo>
                <a:lnTo>
                  <a:pt x="1832676" y="175012"/>
                </a:lnTo>
                <a:lnTo>
                  <a:pt x="1877303" y="197717"/>
                </a:lnTo>
                <a:lnTo>
                  <a:pt x="1921188" y="221874"/>
                </a:lnTo>
                <a:lnTo>
                  <a:pt x="1964325" y="247490"/>
                </a:lnTo>
                <a:lnTo>
                  <a:pt x="2006704" y="274573"/>
                </a:lnTo>
                <a:lnTo>
                  <a:pt x="2048319" y="303128"/>
                </a:lnTo>
                <a:lnTo>
                  <a:pt x="2089161" y="333164"/>
                </a:lnTo>
                <a:lnTo>
                  <a:pt x="2129223" y="364687"/>
                </a:lnTo>
                <a:lnTo>
                  <a:pt x="2168497" y="397703"/>
                </a:lnTo>
                <a:lnTo>
                  <a:pt x="2206974" y="432220"/>
                </a:lnTo>
                <a:lnTo>
                  <a:pt x="2244648" y="468244"/>
                </a:lnTo>
                <a:lnTo>
                  <a:pt x="2281509" y="505783"/>
                </a:lnTo>
                <a:lnTo>
                  <a:pt x="2317323" y="543831"/>
                </a:lnTo>
                <a:lnTo>
                  <a:pt x="2388065" y="621008"/>
                </a:lnTo>
                <a:lnTo>
                  <a:pt x="2563685" y="818872"/>
                </a:lnTo>
                <a:lnTo>
                  <a:pt x="2635148" y="899301"/>
                </a:lnTo>
                <a:lnTo>
                  <a:pt x="2979913" y="1046160"/>
                </a:lnTo>
                <a:lnTo>
                  <a:pt x="2982719" y="1069378"/>
                </a:lnTo>
                <a:lnTo>
                  <a:pt x="1409087" y="399064"/>
                </a:lnTo>
                <a:lnTo>
                  <a:pt x="1363828" y="380689"/>
                </a:lnTo>
                <a:lnTo>
                  <a:pt x="1320185" y="364945"/>
                </a:lnTo>
                <a:lnTo>
                  <a:pt x="1278415" y="352020"/>
                </a:lnTo>
                <a:lnTo>
                  <a:pt x="1228894" y="338765"/>
                </a:lnTo>
                <a:lnTo>
                  <a:pt x="1179438" y="326873"/>
                </a:lnTo>
                <a:lnTo>
                  <a:pt x="1130045" y="316334"/>
                </a:lnTo>
                <a:lnTo>
                  <a:pt x="1080719" y="307141"/>
                </a:lnTo>
                <a:lnTo>
                  <a:pt x="1031460" y="299284"/>
                </a:lnTo>
                <a:lnTo>
                  <a:pt x="982268" y="292754"/>
                </a:lnTo>
                <a:lnTo>
                  <a:pt x="933146" y="287542"/>
                </a:lnTo>
                <a:lnTo>
                  <a:pt x="884094" y="283640"/>
                </a:lnTo>
                <a:lnTo>
                  <a:pt x="835113" y="281038"/>
                </a:lnTo>
                <a:lnTo>
                  <a:pt x="786204" y="279729"/>
                </a:lnTo>
                <a:lnTo>
                  <a:pt x="737369" y="279702"/>
                </a:lnTo>
                <a:lnTo>
                  <a:pt x="688608" y="280950"/>
                </a:lnTo>
                <a:lnTo>
                  <a:pt x="639923" y="283463"/>
                </a:lnTo>
                <a:lnTo>
                  <a:pt x="591314" y="287233"/>
                </a:lnTo>
                <a:lnTo>
                  <a:pt x="542783" y="292250"/>
                </a:lnTo>
                <a:lnTo>
                  <a:pt x="494331" y="298506"/>
                </a:lnTo>
                <a:lnTo>
                  <a:pt x="445960" y="305992"/>
                </a:lnTo>
                <a:lnTo>
                  <a:pt x="397669" y="314699"/>
                </a:lnTo>
                <a:lnTo>
                  <a:pt x="349460" y="324618"/>
                </a:lnTo>
                <a:lnTo>
                  <a:pt x="301334" y="335741"/>
                </a:lnTo>
                <a:lnTo>
                  <a:pt x="253293" y="348058"/>
                </a:lnTo>
                <a:lnTo>
                  <a:pt x="205337" y="361562"/>
                </a:lnTo>
                <a:lnTo>
                  <a:pt x="157468" y="376242"/>
                </a:lnTo>
                <a:lnTo>
                  <a:pt x="109686" y="392090"/>
                </a:lnTo>
                <a:lnTo>
                  <a:pt x="61993" y="409097"/>
                </a:lnTo>
                <a:lnTo>
                  <a:pt x="14389" y="427255"/>
                </a:lnTo>
                <a:close/>
              </a:path>
              <a:path w="3034665" h="1707514">
                <a:moveTo>
                  <a:pt x="1466989" y="1201468"/>
                </a:moveTo>
                <a:lnTo>
                  <a:pt x="1487100" y="1158697"/>
                </a:lnTo>
                <a:lnTo>
                  <a:pt x="1526960" y="1125814"/>
                </a:lnTo>
                <a:lnTo>
                  <a:pt x="1570898" y="1096714"/>
                </a:lnTo>
                <a:lnTo>
                  <a:pt x="1615578" y="1070332"/>
                </a:lnTo>
                <a:lnTo>
                  <a:pt x="1661150" y="1047322"/>
                </a:lnTo>
                <a:lnTo>
                  <a:pt x="1707761" y="1028336"/>
                </a:lnTo>
                <a:lnTo>
                  <a:pt x="1755561" y="1014028"/>
                </a:lnTo>
                <a:lnTo>
                  <a:pt x="1804697" y="1005050"/>
                </a:lnTo>
                <a:lnTo>
                  <a:pt x="1855319" y="1002057"/>
                </a:lnTo>
                <a:lnTo>
                  <a:pt x="1907574" y="1005702"/>
                </a:lnTo>
                <a:lnTo>
                  <a:pt x="1961612" y="1016636"/>
                </a:lnTo>
                <a:lnTo>
                  <a:pt x="2195053" y="1079811"/>
                </a:lnTo>
                <a:lnTo>
                  <a:pt x="2220939" y="1087680"/>
                </a:lnTo>
                <a:lnTo>
                  <a:pt x="2305107" y="1116852"/>
                </a:lnTo>
                <a:lnTo>
                  <a:pt x="2293595" y="1089681"/>
                </a:lnTo>
                <a:lnTo>
                  <a:pt x="2257948" y="1030492"/>
                </a:lnTo>
                <a:lnTo>
                  <a:pt x="2234326" y="998847"/>
                </a:lnTo>
                <a:lnTo>
                  <a:pt x="2207181" y="966086"/>
                </a:lnTo>
                <a:lnTo>
                  <a:pt x="2176770" y="932396"/>
                </a:lnTo>
                <a:lnTo>
                  <a:pt x="2143350" y="897964"/>
                </a:lnTo>
                <a:lnTo>
                  <a:pt x="2107179" y="862978"/>
                </a:lnTo>
                <a:lnTo>
                  <a:pt x="2068512" y="827624"/>
                </a:lnTo>
                <a:lnTo>
                  <a:pt x="2027607" y="792091"/>
                </a:lnTo>
                <a:lnTo>
                  <a:pt x="1984721" y="756566"/>
                </a:lnTo>
                <a:lnTo>
                  <a:pt x="1940111" y="721236"/>
                </a:lnTo>
                <a:lnTo>
                  <a:pt x="1894033" y="686288"/>
                </a:lnTo>
                <a:lnTo>
                  <a:pt x="1846746" y="651909"/>
                </a:lnTo>
                <a:lnTo>
                  <a:pt x="1798504" y="618288"/>
                </a:lnTo>
                <a:lnTo>
                  <a:pt x="1749567" y="585612"/>
                </a:lnTo>
                <a:lnTo>
                  <a:pt x="1700190" y="554067"/>
                </a:lnTo>
                <a:lnTo>
                  <a:pt x="1650630" y="523842"/>
                </a:lnTo>
                <a:lnTo>
                  <a:pt x="1601145" y="495124"/>
                </a:lnTo>
                <a:lnTo>
                  <a:pt x="1551991" y="468099"/>
                </a:lnTo>
                <a:lnTo>
                  <a:pt x="1503425" y="442956"/>
                </a:lnTo>
                <a:lnTo>
                  <a:pt x="1455705" y="419882"/>
                </a:lnTo>
                <a:lnTo>
                  <a:pt x="1409087" y="399064"/>
                </a:lnTo>
                <a:lnTo>
                  <a:pt x="2982719" y="1069378"/>
                </a:lnTo>
                <a:lnTo>
                  <a:pt x="2991392" y="1140176"/>
                </a:lnTo>
                <a:lnTo>
                  <a:pt x="2997785" y="1190918"/>
                </a:lnTo>
                <a:lnTo>
                  <a:pt x="3004344" y="1241639"/>
                </a:lnTo>
                <a:lnTo>
                  <a:pt x="3011094" y="1292334"/>
                </a:lnTo>
                <a:lnTo>
                  <a:pt x="3018061" y="1343000"/>
                </a:lnTo>
                <a:lnTo>
                  <a:pt x="3025271" y="1393634"/>
                </a:lnTo>
                <a:lnTo>
                  <a:pt x="3032748" y="1444231"/>
                </a:lnTo>
                <a:lnTo>
                  <a:pt x="3034626" y="1488652"/>
                </a:lnTo>
                <a:lnTo>
                  <a:pt x="3008802" y="1556143"/>
                </a:lnTo>
                <a:lnTo>
                  <a:pt x="2941305" y="1615687"/>
                </a:lnTo>
                <a:lnTo>
                  <a:pt x="2896732" y="1642167"/>
                </a:lnTo>
                <a:lnTo>
                  <a:pt x="2849833" y="1663767"/>
                </a:lnTo>
                <a:lnTo>
                  <a:pt x="2801216" y="1681285"/>
                </a:lnTo>
                <a:lnTo>
                  <a:pt x="2765781" y="1691429"/>
                </a:lnTo>
                <a:lnTo>
                  <a:pt x="2040349" y="1382419"/>
                </a:lnTo>
                <a:lnTo>
                  <a:pt x="1993451" y="1362580"/>
                </a:lnTo>
                <a:lnTo>
                  <a:pt x="1946267" y="1343371"/>
                </a:lnTo>
                <a:lnTo>
                  <a:pt x="1898790" y="1324806"/>
                </a:lnTo>
                <a:lnTo>
                  <a:pt x="1851018" y="1306895"/>
                </a:lnTo>
                <a:lnTo>
                  <a:pt x="1802945" y="1289651"/>
                </a:lnTo>
                <a:lnTo>
                  <a:pt x="1754566" y="1273085"/>
                </a:lnTo>
                <a:lnTo>
                  <a:pt x="1708780" y="1259010"/>
                </a:lnTo>
                <a:lnTo>
                  <a:pt x="1662199" y="1246619"/>
                </a:lnTo>
                <a:lnTo>
                  <a:pt x="1614776" y="1235290"/>
                </a:lnTo>
                <a:lnTo>
                  <a:pt x="1517218" y="1213336"/>
                </a:lnTo>
                <a:lnTo>
                  <a:pt x="1466989" y="1201468"/>
                </a:lnTo>
                <a:close/>
              </a:path>
              <a:path w="3034665" h="1707514">
                <a:moveTo>
                  <a:pt x="2642082" y="1697275"/>
                </a:moveTo>
                <a:lnTo>
                  <a:pt x="2611130" y="1682118"/>
                </a:lnTo>
                <a:lnTo>
                  <a:pt x="2582366" y="1665337"/>
                </a:lnTo>
                <a:lnTo>
                  <a:pt x="2538562" y="1638861"/>
                </a:lnTo>
                <a:lnTo>
                  <a:pt x="2494525" y="1612873"/>
                </a:lnTo>
                <a:lnTo>
                  <a:pt x="2450251" y="1587383"/>
                </a:lnTo>
                <a:lnTo>
                  <a:pt x="2405734" y="1562405"/>
                </a:lnTo>
                <a:lnTo>
                  <a:pt x="2360971" y="1537950"/>
                </a:lnTo>
                <a:lnTo>
                  <a:pt x="2315957" y="1514030"/>
                </a:lnTo>
                <a:lnTo>
                  <a:pt x="2270688" y="1490658"/>
                </a:lnTo>
                <a:lnTo>
                  <a:pt x="2225158" y="1467844"/>
                </a:lnTo>
                <a:lnTo>
                  <a:pt x="2179364" y="1445601"/>
                </a:lnTo>
                <a:lnTo>
                  <a:pt x="2133301" y="1423942"/>
                </a:lnTo>
                <a:lnTo>
                  <a:pt x="2086964" y="1402877"/>
                </a:lnTo>
                <a:lnTo>
                  <a:pt x="2040349" y="1382419"/>
                </a:lnTo>
                <a:lnTo>
                  <a:pt x="2765781" y="1691429"/>
                </a:lnTo>
                <a:lnTo>
                  <a:pt x="2751490" y="1695520"/>
                </a:lnTo>
                <a:lnTo>
                  <a:pt x="2701266" y="1707270"/>
                </a:lnTo>
                <a:lnTo>
                  <a:pt x="2672902" y="1706946"/>
                </a:lnTo>
                <a:lnTo>
                  <a:pt x="2642082" y="1697275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1412446" y="1201884"/>
            <a:ext cx="1769110" cy="2073910"/>
            <a:chOff x="1412446" y="1201884"/>
            <a:chExt cx="1769110" cy="2073910"/>
          </a:xfrm>
        </p:grpSpPr>
        <p:sp>
          <p:nvSpPr>
            <p:cNvPr id="32" name="object 32"/>
            <p:cNvSpPr/>
            <p:nvPr/>
          </p:nvSpPr>
          <p:spPr>
            <a:xfrm>
              <a:off x="1712912" y="1201889"/>
              <a:ext cx="984250" cy="944244"/>
            </a:xfrm>
            <a:custGeom>
              <a:avLst/>
              <a:gdLst/>
              <a:ahLst/>
              <a:cxnLst/>
              <a:rect l="l" t="t" r="r" b="b"/>
              <a:pathLst>
                <a:path w="984250" h="944244">
                  <a:moveTo>
                    <a:pt x="760133" y="324510"/>
                  </a:moveTo>
                  <a:lnTo>
                    <a:pt x="753846" y="279082"/>
                  </a:lnTo>
                  <a:lnTo>
                    <a:pt x="736092" y="238252"/>
                  </a:lnTo>
                  <a:lnTo>
                    <a:pt x="708545" y="203669"/>
                  </a:lnTo>
                  <a:lnTo>
                    <a:pt x="683742" y="185089"/>
                  </a:lnTo>
                  <a:lnTo>
                    <a:pt x="683742" y="390626"/>
                  </a:lnTo>
                  <a:lnTo>
                    <a:pt x="665353" y="413512"/>
                  </a:lnTo>
                  <a:lnTo>
                    <a:pt x="641908" y="431177"/>
                  </a:lnTo>
                  <a:lnTo>
                    <a:pt x="614438" y="442556"/>
                  </a:lnTo>
                  <a:lnTo>
                    <a:pt x="583984" y="446582"/>
                  </a:lnTo>
                  <a:lnTo>
                    <a:pt x="553516" y="442556"/>
                  </a:lnTo>
                  <a:lnTo>
                    <a:pt x="526046" y="431177"/>
                  </a:lnTo>
                  <a:lnTo>
                    <a:pt x="502602" y="413512"/>
                  </a:lnTo>
                  <a:lnTo>
                    <a:pt x="484212" y="390626"/>
                  </a:lnTo>
                  <a:lnTo>
                    <a:pt x="683742" y="390626"/>
                  </a:lnTo>
                  <a:lnTo>
                    <a:pt x="683742" y="185089"/>
                  </a:lnTo>
                  <a:lnTo>
                    <a:pt x="672896" y="176949"/>
                  </a:lnTo>
                  <a:lnTo>
                    <a:pt x="630821" y="159727"/>
                  </a:lnTo>
                  <a:lnTo>
                    <a:pt x="583984" y="153619"/>
                  </a:lnTo>
                  <a:lnTo>
                    <a:pt x="537159" y="159727"/>
                  </a:lnTo>
                  <a:lnTo>
                    <a:pt x="495084" y="176949"/>
                  </a:lnTo>
                  <a:lnTo>
                    <a:pt x="459435" y="203669"/>
                  </a:lnTo>
                  <a:lnTo>
                    <a:pt x="431888" y="238252"/>
                  </a:lnTo>
                  <a:lnTo>
                    <a:pt x="414121" y="279082"/>
                  </a:lnTo>
                  <a:lnTo>
                    <a:pt x="407835" y="324510"/>
                  </a:lnTo>
                  <a:lnTo>
                    <a:pt x="414121" y="369938"/>
                  </a:lnTo>
                  <a:lnTo>
                    <a:pt x="431888" y="410756"/>
                  </a:lnTo>
                  <a:lnTo>
                    <a:pt x="459435" y="445338"/>
                  </a:lnTo>
                  <a:lnTo>
                    <a:pt x="495084" y="472059"/>
                  </a:lnTo>
                  <a:lnTo>
                    <a:pt x="537159" y="489292"/>
                  </a:lnTo>
                  <a:lnTo>
                    <a:pt x="583984" y="495388"/>
                  </a:lnTo>
                  <a:lnTo>
                    <a:pt x="630821" y="489292"/>
                  </a:lnTo>
                  <a:lnTo>
                    <a:pt x="672896" y="472059"/>
                  </a:lnTo>
                  <a:lnTo>
                    <a:pt x="706882" y="446582"/>
                  </a:lnTo>
                  <a:lnTo>
                    <a:pt x="708545" y="445338"/>
                  </a:lnTo>
                  <a:lnTo>
                    <a:pt x="736092" y="410756"/>
                  </a:lnTo>
                  <a:lnTo>
                    <a:pt x="744842" y="390626"/>
                  </a:lnTo>
                  <a:lnTo>
                    <a:pt x="753846" y="369938"/>
                  </a:lnTo>
                  <a:lnTo>
                    <a:pt x="760133" y="324510"/>
                  </a:lnTo>
                  <a:close/>
                </a:path>
                <a:path w="984250" h="944244">
                  <a:moveTo>
                    <a:pt x="984059" y="944194"/>
                  </a:moveTo>
                  <a:lnTo>
                    <a:pt x="978154" y="882192"/>
                  </a:lnTo>
                  <a:lnTo>
                    <a:pt x="969619" y="825157"/>
                  </a:lnTo>
                  <a:lnTo>
                    <a:pt x="958443" y="773112"/>
                  </a:lnTo>
                  <a:lnTo>
                    <a:pt x="944651" y="726097"/>
                  </a:lnTo>
                  <a:lnTo>
                    <a:pt x="928243" y="684110"/>
                  </a:lnTo>
                  <a:lnTo>
                    <a:pt x="909205" y="647192"/>
                  </a:lnTo>
                  <a:lnTo>
                    <a:pt x="887564" y="615365"/>
                  </a:lnTo>
                  <a:lnTo>
                    <a:pt x="824738" y="559854"/>
                  </a:lnTo>
                  <a:lnTo>
                    <a:pt x="761758" y="539572"/>
                  </a:lnTo>
                  <a:lnTo>
                    <a:pt x="743750" y="539318"/>
                  </a:lnTo>
                  <a:lnTo>
                    <a:pt x="738124" y="538670"/>
                  </a:lnTo>
                  <a:lnTo>
                    <a:pt x="665327" y="538670"/>
                  </a:lnTo>
                  <a:lnTo>
                    <a:pt x="671258" y="576059"/>
                  </a:lnTo>
                  <a:lnTo>
                    <a:pt x="677125" y="625614"/>
                  </a:lnTo>
                  <a:lnTo>
                    <a:pt x="680339" y="680288"/>
                  </a:lnTo>
                  <a:lnTo>
                    <a:pt x="678281" y="732980"/>
                  </a:lnTo>
                  <a:lnTo>
                    <a:pt x="668324" y="776655"/>
                  </a:lnTo>
                  <a:lnTo>
                    <a:pt x="647903" y="804202"/>
                  </a:lnTo>
                  <a:lnTo>
                    <a:pt x="638784" y="810082"/>
                  </a:lnTo>
                  <a:lnTo>
                    <a:pt x="614553" y="631482"/>
                  </a:lnTo>
                  <a:lnTo>
                    <a:pt x="607085" y="633920"/>
                  </a:lnTo>
                  <a:lnTo>
                    <a:pt x="599490" y="635673"/>
                  </a:lnTo>
                  <a:lnTo>
                    <a:pt x="591781" y="636739"/>
                  </a:lnTo>
                  <a:lnTo>
                    <a:pt x="584034" y="637108"/>
                  </a:lnTo>
                  <a:lnTo>
                    <a:pt x="576211" y="636752"/>
                  </a:lnTo>
                  <a:lnTo>
                    <a:pt x="568502" y="635685"/>
                  </a:lnTo>
                  <a:lnTo>
                    <a:pt x="560882" y="633933"/>
                  </a:lnTo>
                  <a:lnTo>
                    <a:pt x="553402" y="631494"/>
                  </a:lnTo>
                  <a:lnTo>
                    <a:pt x="529183" y="810082"/>
                  </a:lnTo>
                  <a:lnTo>
                    <a:pt x="520065" y="804202"/>
                  </a:lnTo>
                  <a:lnTo>
                    <a:pt x="499630" y="776655"/>
                  </a:lnTo>
                  <a:lnTo>
                    <a:pt x="489699" y="732980"/>
                  </a:lnTo>
                  <a:lnTo>
                    <a:pt x="487629" y="680275"/>
                  </a:lnTo>
                  <a:lnTo>
                    <a:pt x="490842" y="625614"/>
                  </a:lnTo>
                  <a:lnTo>
                    <a:pt x="496709" y="576046"/>
                  </a:lnTo>
                  <a:lnTo>
                    <a:pt x="502640" y="538670"/>
                  </a:lnTo>
                  <a:lnTo>
                    <a:pt x="431380" y="538746"/>
                  </a:lnTo>
                  <a:lnTo>
                    <a:pt x="191173" y="419608"/>
                  </a:lnTo>
                  <a:lnTo>
                    <a:pt x="121272" y="159867"/>
                  </a:lnTo>
                  <a:lnTo>
                    <a:pt x="86652" y="17246"/>
                  </a:lnTo>
                  <a:lnTo>
                    <a:pt x="82753" y="9017"/>
                  </a:lnTo>
                  <a:lnTo>
                    <a:pt x="76136" y="3086"/>
                  </a:lnTo>
                  <a:lnTo>
                    <a:pt x="67716" y="0"/>
                  </a:lnTo>
                  <a:lnTo>
                    <a:pt x="58407" y="292"/>
                  </a:lnTo>
                  <a:lnTo>
                    <a:pt x="49923" y="4076"/>
                  </a:lnTo>
                  <a:lnTo>
                    <a:pt x="43815" y="10477"/>
                  </a:lnTo>
                  <a:lnTo>
                    <a:pt x="40627" y="18643"/>
                  </a:lnTo>
                  <a:lnTo>
                    <a:pt x="40919" y="27686"/>
                  </a:lnTo>
                  <a:lnTo>
                    <a:pt x="69977" y="147396"/>
                  </a:lnTo>
                  <a:lnTo>
                    <a:pt x="43383" y="153695"/>
                  </a:lnTo>
                  <a:lnTo>
                    <a:pt x="19786" y="163728"/>
                  </a:lnTo>
                  <a:lnTo>
                    <a:pt x="3784" y="176314"/>
                  </a:lnTo>
                  <a:lnTo>
                    <a:pt x="0" y="190309"/>
                  </a:lnTo>
                  <a:lnTo>
                    <a:pt x="77063" y="476643"/>
                  </a:lnTo>
                  <a:lnTo>
                    <a:pt x="109143" y="515391"/>
                  </a:lnTo>
                  <a:lnTo>
                    <a:pt x="372237" y="645883"/>
                  </a:lnTo>
                  <a:lnTo>
                    <a:pt x="372237" y="944194"/>
                  </a:lnTo>
                  <a:lnTo>
                    <a:pt x="795731" y="944194"/>
                  </a:lnTo>
                  <a:lnTo>
                    <a:pt x="795731" y="695363"/>
                  </a:lnTo>
                  <a:lnTo>
                    <a:pt x="811288" y="720902"/>
                  </a:lnTo>
                  <a:lnTo>
                    <a:pt x="826935" y="756831"/>
                  </a:lnTo>
                  <a:lnTo>
                    <a:pt x="841463" y="804875"/>
                  </a:lnTo>
                  <a:lnTo>
                    <a:pt x="853681" y="866762"/>
                  </a:lnTo>
                  <a:lnTo>
                    <a:pt x="862431" y="944194"/>
                  </a:lnTo>
                  <a:lnTo>
                    <a:pt x="984059" y="9441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3631" y="1740877"/>
              <a:ext cx="86530" cy="7532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412443" y="2176461"/>
              <a:ext cx="1769110" cy="1099820"/>
            </a:xfrm>
            <a:custGeom>
              <a:avLst/>
              <a:gdLst/>
              <a:ahLst/>
              <a:cxnLst/>
              <a:rect l="l" t="t" r="r" b="b"/>
              <a:pathLst>
                <a:path w="1769110" h="1099820">
                  <a:moveTo>
                    <a:pt x="529615" y="662241"/>
                  </a:moveTo>
                  <a:lnTo>
                    <a:pt x="523506" y="616813"/>
                  </a:lnTo>
                  <a:lnTo>
                    <a:pt x="506298" y="575995"/>
                  </a:lnTo>
                  <a:lnTo>
                    <a:pt x="479590" y="541413"/>
                  </a:lnTo>
                  <a:lnTo>
                    <a:pt x="445033" y="514692"/>
                  </a:lnTo>
                  <a:lnTo>
                    <a:pt x="404228" y="497459"/>
                  </a:lnTo>
                  <a:lnTo>
                    <a:pt x="358825" y="491363"/>
                  </a:lnTo>
                  <a:lnTo>
                    <a:pt x="313423" y="497459"/>
                  </a:lnTo>
                  <a:lnTo>
                    <a:pt x="272630" y="514692"/>
                  </a:lnTo>
                  <a:lnTo>
                    <a:pt x="238061" y="541413"/>
                  </a:lnTo>
                  <a:lnTo>
                    <a:pt x="211353" y="575995"/>
                  </a:lnTo>
                  <a:lnTo>
                    <a:pt x="194144" y="616813"/>
                  </a:lnTo>
                  <a:lnTo>
                    <a:pt x="188036" y="662241"/>
                  </a:lnTo>
                  <a:lnTo>
                    <a:pt x="192786" y="702386"/>
                  </a:lnTo>
                  <a:lnTo>
                    <a:pt x="206273" y="739114"/>
                  </a:lnTo>
                  <a:lnTo>
                    <a:pt x="227393" y="771334"/>
                  </a:lnTo>
                  <a:lnTo>
                    <a:pt x="255054" y="797928"/>
                  </a:lnTo>
                  <a:lnTo>
                    <a:pt x="462610" y="797928"/>
                  </a:lnTo>
                  <a:lnTo>
                    <a:pt x="490258" y="771334"/>
                  </a:lnTo>
                  <a:lnTo>
                    <a:pt x="511378" y="739114"/>
                  </a:lnTo>
                  <a:lnTo>
                    <a:pt x="524865" y="702386"/>
                  </a:lnTo>
                  <a:lnTo>
                    <a:pt x="529615" y="662241"/>
                  </a:lnTo>
                  <a:close/>
                </a:path>
                <a:path w="1769110" h="1099820">
                  <a:moveTo>
                    <a:pt x="766673" y="499237"/>
                  </a:moveTo>
                  <a:lnTo>
                    <a:pt x="739902" y="466204"/>
                  </a:lnTo>
                  <a:lnTo>
                    <a:pt x="705815" y="440740"/>
                  </a:lnTo>
                  <a:lnTo>
                    <a:pt x="665886" y="424357"/>
                  </a:lnTo>
                  <a:lnTo>
                    <a:pt x="621639" y="418566"/>
                  </a:lnTo>
                  <a:lnTo>
                    <a:pt x="577392" y="424357"/>
                  </a:lnTo>
                  <a:lnTo>
                    <a:pt x="537476" y="440740"/>
                  </a:lnTo>
                  <a:lnTo>
                    <a:pt x="503377" y="466204"/>
                  </a:lnTo>
                  <a:lnTo>
                    <a:pt x="476605" y="499237"/>
                  </a:lnTo>
                  <a:lnTo>
                    <a:pt x="510921" y="530733"/>
                  </a:lnTo>
                  <a:lnTo>
                    <a:pt x="537210" y="569353"/>
                  </a:lnTo>
                  <a:lnTo>
                    <a:pt x="554037" y="613664"/>
                  </a:lnTo>
                  <a:lnTo>
                    <a:pt x="559968" y="662241"/>
                  </a:lnTo>
                  <a:lnTo>
                    <a:pt x="558901" y="683069"/>
                  </a:lnTo>
                  <a:lnTo>
                    <a:pt x="555752" y="703287"/>
                  </a:lnTo>
                  <a:lnTo>
                    <a:pt x="550659" y="722795"/>
                  </a:lnTo>
                  <a:lnTo>
                    <a:pt x="543699" y="741489"/>
                  </a:lnTo>
                  <a:lnTo>
                    <a:pt x="561784" y="749503"/>
                  </a:lnTo>
                  <a:lnTo>
                    <a:pt x="580898" y="755421"/>
                  </a:lnTo>
                  <a:lnTo>
                    <a:pt x="600900" y="759079"/>
                  </a:lnTo>
                  <a:lnTo>
                    <a:pt x="621639" y="760336"/>
                  </a:lnTo>
                  <a:lnTo>
                    <a:pt x="642391" y="759079"/>
                  </a:lnTo>
                  <a:lnTo>
                    <a:pt x="662393" y="755421"/>
                  </a:lnTo>
                  <a:lnTo>
                    <a:pt x="681507" y="749503"/>
                  </a:lnTo>
                  <a:lnTo>
                    <a:pt x="699592" y="741489"/>
                  </a:lnTo>
                  <a:lnTo>
                    <a:pt x="692632" y="722795"/>
                  </a:lnTo>
                  <a:lnTo>
                    <a:pt x="687527" y="703287"/>
                  </a:lnTo>
                  <a:lnTo>
                    <a:pt x="684390" y="683069"/>
                  </a:lnTo>
                  <a:lnTo>
                    <a:pt x="683310" y="662241"/>
                  </a:lnTo>
                  <a:lnTo>
                    <a:pt x="689241" y="613651"/>
                  </a:lnTo>
                  <a:lnTo>
                    <a:pt x="706081" y="569341"/>
                  </a:lnTo>
                  <a:lnTo>
                    <a:pt x="732370" y="530720"/>
                  </a:lnTo>
                  <a:lnTo>
                    <a:pt x="766673" y="499237"/>
                  </a:lnTo>
                  <a:close/>
                </a:path>
                <a:path w="1769110" h="1099820">
                  <a:moveTo>
                    <a:pt x="1055243" y="662241"/>
                  </a:moveTo>
                  <a:lnTo>
                    <a:pt x="1049134" y="616813"/>
                  </a:lnTo>
                  <a:lnTo>
                    <a:pt x="1031925" y="575995"/>
                  </a:lnTo>
                  <a:lnTo>
                    <a:pt x="1005217" y="541413"/>
                  </a:lnTo>
                  <a:lnTo>
                    <a:pt x="970661" y="514692"/>
                  </a:lnTo>
                  <a:lnTo>
                    <a:pt x="929855" y="497459"/>
                  </a:lnTo>
                  <a:lnTo>
                    <a:pt x="884453" y="491363"/>
                  </a:lnTo>
                  <a:lnTo>
                    <a:pt x="839050" y="497459"/>
                  </a:lnTo>
                  <a:lnTo>
                    <a:pt x="798258" y="514692"/>
                  </a:lnTo>
                  <a:lnTo>
                    <a:pt x="763689" y="541413"/>
                  </a:lnTo>
                  <a:lnTo>
                    <a:pt x="736993" y="575995"/>
                  </a:lnTo>
                  <a:lnTo>
                    <a:pt x="719772" y="616813"/>
                  </a:lnTo>
                  <a:lnTo>
                    <a:pt x="713676" y="662241"/>
                  </a:lnTo>
                  <a:lnTo>
                    <a:pt x="718413" y="702386"/>
                  </a:lnTo>
                  <a:lnTo>
                    <a:pt x="731901" y="739114"/>
                  </a:lnTo>
                  <a:lnTo>
                    <a:pt x="753033" y="771334"/>
                  </a:lnTo>
                  <a:lnTo>
                    <a:pt x="780681" y="797928"/>
                  </a:lnTo>
                  <a:lnTo>
                    <a:pt x="988237" y="797928"/>
                  </a:lnTo>
                  <a:lnTo>
                    <a:pt x="1015885" y="771334"/>
                  </a:lnTo>
                  <a:lnTo>
                    <a:pt x="1037005" y="739114"/>
                  </a:lnTo>
                  <a:lnTo>
                    <a:pt x="1050493" y="702386"/>
                  </a:lnTo>
                  <a:lnTo>
                    <a:pt x="1055243" y="662241"/>
                  </a:lnTo>
                  <a:close/>
                </a:path>
                <a:path w="1769110" h="1099820">
                  <a:moveTo>
                    <a:pt x="1292313" y="499237"/>
                  </a:moveTo>
                  <a:lnTo>
                    <a:pt x="1265542" y="466204"/>
                  </a:lnTo>
                  <a:lnTo>
                    <a:pt x="1231455" y="440753"/>
                  </a:lnTo>
                  <a:lnTo>
                    <a:pt x="1191526" y="424370"/>
                  </a:lnTo>
                  <a:lnTo>
                    <a:pt x="1147279" y="418579"/>
                  </a:lnTo>
                  <a:lnTo>
                    <a:pt x="1103033" y="424370"/>
                  </a:lnTo>
                  <a:lnTo>
                    <a:pt x="1063117" y="440753"/>
                  </a:lnTo>
                  <a:lnTo>
                    <a:pt x="1029017" y="466217"/>
                  </a:lnTo>
                  <a:lnTo>
                    <a:pt x="1002245" y="499249"/>
                  </a:lnTo>
                  <a:lnTo>
                    <a:pt x="1036561" y="530745"/>
                  </a:lnTo>
                  <a:lnTo>
                    <a:pt x="1062850" y="569353"/>
                  </a:lnTo>
                  <a:lnTo>
                    <a:pt x="1079677" y="613664"/>
                  </a:lnTo>
                  <a:lnTo>
                    <a:pt x="1085608" y="662254"/>
                  </a:lnTo>
                  <a:lnTo>
                    <a:pt x="1084541" y="683082"/>
                  </a:lnTo>
                  <a:lnTo>
                    <a:pt x="1081392" y="703300"/>
                  </a:lnTo>
                  <a:lnTo>
                    <a:pt x="1076286" y="722807"/>
                  </a:lnTo>
                  <a:lnTo>
                    <a:pt x="1069340" y="741502"/>
                  </a:lnTo>
                  <a:lnTo>
                    <a:pt x="1087424" y="749515"/>
                  </a:lnTo>
                  <a:lnTo>
                    <a:pt x="1106538" y="755434"/>
                  </a:lnTo>
                  <a:lnTo>
                    <a:pt x="1126540" y="759091"/>
                  </a:lnTo>
                  <a:lnTo>
                    <a:pt x="1147279" y="760349"/>
                  </a:lnTo>
                  <a:lnTo>
                    <a:pt x="1168019" y="759091"/>
                  </a:lnTo>
                  <a:lnTo>
                    <a:pt x="1188021" y="755434"/>
                  </a:lnTo>
                  <a:lnTo>
                    <a:pt x="1207135" y="749515"/>
                  </a:lnTo>
                  <a:lnTo>
                    <a:pt x="1225232" y="741502"/>
                  </a:lnTo>
                  <a:lnTo>
                    <a:pt x="1218272" y="722807"/>
                  </a:lnTo>
                  <a:lnTo>
                    <a:pt x="1213167" y="703287"/>
                  </a:lnTo>
                  <a:lnTo>
                    <a:pt x="1210030" y="683069"/>
                  </a:lnTo>
                  <a:lnTo>
                    <a:pt x="1208951" y="662241"/>
                  </a:lnTo>
                  <a:lnTo>
                    <a:pt x="1214882" y="613664"/>
                  </a:lnTo>
                  <a:lnTo>
                    <a:pt x="1231709" y="569353"/>
                  </a:lnTo>
                  <a:lnTo>
                    <a:pt x="1257998" y="530733"/>
                  </a:lnTo>
                  <a:lnTo>
                    <a:pt x="1292313" y="499237"/>
                  </a:lnTo>
                  <a:close/>
                </a:path>
                <a:path w="1769110" h="1099820">
                  <a:moveTo>
                    <a:pt x="1358620" y="0"/>
                  </a:moveTo>
                  <a:lnTo>
                    <a:pt x="410286" y="0"/>
                  </a:lnTo>
                  <a:lnTo>
                    <a:pt x="410286" y="87350"/>
                  </a:lnTo>
                  <a:lnTo>
                    <a:pt x="474065" y="87350"/>
                  </a:lnTo>
                  <a:lnTo>
                    <a:pt x="495401" y="432930"/>
                  </a:lnTo>
                  <a:lnTo>
                    <a:pt x="522986" y="414147"/>
                  </a:lnTo>
                  <a:lnTo>
                    <a:pt x="553554" y="400088"/>
                  </a:lnTo>
                  <a:lnTo>
                    <a:pt x="586613" y="391261"/>
                  </a:lnTo>
                  <a:lnTo>
                    <a:pt x="621639" y="388200"/>
                  </a:lnTo>
                  <a:lnTo>
                    <a:pt x="673722" y="395033"/>
                  </a:lnTo>
                  <a:lnTo>
                    <a:pt x="720737" y="414375"/>
                  </a:lnTo>
                  <a:lnTo>
                    <a:pt x="760907" y="444411"/>
                  </a:lnTo>
                  <a:lnTo>
                    <a:pt x="792454" y="483362"/>
                  </a:lnTo>
                  <a:lnTo>
                    <a:pt x="813816" y="473849"/>
                  </a:lnTo>
                  <a:lnTo>
                    <a:pt x="836383" y="466826"/>
                  </a:lnTo>
                  <a:lnTo>
                    <a:pt x="859980" y="462470"/>
                  </a:lnTo>
                  <a:lnTo>
                    <a:pt x="884466" y="460984"/>
                  </a:lnTo>
                  <a:lnTo>
                    <a:pt x="908939" y="462470"/>
                  </a:lnTo>
                  <a:lnTo>
                    <a:pt x="932548" y="466826"/>
                  </a:lnTo>
                  <a:lnTo>
                    <a:pt x="955103" y="473849"/>
                  </a:lnTo>
                  <a:lnTo>
                    <a:pt x="976464" y="483362"/>
                  </a:lnTo>
                  <a:lnTo>
                    <a:pt x="1008024" y="444411"/>
                  </a:lnTo>
                  <a:lnTo>
                    <a:pt x="1048194" y="414375"/>
                  </a:lnTo>
                  <a:lnTo>
                    <a:pt x="1095209" y="395033"/>
                  </a:lnTo>
                  <a:lnTo>
                    <a:pt x="1147279" y="388200"/>
                  </a:lnTo>
                  <a:lnTo>
                    <a:pt x="1182306" y="391248"/>
                  </a:lnTo>
                  <a:lnTo>
                    <a:pt x="1215351" y="400075"/>
                  </a:lnTo>
                  <a:lnTo>
                    <a:pt x="1245933" y="414134"/>
                  </a:lnTo>
                  <a:lnTo>
                    <a:pt x="1273505" y="432917"/>
                  </a:lnTo>
                  <a:lnTo>
                    <a:pt x="1294828" y="87350"/>
                  </a:lnTo>
                  <a:lnTo>
                    <a:pt x="1358620" y="87350"/>
                  </a:lnTo>
                  <a:lnTo>
                    <a:pt x="1358620" y="0"/>
                  </a:lnTo>
                  <a:close/>
                </a:path>
                <a:path w="1769110" h="1099820">
                  <a:moveTo>
                    <a:pt x="1580870" y="662241"/>
                  </a:moveTo>
                  <a:lnTo>
                    <a:pt x="1574774" y="616813"/>
                  </a:lnTo>
                  <a:lnTo>
                    <a:pt x="1557566" y="575995"/>
                  </a:lnTo>
                  <a:lnTo>
                    <a:pt x="1530858" y="541413"/>
                  </a:lnTo>
                  <a:lnTo>
                    <a:pt x="1496301" y="514692"/>
                  </a:lnTo>
                  <a:lnTo>
                    <a:pt x="1455496" y="497459"/>
                  </a:lnTo>
                  <a:lnTo>
                    <a:pt x="1410093" y="491363"/>
                  </a:lnTo>
                  <a:lnTo>
                    <a:pt x="1364691" y="497459"/>
                  </a:lnTo>
                  <a:lnTo>
                    <a:pt x="1323898" y="514692"/>
                  </a:lnTo>
                  <a:lnTo>
                    <a:pt x="1289329" y="541413"/>
                  </a:lnTo>
                  <a:lnTo>
                    <a:pt x="1262621" y="575995"/>
                  </a:lnTo>
                  <a:lnTo>
                    <a:pt x="1245412" y="616813"/>
                  </a:lnTo>
                  <a:lnTo>
                    <a:pt x="1239304" y="662241"/>
                  </a:lnTo>
                  <a:lnTo>
                    <a:pt x="1244053" y="702386"/>
                  </a:lnTo>
                  <a:lnTo>
                    <a:pt x="1257541" y="739114"/>
                  </a:lnTo>
                  <a:lnTo>
                    <a:pt x="1278661" y="771334"/>
                  </a:lnTo>
                  <a:lnTo>
                    <a:pt x="1306322" y="797928"/>
                  </a:lnTo>
                  <a:lnTo>
                    <a:pt x="1513878" y="797928"/>
                  </a:lnTo>
                  <a:lnTo>
                    <a:pt x="1541526" y="771334"/>
                  </a:lnTo>
                  <a:lnTo>
                    <a:pt x="1562646" y="739114"/>
                  </a:lnTo>
                  <a:lnTo>
                    <a:pt x="1576133" y="702386"/>
                  </a:lnTo>
                  <a:lnTo>
                    <a:pt x="1580870" y="662241"/>
                  </a:lnTo>
                  <a:close/>
                </a:path>
                <a:path w="1769110" h="1099820">
                  <a:moveTo>
                    <a:pt x="1768919" y="1099286"/>
                  </a:moveTo>
                  <a:lnTo>
                    <a:pt x="1755203" y="1040917"/>
                  </a:lnTo>
                  <a:lnTo>
                    <a:pt x="1738058" y="989368"/>
                  </a:lnTo>
                  <a:lnTo>
                    <a:pt x="1717459" y="944651"/>
                  </a:lnTo>
                  <a:lnTo>
                    <a:pt x="1693430" y="906830"/>
                  </a:lnTo>
                  <a:lnTo>
                    <a:pt x="1665960" y="875931"/>
                  </a:lnTo>
                  <a:lnTo>
                    <a:pt x="1634426" y="851636"/>
                  </a:lnTo>
                  <a:lnTo>
                    <a:pt x="1579714" y="830440"/>
                  </a:lnTo>
                  <a:lnTo>
                    <a:pt x="1557896" y="828306"/>
                  </a:lnTo>
                  <a:lnTo>
                    <a:pt x="1262214" y="828306"/>
                  </a:lnTo>
                  <a:lnTo>
                    <a:pt x="1214958" y="837387"/>
                  </a:lnTo>
                  <a:lnTo>
                    <a:pt x="1154214" y="875931"/>
                  </a:lnTo>
                  <a:lnTo>
                    <a:pt x="1147279" y="882840"/>
                  </a:lnTo>
                  <a:lnTo>
                    <a:pt x="1142695" y="878141"/>
                  </a:lnTo>
                  <a:lnTo>
                    <a:pt x="1108786" y="851636"/>
                  </a:lnTo>
                  <a:lnTo>
                    <a:pt x="1054087" y="830440"/>
                  </a:lnTo>
                  <a:lnTo>
                    <a:pt x="1032256" y="828306"/>
                  </a:lnTo>
                  <a:lnTo>
                    <a:pt x="736574" y="828306"/>
                  </a:lnTo>
                  <a:lnTo>
                    <a:pt x="689317" y="837387"/>
                  </a:lnTo>
                  <a:lnTo>
                    <a:pt x="628586" y="875931"/>
                  </a:lnTo>
                  <a:lnTo>
                    <a:pt x="621639" y="882840"/>
                  </a:lnTo>
                  <a:lnTo>
                    <a:pt x="617054" y="878141"/>
                  </a:lnTo>
                  <a:lnTo>
                    <a:pt x="583145" y="851636"/>
                  </a:lnTo>
                  <a:lnTo>
                    <a:pt x="528447" y="830440"/>
                  </a:lnTo>
                  <a:lnTo>
                    <a:pt x="506615" y="828306"/>
                  </a:lnTo>
                  <a:lnTo>
                    <a:pt x="210947" y="828306"/>
                  </a:lnTo>
                  <a:lnTo>
                    <a:pt x="163690" y="837374"/>
                  </a:lnTo>
                  <a:lnTo>
                    <a:pt x="102946" y="875931"/>
                  </a:lnTo>
                  <a:lnTo>
                    <a:pt x="75488" y="906830"/>
                  </a:lnTo>
                  <a:lnTo>
                    <a:pt x="51447" y="944651"/>
                  </a:lnTo>
                  <a:lnTo>
                    <a:pt x="30861" y="989368"/>
                  </a:lnTo>
                  <a:lnTo>
                    <a:pt x="13703" y="1040917"/>
                  </a:lnTo>
                  <a:lnTo>
                    <a:pt x="0" y="1099286"/>
                  </a:lnTo>
                  <a:lnTo>
                    <a:pt x="124282" y="1099286"/>
                  </a:lnTo>
                  <a:lnTo>
                    <a:pt x="130987" y="1072883"/>
                  </a:lnTo>
                  <a:lnTo>
                    <a:pt x="138163" y="1049515"/>
                  </a:lnTo>
                  <a:lnTo>
                    <a:pt x="145732" y="1029030"/>
                  </a:lnTo>
                  <a:lnTo>
                    <a:pt x="153530" y="1011288"/>
                  </a:lnTo>
                  <a:lnTo>
                    <a:pt x="153530" y="1099286"/>
                  </a:lnTo>
                  <a:lnTo>
                    <a:pt x="1615389" y="1099286"/>
                  </a:lnTo>
                  <a:lnTo>
                    <a:pt x="1615389" y="1011301"/>
                  </a:lnTo>
                  <a:lnTo>
                    <a:pt x="1623199" y="1029042"/>
                  </a:lnTo>
                  <a:lnTo>
                    <a:pt x="1630756" y="1049528"/>
                  </a:lnTo>
                  <a:lnTo>
                    <a:pt x="1637931" y="1072896"/>
                  </a:lnTo>
                  <a:lnTo>
                    <a:pt x="1644637" y="1099286"/>
                  </a:lnTo>
                  <a:lnTo>
                    <a:pt x="1768919" y="1099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5" name="object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55981" y="5906372"/>
            <a:ext cx="1747954" cy="1742778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27298" y="3440381"/>
            <a:ext cx="2115222" cy="2031734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0" y="10016498"/>
            <a:ext cx="18288000" cy="270510"/>
            <a:chOff x="0" y="10016498"/>
            <a:chExt cx="18288000" cy="270510"/>
          </a:xfrm>
        </p:grpSpPr>
        <p:sp>
          <p:nvSpPr>
            <p:cNvPr id="38" name="object 38"/>
            <p:cNvSpPr/>
            <p:nvPr/>
          </p:nvSpPr>
          <p:spPr>
            <a:xfrm>
              <a:off x="0" y="10016498"/>
              <a:ext cx="18288000" cy="270510"/>
            </a:xfrm>
            <a:custGeom>
              <a:avLst/>
              <a:gdLst/>
              <a:ahLst/>
              <a:cxnLst/>
              <a:rect l="l" t="t" r="r" b="b"/>
              <a:pathLst>
                <a:path w="18288000" h="270509">
                  <a:moveTo>
                    <a:pt x="18287999" y="270501"/>
                  </a:moveTo>
                  <a:lnTo>
                    <a:pt x="0" y="270501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70501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501831" y="10016498"/>
              <a:ext cx="13284835" cy="270510"/>
            </a:xfrm>
            <a:custGeom>
              <a:avLst/>
              <a:gdLst/>
              <a:ahLst/>
              <a:cxnLst/>
              <a:rect l="l" t="t" r="r" b="b"/>
              <a:pathLst>
                <a:path w="13284835" h="270509">
                  <a:moveTo>
                    <a:pt x="13284337" y="270501"/>
                  </a:moveTo>
                  <a:lnTo>
                    <a:pt x="0" y="270501"/>
                  </a:lnTo>
                  <a:lnTo>
                    <a:pt x="11506" y="234452"/>
                  </a:lnTo>
                  <a:lnTo>
                    <a:pt x="29810" y="194551"/>
                  </a:lnTo>
                  <a:lnTo>
                    <a:pt x="52573" y="157389"/>
                  </a:lnTo>
                  <a:lnTo>
                    <a:pt x="79453" y="123311"/>
                  </a:lnTo>
                  <a:lnTo>
                    <a:pt x="110104" y="92660"/>
                  </a:lnTo>
                  <a:lnTo>
                    <a:pt x="144182" y="65781"/>
                  </a:lnTo>
                  <a:lnTo>
                    <a:pt x="181343" y="43017"/>
                  </a:lnTo>
                  <a:lnTo>
                    <a:pt x="221245" y="24713"/>
                  </a:lnTo>
                  <a:lnTo>
                    <a:pt x="263541" y="11213"/>
                  </a:lnTo>
                  <a:lnTo>
                    <a:pt x="307888" y="2860"/>
                  </a:lnTo>
                  <a:lnTo>
                    <a:pt x="353943" y="0"/>
                  </a:lnTo>
                  <a:lnTo>
                    <a:pt x="12930393" y="0"/>
                  </a:lnTo>
                  <a:lnTo>
                    <a:pt x="12976448" y="2860"/>
                  </a:lnTo>
                  <a:lnTo>
                    <a:pt x="13020795" y="11213"/>
                  </a:lnTo>
                  <a:lnTo>
                    <a:pt x="13063092" y="24713"/>
                  </a:lnTo>
                  <a:lnTo>
                    <a:pt x="13102993" y="43017"/>
                  </a:lnTo>
                  <a:lnTo>
                    <a:pt x="13140155" y="65781"/>
                  </a:lnTo>
                  <a:lnTo>
                    <a:pt x="13174233" y="92660"/>
                  </a:lnTo>
                  <a:lnTo>
                    <a:pt x="13204884" y="123311"/>
                  </a:lnTo>
                  <a:lnTo>
                    <a:pt x="13231763" y="157389"/>
                  </a:lnTo>
                  <a:lnTo>
                    <a:pt x="13254527" y="194551"/>
                  </a:lnTo>
                  <a:lnTo>
                    <a:pt x="13272831" y="234452"/>
                  </a:lnTo>
                  <a:lnTo>
                    <a:pt x="13284337" y="270501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144590" y="10016498"/>
              <a:ext cx="9999345" cy="270510"/>
            </a:xfrm>
            <a:custGeom>
              <a:avLst/>
              <a:gdLst/>
              <a:ahLst/>
              <a:cxnLst/>
              <a:rect l="l" t="t" r="r" b="b"/>
              <a:pathLst>
                <a:path w="9999345" h="270509">
                  <a:moveTo>
                    <a:pt x="9998818" y="270501"/>
                  </a:moveTo>
                  <a:lnTo>
                    <a:pt x="0" y="270501"/>
                  </a:lnTo>
                  <a:lnTo>
                    <a:pt x="11506" y="234452"/>
                  </a:lnTo>
                  <a:lnTo>
                    <a:pt x="29810" y="194551"/>
                  </a:lnTo>
                  <a:lnTo>
                    <a:pt x="52573" y="157389"/>
                  </a:lnTo>
                  <a:lnTo>
                    <a:pt x="79453" y="123311"/>
                  </a:lnTo>
                  <a:lnTo>
                    <a:pt x="110103" y="92660"/>
                  </a:lnTo>
                  <a:lnTo>
                    <a:pt x="144182" y="65781"/>
                  </a:lnTo>
                  <a:lnTo>
                    <a:pt x="181343" y="43017"/>
                  </a:lnTo>
                  <a:lnTo>
                    <a:pt x="221245" y="24713"/>
                  </a:lnTo>
                  <a:lnTo>
                    <a:pt x="263541" y="11213"/>
                  </a:lnTo>
                  <a:lnTo>
                    <a:pt x="307888" y="2860"/>
                  </a:lnTo>
                  <a:lnTo>
                    <a:pt x="353943" y="0"/>
                  </a:lnTo>
                  <a:lnTo>
                    <a:pt x="9644874" y="0"/>
                  </a:lnTo>
                  <a:lnTo>
                    <a:pt x="9690929" y="2860"/>
                  </a:lnTo>
                  <a:lnTo>
                    <a:pt x="9735276" y="11213"/>
                  </a:lnTo>
                  <a:lnTo>
                    <a:pt x="9777572" y="24713"/>
                  </a:lnTo>
                  <a:lnTo>
                    <a:pt x="9817473" y="43017"/>
                  </a:lnTo>
                  <a:lnTo>
                    <a:pt x="9854635" y="65781"/>
                  </a:lnTo>
                  <a:lnTo>
                    <a:pt x="9888714" y="92660"/>
                  </a:lnTo>
                  <a:lnTo>
                    <a:pt x="9919365" y="123311"/>
                  </a:lnTo>
                  <a:lnTo>
                    <a:pt x="9946244" y="157389"/>
                  </a:lnTo>
                  <a:lnTo>
                    <a:pt x="9969008" y="194551"/>
                  </a:lnTo>
                  <a:lnTo>
                    <a:pt x="9987312" y="234452"/>
                  </a:lnTo>
                  <a:lnTo>
                    <a:pt x="9998818" y="270501"/>
                  </a:lnTo>
                  <a:close/>
                </a:path>
              </a:pathLst>
            </a:custGeom>
            <a:solidFill>
              <a:srgbClr val="FDB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object 4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6678" y="3865283"/>
            <a:ext cx="2914649" cy="1685924"/>
          </a:xfrm>
          <a:prstGeom prst="rect">
            <a:avLst/>
          </a:prstGeom>
        </p:spPr>
      </p:pic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249678" y="49613"/>
            <a:ext cx="103111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60" dirty="0">
                <a:latin typeface="Verdana"/>
                <a:cs typeface="Verdana"/>
              </a:rPr>
              <a:t>Urgensi</a:t>
            </a:r>
            <a:r>
              <a:rPr sz="4800" spc="-695" dirty="0">
                <a:latin typeface="Verdana"/>
                <a:cs typeface="Verdana"/>
              </a:rPr>
              <a:t> </a:t>
            </a:r>
            <a:r>
              <a:rPr sz="4800" spc="-350" dirty="0">
                <a:latin typeface="Verdana"/>
                <a:cs typeface="Verdana"/>
              </a:rPr>
              <a:t>Penilaian</a:t>
            </a:r>
            <a:r>
              <a:rPr sz="4800" spc="-695" dirty="0">
                <a:latin typeface="Verdana"/>
                <a:cs typeface="Verdana"/>
              </a:rPr>
              <a:t> </a:t>
            </a:r>
            <a:r>
              <a:rPr sz="4800" spc="-360" dirty="0">
                <a:latin typeface="Verdana"/>
                <a:cs typeface="Verdana"/>
              </a:rPr>
              <a:t>Kapabilitas</a:t>
            </a:r>
            <a:r>
              <a:rPr sz="4800" spc="-690" dirty="0">
                <a:latin typeface="Verdana"/>
                <a:cs typeface="Verdana"/>
              </a:rPr>
              <a:t> </a:t>
            </a:r>
            <a:r>
              <a:rPr sz="4800" spc="-445" dirty="0">
                <a:latin typeface="Verdana"/>
                <a:cs typeface="Verdana"/>
              </a:rPr>
              <a:t>APIP</a:t>
            </a:r>
            <a:endParaRPr sz="480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56903" y="1223929"/>
            <a:ext cx="5514340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Arahan</a:t>
            </a:r>
            <a:r>
              <a:rPr sz="2700" b="1" spc="-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45" dirty="0">
                <a:solidFill>
                  <a:srgbClr val="17242F"/>
                </a:solidFill>
                <a:latin typeface="Trebuchet MS"/>
                <a:cs typeface="Trebuchet MS"/>
              </a:rPr>
              <a:t>Presiden:</a:t>
            </a:r>
            <a:r>
              <a:rPr sz="2700" b="1" spc="-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5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2700" b="1" spc="-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membantu </a:t>
            </a:r>
            <a:r>
              <a:rPr sz="2700" b="1" spc="55" dirty="0">
                <a:solidFill>
                  <a:srgbClr val="17242F"/>
                </a:solidFill>
                <a:latin typeface="Trebuchet MS"/>
                <a:cs typeface="Trebuchet MS"/>
              </a:rPr>
              <a:t>pencapaian</a:t>
            </a:r>
            <a:r>
              <a:rPr sz="2700" b="1" spc="-9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85" dirty="0">
                <a:solidFill>
                  <a:srgbClr val="17242F"/>
                </a:solidFill>
                <a:latin typeface="Trebuchet MS"/>
                <a:cs typeface="Trebuchet MS"/>
              </a:rPr>
              <a:t>tujuan</a:t>
            </a:r>
            <a:r>
              <a:rPr sz="2700" b="1" spc="-9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pembangunan. </a:t>
            </a:r>
            <a:r>
              <a:rPr sz="2700" b="1" spc="-5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27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75" dirty="0">
                <a:solidFill>
                  <a:srgbClr val="17242F"/>
                </a:solidFill>
                <a:latin typeface="Trebuchet MS"/>
                <a:cs typeface="Trebuchet MS"/>
              </a:rPr>
              <a:t>supaya</a:t>
            </a:r>
            <a:r>
              <a:rPr sz="27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25" dirty="0">
                <a:solidFill>
                  <a:srgbClr val="17242F"/>
                </a:solidFill>
                <a:latin typeface="Trebuchet MS"/>
                <a:cs typeface="Trebuchet MS"/>
              </a:rPr>
              <a:t>bekerja</a:t>
            </a:r>
            <a:r>
              <a:rPr sz="2700" b="1" spc="-1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80" dirty="0">
                <a:solidFill>
                  <a:srgbClr val="17242F"/>
                </a:solidFill>
                <a:latin typeface="Trebuchet MS"/>
                <a:cs typeface="Trebuchet MS"/>
              </a:rPr>
              <a:t>secara </a:t>
            </a:r>
            <a:r>
              <a:rPr sz="2700" b="1" spc="-30" dirty="0">
                <a:solidFill>
                  <a:srgbClr val="17242F"/>
                </a:solidFill>
                <a:latin typeface="Trebuchet MS"/>
                <a:cs typeface="Trebuchet MS"/>
              </a:rPr>
              <a:t>independent</a:t>
            </a:r>
            <a:r>
              <a:rPr sz="2700" b="1" spc="-14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60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27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profesional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867193" y="4006717"/>
            <a:ext cx="5085715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5700"/>
              </a:lnSpc>
              <a:spcBef>
                <a:spcPts val="100"/>
              </a:spcBef>
            </a:pPr>
            <a:r>
              <a:rPr sz="2700" b="1" spc="-5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2700" b="1" spc="-1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55" dirty="0">
                <a:solidFill>
                  <a:srgbClr val="17242F"/>
                </a:solidFill>
                <a:latin typeface="Trebuchet MS"/>
                <a:cs typeface="Trebuchet MS"/>
              </a:rPr>
              <a:t>perlu</a:t>
            </a:r>
            <a:r>
              <a:rPr sz="2700" b="1" spc="-1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meningkatkan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kapabilitasnya</a:t>
            </a:r>
            <a:r>
              <a:rPr sz="2700" b="1" spc="145" dirty="0">
                <a:solidFill>
                  <a:srgbClr val="17242F"/>
                </a:solidFill>
                <a:latin typeface="Trebuchet MS"/>
                <a:cs typeface="Trebuchet MS"/>
              </a:rPr>
              <a:t> agar</a:t>
            </a:r>
            <a:r>
              <a:rPr sz="2700" b="1" spc="1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75" dirty="0">
                <a:solidFill>
                  <a:srgbClr val="17242F"/>
                </a:solidFill>
                <a:latin typeface="Trebuchet MS"/>
                <a:cs typeface="Trebuchet MS"/>
              </a:rPr>
              <a:t>dapat </a:t>
            </a:r>
            <a:r>
              <a:rPr sz="2700" b="1" spc="-65" dirty="0">
                <a:solidFill>
                  <a:srgbClr val="17242F"/>
                </a:solidFill>
                <a:latin typeface="Trebuchet MS"/>
                <a:cs typeface="Trebuchet MS"/>
              </a:rPr>
              <a:t>memenuhi</a:t>
            </a:r>
            <a:r>
              <a:rPr sz="2700" b="1" spc="-14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45" dirty="0">
                <a:solidFill>
                  <a:srgbClr val="17242F"/>
                </a:solidFill>
                <a:latin typeface="Trebuchet MS"/>
                <a:cs typeface="Trebuchet MS"/>
              </a:rPr>
              <a:t>ekspsektasi</a:t>
            </a:r>
            <a:r>
              <a:rPr sz="27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tersebut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20526" y="8096184"/>
            <a:ext cx="17647285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700"/>
              </a:lnSpc>
              <a:spcBef>
                <a:spcPts val="100"/>
              </a:spcBef>
            </a:pPr>
            <a:r>
              <a:rPr sz="2700" b="1" spc="-40" dirty="0">
                <a:solidFill>
                  <a:srgbClr val="17242F"/>
                </a:solidFill>
                <a:latin typeface="Trebuchet MS"/>
                <a:cs typeface="Trebuchet MS"/>
              </a:rPr>
              <a:t>Peran</a:t>
            </a:r>
            <a:r>
              <a:rPr sz="2700" b="1" spc="-1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5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25" dirty="0">
                <a:solidFill>
                  <a:srgbClr val="17242F"/>
                </a:solidFill>
                <a:latin typeface="Trebuchet MS"/>
                <a:cs typeface="Trebuchet MS"/>
              </a:rPr>
              <a:t>menjadi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35" dirty="0">
                <a:solidFill>
                  <a:srgbClr val="17242F"/>
                </a:solidFill>
                <a:latin typeface="Trebuchet MS"/>
                <a:cs typeface="Trebuchet MS"/>
              </a:rPr>
              <a:t>lebih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80" dirty="0">
                <a:solidFill>
                  <a:srgbClr val="17242F"/>
                </a:solidFill>
                <a:latin typeface="Trebuchet MS"/>
                <a:cs typeface="Trebuchet MS"/>
              </a:rPr>
              <a:t>konkret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60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45" dirty="0">
                <a:solidFill>
                  <a:srgbClr val="17242F"/>
                </a:solidFill>
                <a:latin typeface="Trebuchet MS"/>
                <a:cs typeface="Trebuchet MS"/>
              </a:rPr>
              <a:t>strategis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karena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70" dirty="0">
                <a:solidFill>
                  <a:srgbClr val="17242F"/>
                </a:solidFill>
                <a:latin typeface="Trebuchet MS"/>
                <a:cs typeface="Trebuchet MS"/>
              </a:rPr>
              <a:t>dalam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45" dirty="0">
                <a:solidFill>
                  <a:srgbClr val="17242F"/>
                </a:solidFill>
                <a:latin typeface="Trebuchet MS"/>
                <a:cs typeface="Trebuchet MS"/>
              </a:rPr>
              <a:t>melaksanakan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95" dirty="0">
                <a:solidFill>
                  <a:srgbClr val="17242F"/>
                </a:solidFill>
                <a:latin typeface="Trebuchet MS"/>
                <a:cs typeface="Trebuchet MS"/>
              </a:rPr>
              <a:t>pengawasan</a:t>
            </a:r>
            <a:r>
              <a:rPr sz="2700" b="1" spc="-1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35" dirty="0">
                <a:solidFill>
                  <a:srgbClr val="17242F"/>
                </a:solidFill>
                <a:latin typeface="Trebuchet MS"/>
                <a:cs typeface="Trebuchet MS"/>
              </a:rPr>
              <a:t>intern,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5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27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memiliki </a:t>
            </a:r>
            <a:r>
              <a:rPr sz="2700" b="1" spc="90" dirty="0">
                <a:solidFill>
                  <a:srgbClr val="17242F"/>
                </a:solidFill>
                <a:latin typeface="Trebuchet MS"/>
                <a:cs typeface="Trebuchet MS"/>
              </a:rPr>
              <a:t>tugas</a:t>
            </a:r>
            <a:r>
              <a:rPr sz="27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60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27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fungsi</a:t>
            </a:r>
            <a:r>
              <a:rPr sz="27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penting</a:t>
            </a:r>
            <a:r>
              <a:rPr sz="27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70" dirty="0">
                <a:solidFill>
                  <a:srgbClr val="17242F"/>
                </a:solidFill>
                <a:latin typeface="Trebuchet MS"/>
                <a:cs typeface="Trebuchet MS"/>
              </a:rPr>
              <a:t>dalam</a:t>
            </a:r>
            <a:r>
              <a:rPr sz="27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integrasi</a:t>
            </a:r>
            <a:r>
              <a:rPr sz="27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penyelenggaraan</a:t>
            </a:r>
            <a:r>
              <a:rPr sz="27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tata</a:t>
            </a:r>
            <a:r>
              <a:rPr sz="27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50" dirty="0">
                <a:solidFill>
                  <a:srgbClr val="17242F"/>
                </a:solidFill>
                <a:latin typeface="Trebuchet MS"/>
                <a:cs typeface="Trebuchet MS"/>
              </a:rPr>
              <a:t>kelola,</a:t>
            </a:r>
            <a:r>
              <a:rPr sz="27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20" dirty="0">
                <a:solidFill>
                  <a:srgbClr val="17242F"/>
                </a:solidFill>
                <a:latin typeface="Trebuchet MS"/>
                <a:cs typeface="Trebuchet MS"/>
              </a:rPr>
              <a:t>manajemen</a:t>
            </a:r>
            <a:r>
              <a:rPr sz="27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65" dirty="0">
                <a:solidFill>
                  <a:srgbClr val="17242F"/>
                </a:solidFill>
                <a:latin typeface="Trebuchet MS"/>
                <a:cs typeface="Trebuchet MS"/>
              </a:rPr>
              <a:t>risiko,</a:t>
            </a:r>
            <a:r>
              <a:rPr sz="27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serta</a:t>
            </a:r>
            <a:r>
              <a:rPr sz="27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pengendalian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(GRC)</a:t>
            </a:r>
            <a:r>
              <a:rPr sz="2700" b="1" spc="-14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di</a:t>
            </a:r>
            <a:r>
              <a:rPr sz="27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17242F"/>
                </a:solidFill>
                <a:latin typeface="Trebuchet MS"/>
                <a:cs typeface="Trebuchet MS"/>
              </a:rPr>
              <a:t>lingkup</a:t>
            </a:r>
            <a:r>
              <a:rPr sz="27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20" dirty="0">
                <a:solidFill>
                  <a:srgbClr val="17242F"/>
                </a:solidFill>
                <a:latin typeface="Trebuchet MS"/>
                <a:cs typeface="Trebuchet MS"/>
              </a:rPr>
              <a:t>manajemen</a:t>
            </a:r>
            <a:r>
              <a:rPr sz="2700" b="1" spc="-1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700" b="1" spc="-10" dirty="0">
                <a:solidFill>
                  <a:srgbClr val="17242F"/>
                </a:solidFill>
                <a:latin typeface="Trebuchet MS"/>
                <a:cs typeface="Trebuchet MS"/>
              </a:rPr>
              <a:t>K/L/D.</a:t>
            </a:r>
            <a:endParaRPr sz="2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147445"/>
            <a:chOff x="0" y="3"/>
            <a:chExt cx="18288000" cy="1147445"/>
          </a:xfrm>
        </p:grpSpPr>
        <p:sp>
          <p:nvSpPr>
            <p:cNvPr id="3" name="object 3"/>
            <p:cNvSpPr/>
            <p:nvPr/>
          </p:nvSpPr>
          <p:spPr>
            <a:xfrm>
              <a:off x="10714762" y="3"/>
              <a:ext cx="7573645" cy="795020"/>
            </a:xfrm>
            <a:custGeom>
              <a:avLst/>
              <a:gdLst/>
              <a:ahLst/>
              <a:cxnLst/>
              <a:rect l="l" t="t" r="r" b="b"/>
              <a:pathLst>
                <a:path w="7573645" h="795020">
                  <a:moveTo>
                    <a:pt x="7573237" y="794635"/>
                  </a:moveTo>
                  <a:lnTo>
                    <a:pt x="0" y="794635"/>
                  </a:lnTo>
                  <a:lnTo>
                    <a:pt x="794635" y="0"/>
                  </a:lnTo>
                  <a:lnTo>
                    <a:pt x="7573237" y="0"/>
                  </a:lnTo>
                  <a:lnTo>
                    <a:pt x="7573237" y="794635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"/>
              <a:ext cx="12806045" cy="1147445"/>
            </a:xfrm>
            <a:custGeom>
              <a:avLst/>
              <a:gdLst/>
              <a:ahLst/>
              <a:cxnLst/>
              <a:rect l="l" t="t" r="r" b="b"/>
              <a:pathLst>
                <a:path w="12806045" h="1147445">
                  <a:moveTo>
                    <a:pt x="11658488" y="1147338"/>
                  </a:moveTo>
                  <a:lnTo>
                    <a:pt x="0" y="1147338"/>
                  </a:lnTo>
                  <a:lnTo>
                    <a:pt x="0" y="0"/>
                  </a:lnTo>
                  <a:lnTo>
                    <a:pt x="12805827" y="0"/>
                  </a:lnTo>
                  <a:lnTo>
                    <a:pt x="11658488" y="1147338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2479" y="6002299"/>
            <a:ext cx="3762054" cy="349416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281839" y="3615112"/>
            <a:ext cx="228600" cy="76200"/>
          </a:xfrm>
          <a:custGeom>
            <a:avLst/>
            <a:gdLst/>
            <a:ahLst/>
            <a:cxnLst/>
            <a:rect l="l" t="t" r="r" b="b"/>
            <a:pathLst>
              <a:path w="228600" h="76200">
                <a:moveTo>
                  <a:pt x="228349" y="76199"/>
                </a:moveTo>
                <a:lnTo>
                  <a:pt x="0" y="76199"/>
                </a:lnTo>
                <a:lnTo>
                  <a:pt x="0" y="0"/>
                </a:lnTo>
                <a:lnTo>
                  <a:pt x="228349" y="0"/>
                </a:lnTo>
                <a:lnTo>
                  <a:pt x="22834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86305" y="3615112"/>
            <a:ext cx="228600" cy="76200"/>
          </a:xfrm>
          <a:custGeom>
            <a:avLst/>
            <a:gdLst/>
            <a:ahLst/>
            <a:cxnLst/>
            <a:rect l="l" t="t" r="r" b="b"/>
            <a:pathLst>
              <a:path w="228600" h="76200">
                <a:moveTo>
                  <a:pt x="228349" y="76199"/>
                </a:moveTo>
                <a:lnTo>
                  <a:pt x="0" y="76199"/>
                </a:lnTo>
                <a:lnTo>
                  <a:pt x="0" y="0"/>
                </a:lnTo>
                <a:lnTo>
                  <a:pt x="228349" y="0"/>
                </a:lnTo>
                <a:lnTo>
                  <a:pt x="22834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90772" y="3615112"/>
            <a:ext cx="228600" cy="76200"/>
          </a:xfrm>
          <a:custGeom>
            <a:avLst/>
            <a:gdLst/>
            <a:ahLst/>
            <a:cxnLst/>
            <a:rect l="l" t="t" r="r" b="b"/>
            <a:pathLst>
              <a:path w="228600" h="76200">
                <a:moveTo>
                  <a:pt x="228349" y="76199"/>
                </a:moveTo>
                <a:lnTo>
                  <a:pt x="0" y="76199"/>
                </a:lnTo>
                <a:lnTo>
                  <a:pt x="0" y="0"/>
                </a:lnTo>
                <a:lnTo>
                  <a:pt x="228349" y="0"/>
                </a:lnTo>
                <a:lnTo>
                  <a:pt x="22834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95238" y="3615112"/>
            <a:ext cx="228600" cy="76200"/>
          </a:xfrm>
          <a:custGeom>
            <a:avLst/>
            <a:gdLst/>
            <a:ahLst/>
            <a:cxnLst/>
            <a:rect l="l" t="t" r="r" b="b"/>
            <a:pathLst>
              <a:path w="228600" h="76200">
                <a:moveTo>
                  <a:pt x="228349" y="76199"/>
                </a:moveTo>
                <a:lnTo>
                  <a:pt x="0" y="76199"/>
                </a:lnTo>
                <a:lnTo>
                  <a:pt x="0" y="0"/>
                </a:lnTo>
                <a:lnTo>
                  <a:pt x="228349" y="0"/>
                </a:lnTo>
                <a:lnTo>
                  <a:pt x="22834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99705" y="3615112"/>
            <a:ext cx="228600" cy="76200"/>
          </a:xfrm>
          <a:custGeom>
            <a:avLst/>
            <a:gdLst/>
            <a:ahLst/>
            <a:cxnLst/>
            <a:rect l="l" t="t" r="r" b="b"/>
            <a:pathLst>
              <a:path w="228600" h="76200">
                <a:moveTo>
                  <a:pt x="228349" y="76199"/>
                </a:moveTo>
                <a:lnTo>
                  <a:pt x="0" y="76199"/>
                </a:lnTo>
                <a:lnTo>
                  <a:pt x="0" y="0"/>
                </a:lnTo>
                <a:lnTo>
                  <a:pt x="228349" y="0"/>
                </a:lnTo>
                <a:lnTo>
                  <a:pt x="22834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04171" y="3615112"/>
            <a:ext cx="228600" cy="76200"/>
          </a:xfrm>
          <a:custGeom>
            <a:avLst/>
            <a:gdLst/>
            <a:ahLst/>
            <a:cxnLst/>
            <a:rect l="l" t="t" r="r" b="b"/>
            <a:pathLst>
              <a:path w="228600" h="76200">
                <a:moveTo>
                  <a:pt x="228349" y="76199"/>
                </a:moveTo>
                <a:lnTo>
                  <a:pt x="0" y="76199"/>
                </a:lnTo>
                <a:lnTo>
                  <a:pt x="0" y="0"/>
                </a:lnTo>
                <a:lnTo>
                  <a:pt x="228349" y="0"/>
                </a:lnTo>
                <a:lnTo>
                  <a:pt x="22834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08637" y="3615112"/>
            <a:ext cx="228600" cy="76200"/>
          </a:xfrm>
          <a:custGeom>
            <a:avLst/>
            <a:gdLst/>
            <a:ahLst/>
            <a:cxnLst/>
            <a:rect l="l" t="t" r="r" b="b"/>
            <a:pathLst>
              <a:path w="228600" h="76200">
                <a:moveTo>
                  <a:pt x="228349" y="76199"/>
                </a:moveTo>
                <a:lnTo>
                  <a:pt x="0" y="76199"/>
                </a:lnTo>
                <a:lnTo>
                  <a:pt x="0" y="0"/>
                </a:lnTo>
                <a:lnTo>
                  <a:pt x="228349" y="0"/>
                </a:lnTo>
                <a:lnTo>
                  <a:pt x="22834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13104" y="3615112"/>
            <a:ext cx="228600" cy="76200"/>
          </a:xfrm>
          <a:custGeom>
            <a:avLst/>
            <a:gdLst/>
            <a:ahLst/>
            <a:cxnLst/>
            <a:rect l="l" t="t" r="r" b="b"/>
            <a:pathLst>
              <a:path w="228600" h="76200">
                <a:moveTo>
                  <a:pt x="228349" y="76199"/>
                </a:moveTo>
                <a:lnTo>
                  <a:pt x="0" y="76199"/>
                </a:lnTo>
                <a:lnTo>
                  <a:pt x="0" y="0"/>
                </a:lnTo>
                <a:lnTo>
                  <a:pt x="228349" y="0"/>
                </a:lnTo>
                <a:lnTo>
                  <a:pt x="22834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17570" y="3615112"/>
            <a:ext cx="228600" cy="76200"/>
          </a:xfrm>
          <a:custGeom>
            <a:avLst/>
            <a:gdLst/>
            <a:ahLst/>
            <a:cxnLst/>
            <a:rect l="l" t="t" r="r" b="b"/>
            <a:pathLst>
              <a:path w="228600" h="76200">
                <a:moveTo>
                  <a:pt x="228349" y="76199"/>
                </a:moveTo>
                <a:lnTo>
                  <a:pt x="0" y="76199"/>
                </a:lnTo>
                <a:lnTo>
                  <a:pt x="0" y="0"/>
                </a:lnTo>
                <a:lnTo>
                  <a:pt x="228349" y="0"/>
                </a:lnTo>
                <a:lnTo>
                  <a:pt x="22834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22036" y="3615112"/>
            <a:ext cx="228600" cy="76200"/>
          </a:xfrm>
          <a:custGeom>
            <a:avLst/>
            <a:gdLst/>
            <a:ahLst/>
            <a:cxnLst/>
            <a:rect l="l" t="t" r="r" b="b"/>
            <a:pathLst>
              <a:path w="228600" h="76200">
                <a:moveTo>
                  <a:pt x="228349" y="76199"/>
                </a:moveTo>
                <a:lnTo>
                  <a:pt x="0" y="76199"/>
                </a:lnTo>
                <a:lnTo>
                  <a:pt x="0" y="0"/>
                </a:lnTo>
                <a:lnTo>
                  <a:pt x="228349" y="0"/>
                </a:lnTo>
                <a:lnTo>
                  <a:pt x="228349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26502" y="3615112"/>
            <a:ext cx="52069" cy="76200"/>
          </a:xfrm>
          <a:custGeom>
            <a:avLst/>
            <a:gdLst/>
            <a:ahLst/>
            <a:cxnLst/>
            <a:rect l="l" t="t" r="r" b="b"/>
            <a:pathLst>
              <a:path w="52070" h="76200">
                <a:moveTo>
                  <a:pt x="51705" y="76199"/>
                </a:moveTo>
                <a:lnTo>
                  <a:pt x="0" y="76199"/>
                </a:lnTo>
                <a:lnTo>
                  <a:pt x="0" y="0"/>
                </a:lnTo>
                <a:lnTo>
                  <a:pt x="51705" y="0"/>
                </a:lnTo>
                <a:lnTo>
                  <a:pt x="5170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996381" y="3500833"/>
            <a:ext cx="304800" cy="304800"/>
            <a:chOff x="5996381" y="3500833"/>
            <a:chExt cx="304800" cy="304800"/>
          </a:xfrm>
        </p:grpSpPr>
        <p:sp>
          <p:nvSpPr>
            <p:cNvPr id="18" name="object 18"/>
            <p:cNvSpPr/>
            <p:nvPr/>
          </p:nvSpPr>
          <p:spPr>
            <a:xfrm>
              <a:off x="6034460" y="3538912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174" y="228599"/>
                  </a:moveTo>
                  <a:lnTo>
                    <a:pt x="69732" y="219617"/>
                  </a:lnTo>
                  <a:lnTo>
                    <a:pt x="33441" y="195122"/>
                  </a:lnTo>
                  <a:lnTo>
                    <a:pt x="8972" y="158790"/>
                  </a:lnTo>
                  <a:lnTo>
                    <a:pt x="0" y="114299"/>
                  </a:lnTo>
                  <a:lnTo>
                    <a:pt x="8972" y="69809"/>
                  </a:lnTo>
                  <a:lnTo>
                    <a:pt x="33441" y="33477"/>
                  </a:lnTo>
                  <a:lnTo>
                    <a:pt x="69732" y="8982"/>
                  </a:lnTo>
                  <a:lnTo>
                    <a:pt x="114174" y="0"/>
                  </a:lnTo>
                  <a:lnTo>
                    <a:pt x="158616" y="8982"/>
                  </a:lnTo>
                  <a:lnTo>
                    <a:pt x="194908" y="33477"/>
                  </a:lnTo>
                  <a:lnTo>
                    <a:pt x="219377" y="69809"/>
                  </a:lnTo>
                  <a:lnTo>
                    <a:pt x="228349" y="114299"/>
                  </a:lnTo>
                  <a:lnTo>
                    <a:pt x="219377" y="158790"/>
                  </a:lnTo>
                  <a:lnTo>
                    <a:pt x="194908" y="195122"/>
                  </a:lnTo>
                  <a:lnTo>
                    <a:pt x="158616" y="219617"/>
                  </a:lnTo>
                  <a:lnTo>
                    <a:pt x="114174" y="2285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034460" y="3538912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299"/>
                  </a:moveTo>
                  <a:lnTo>
                    <a:pt x="8972" y="69809"/>
                  </a:lnTo>
                  <a:lnTo>
                    <a:pt x="33441" y="33477"/>
                  </a:lnTo>
                  <a:lnTo>
                    <a:pt x="69732" y="8982"/>
                  </a:lnTo>
                  <a:lnTo>
                    <a:pt x="114174" y="0"/>
                  </a:lnTo>
                  <a:lnTo>
                    <a:pt x="158616" y="8982"/>
                  </a:lnTo>
                  <a:lnTo>
                    <a:pt x="194908" y="33477"/>
                  </a:lnTo>
                  <a:lnTo>
                    <a:pt x="219377" y="69809"/>
                  </a:lnTo>
                  <a:lnTo>
                    <a:pt x="228349" y="114299"/>
                  </a:lnTo>
                  <a:lnTo>
                    <a:pt x="219377" y="158790"/>
                  </a:lnTo>
                  <a:lnTo>
                    <a:pt x="194908" y="195122"/>
                  </a:lnTo>
                  <a:lnTo>
                    <a:pt x="158616" y="219617"/>
                  </a:lnTo>
                  <a:lnTo>
                    <a:pt x="114174" y="228599"/>
                  </a:lnTo>
                  <a:lnTo>
                    <a:pt x="69732" y="219617"/>
                  </a:lnTo>
                  <a:lnTo>
                    <a:pt x="33441" y="195122"/>
                  </a:lnTo>
                  <a:lnTo>
                    <a:pt x="8972" y="158790"/>
                  </a:lnTo>
                  <a:lnTo>
                    <a:pt x="0" y="114299"/>
                  </a:lnTo>
                </a:path>
              </a:pathLst>
            </a:custGeom>
            <a:ln w="761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9359158" y="3500833"/>
            <a:ext cx="304800" cy="304800"/>
            <a:chOff x="9359158" y="3500833"/>
            <a:chExt cx="304800" cy="30480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97237" y="3538912"/>
              <a:ext cx="228349" cy="2285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397237" y="3538912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228349" y="114299"/>
                  </a:moveTo>
                  <a:lnTo>
                    <a:pt x="219377" y="158790"/>
                  </a:lnTo>
                  <a:lnTo>
                    <a:pt x="194908" y="195122"/>
                  </a:lnTo>
                  <a:lnTo>
                    <a:pt x="158616" y="219617"/>
                  </a:lnTo>
                  <a:lnTo>
                    <a:pt x="114174" y="228599"/>
                  </a:lnTo>
                  <a:lnTo>
                    <a:pt x="69732" y="219617"/>
                  </a:lnTo>
                  <a:lnTo>
                    <a:pt x="33441" y="195122"/>
                  </a:lnTo>
                  <a:lnTo>
                    <a:pt x="8972" y="158790"/>
                  </a:lnTo>
                  <a:lnTo>
                    <a:pt x="0" y="114299"/>
                  </a:lnTo>
                  <a:lnTo>
                    <a:pt x="8972" y="69809"/>
                  </a:lnTo>
                  <a:lnTo>
                    <a:pt x="33441" y="33477"/>
                  </a:lnTo>
                  <a:lnTo>
                    <a:pt x="69732" y="8982"/>
                  </a:lnTo>
                  <a:lnTo>
                    <a:pt x="114174" y="0"/>
                  </a:lnTo>
                  <a:lnTo>
                    <a:pt x="158616" y="8982"/>
                  </a:lnTo>
                  <a:lnTo>
                    <a:pt x="194908" y="33477"/>
                  </a:lnTo>
                  <a:lnTo>
                    <a:pt x="219377" y="69809"/>
                  </a:lnTo>
                  <a:lnTo>
                    <a:pt x="228349" y="114299"/>
                  </a:lnTo>
                </a:path>
              </a:pathLst>
            </a:custGeom>
            <a:ln w="761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6042911" y="3655150"/>
            <a:ext cx="3561079" cy="2500630"/>
            <a:chOff x="6042911" y="3655150"/>
            <a:chExt cx="3561079" cy="2500630"/>
          </a:xfrm>
        </p:grpSpPr>
        <p:sp>
          <p:nvSpPr>
            <p:cNvPr id="24" name="object 24"/>
            <p:cNvSpPr/>
            <p:nvPr/>
          </p:nvSpPr>
          <p:spPr>
            <a:xfrm>
              <a:off x="6042901" y="3656456"/>
              <a:ext cx="2072005" cy="2461260"/>
            </a:xfrm>
            <a:custGeom>
              <a:avLst/>
              <a:gdLst/>
              <a:ahLst/>
              <a:cxnLst/>
              <a:rect l="l" t="t" r="r" b="b"/>
              <a:pathLst>
                <a:path w="2072004" h="2461260">
                  <a:moveTo>
                    <a:pt x="204838" y="176098"/>
                  </a:moveTo>
                  <a:lnTo>
                    <a:pt x="58635" y="0"/>
                  </a:lnTo>
                  <a:lnTo>
                    <a:pt x="0" y="48679"/>
                  </a:lnTo>
                  <a:lnTo>
                    <a:pt x="146202" y="224764"/>
                  </a:lnTo>
                  <a:lnTo>
                    <a:pt x="204838" y="176098"/>
                  </a:lnTo>
                  <a:close/>
                </a:path>
                <a:path w="2072004" h="2461260">
                  <a:moveTo>
                    <a:pt x="399770" y="410883"/>
                  </a:moveTo>
                  <a:lnTo>
                    <a:pt x="253568" y="234797"/>
                  </a:lnTo>
                  <a:lnTo>
                    <a:pt x="194945" y="283464"/>
                  </a:lnTo>
                  <a:lnTo>
                    <a:pt x="341147" y="459562"/>
                  </a:lnTo>
                  <a:lnTo>
                    <a:pt x="399770" y="410883"/>
                  </a:lnTo>
                  <a:close/>
                </a:path>
                <a:path w="2072004" h="2461260">
                  <a:moveTo>
                    <a:pt x="594715" y="645680"/>
                  </a:moveTo>
                  <a:lnTo>
                    <a:pt x="448513" y="469582"/>
                  </a:lnTo>
                  <a:lnTo>
                    <a:pt x="389877" y="518261"/>
                  </a:lnTo>
                  <a:lnTo>
                    <a:pt x="536092" y="694359"/>
                  </a:lnTo>
                  <a:lnTo>
                    <a:pt x="594715" y="645680"/>
                  </a:lnTo>
                  <a:close/>
                </a:path>
                <a:path w="2072004" h="2461260">
                  <a:moveTo>
                    <a:pt x="789647" y="880478"/>
                  </a:moveTo>
                  <a:lnTo>
                    <a:pt x="643445" y="704380"/>
                  </a:lnTo>
                  <a:lnTo>
                    <a:pt x="584822" y="753059"/>
                  </a:lnTo>
                  <a:lnTo>
                    <a:pt x="731024" y="929157"/>
                  </a:lnTo>
                  <a:lnTo>
                    <a:pt x="789647" y="880478"/>
                  </a:lnTo>
                  <a:close/>
                </a:path>
                <a:path w="2072004" h="2461260">
                  <a:moveTo>
                    <a:pt x="984592" y="1115275"/>
                  </a:moveTo>
                  <a:lnTo>
                    <a:pt x="838390" y="939177"/>
                  </a:lnTo>
                  <a:lnTo>
                    <a:pt x="779754" y="987856"/>
                  </a:lnTo>
                  <a:lnTo>
                    <a:pt x="925969" y="1163955"/>
                  </a:lnTo>
                  <a:lnTo>
                    <a:pt x="984592" y="1115275"/>
                  </a:lnTo>
                  <a:close/>
                </a:path>
                <a:path w="2072004" h="2461260">
                  <a:moveTo>
                    <a:pt x="1179525" y="1350073"/>
                  </a:moveTo>
                  <a:lnTo>
                    <a:pt x="1033322" y="1173975"/>
                  </a:lnTo>
                  <a:lnTo>
                    <a:pt x="974699" y="1222654"/>
                  </a:lnTo>
                  <a:lnTo>
                    <a:pt x="1120902" y="1398739"/>
                  </a:lnTo>
                  <a:lnTo>
                    <a:pt x="1179525" y="1350073"/>
                  </a:lnTo>
                  <a:close/>
                </a:path>
                <a:path w="2072004" h="2461260">
                  <a:moveTo>
                    <a:pt x="1374470" y="1584871"/>
                  </a:moveTo>
                  <a:lnTo>
                    <a:pt x="1228267" y="1408772"/>
                  </a:lnTo>
                  <a:lnTo>
                    <a:pt x="1169644" y="1457439"/>
                  </a:lnTo>
                  <a:lnTo>
                    <a:pt x="1315847" y="1633537"/>
                  </a:lnTo>
                  <a:lnTo>
                    <a:pt x="1374470" y="1584871"/>
                  </a:lnTo>
                  <a:close/>
                </a:path>
                <a:path w="2072004" h="2461260">
                  <a:moveTo>
                    <a:pt x="1569415" y="1819656"/>
                  </a:moveTo>
                  <a:lnTo>
                    <a:pt x="1423200" y="1643570"/>
                  </a:lnTo>
                  <a:lnTo>
                    <a:pt x="1364576" y="1692236"/>
                  </a:lnTo>
                  <a:lnTo>
                    <a:pt x="1510779" y="1868335"/>
                  </a:lnTo>
                  <a:lnTo>
                    <a:pt x="1569415" y="1819656"/>
                  </a:lnTo>
                  <a:close/>
                </a:path>
                <a:path w="2072004" h="2461260">
                  <a:moveTo>
                    <a:pt x="1764347" y="2054453"/>
                  </a:moveTo>
                  <a:lnTo>
                    <a:pt x="1618145" y="1878355"/>
                  </a:lnTo>
                  <a:lnTo>
                    <a:pt x="1559521" y="1927034"/>
                  </a:lnTo>
                  <a:lnTo>
                    <a:pt x="1705724" y="2103132"/>
                  </a:lnTo>
                  <a:lnTo>
                    <a:pt x="1764347" y="2054453"/>
                  </a:lnTo>
                  <a:close/>
                </a:path>
                <a:path w="2072004" h="2461260">
                  <a:moveTo>
                    <a:pt x="1902002" y="2220264"/>
                  </a:moveTo>
                  <a:lnTo>
                    <a:pt x="1813077" y="2113153"/>
                  </a:lnTo>
                  <a:lnTo>
                    <a:pt x="1754454" y="2161832"/>
                  </a:lnTo>
                  <a:lnTo>
                    <a:pt x="1843379" y="2268944"/>
                  </a:lnTo>
                  <a:lnTo>
                    <a:pt x="1902002" y="2220264"/>
                  </a:lnTo>
                  <a:close/>
                </a:path>
                <a:path w="2072004" h="2461260">
                  <a:moveTo>
                    <a:pt x="2071852" y="2357958"/>
                  </a:moveTo>
                  <a:lnTo>
                    <a:pt x="2067471" y="2314321"/>
                  </a:lnTo>
                  <a:lnTo>
                    <a:pt x="2045919" y="2274316"/>
                  </a:lnTo>
                  <a:lnTo>
                    <a:pt x="2010562" y="2245779"/>
                  </a:lnTo>
                  <a:lnTo>
                    <a:pt x="1968474" y="2233434"/>
                  </a:lnTo>
                  <a:lnTo>
                    <a:pt x="1924850" y="2237778"/>
                  </a:lnTo>
                  <a:lnTo>
                    <a:pt x="1884883" y="2259279"/>
                  </a:lnTo>
                  <a:lnTo>
                    <a:pt x="1856397" y="2294610"/>
                  </a:lnTo>
                  <a:lnTo>
                    <a:pt x="1844103" y="2336685"/>
                  </a:lnTo>
                  <a:lnTo>
                    <a:pt x="1848497" y="2380323"/>
                  </a:lnTo>
                  <a:lnTo>
                    <a:pt x="1870036" y="2420340"/>
                  </a:lnTo>
                  <a:lnTo>
                    <a:pt x="1905406" y="2448864"/>
                  </a:lnTo>
                  <a:lnTo>
                    <a:pt x="1947494" y="2461209"/>
                  </a:lnTo>
                  <a:lnTo>
                    <a:pt x="1991106" y="2456878"/>
                  </a:lnTo>
                  <a:lnTo>
                    <a:pt x="2031085" y="2435377"/>
                  </a:lnTo>
                  <a:lnTo>
                    <a:pt x="2059571" y="2400033"/>
                  </a:lnTo>
                  <a:lnTo>
                    <a:pt x="2071852" y="23579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887013" y="5889886"/>
              <a:ext cx="227965" cy="227965"/>
            </a:xfrm>
            <a:custGeom>
              <a:avLst/>
              <a:gdLst/>
              <a:ahLst/>
              <a:cxnLst/>
              <a:rect l="l" t="t" r="r" b="b"/>
              <a:pathLst>
                <a:path w="227965" h="227964">
                  <a:moveTo>
                    <a:pt x="186976" y="201935"/>
                  </a:moveTo>
                  <a:lnTo>
                    <a:pt x="147001" y="223436"/>
                  </a:lnTo>
                  <a:lnTo>
                    <a:pt x="103382" y="227775"/>
                  </a:lnTo>
                  <a:lnTo>
                    <a:pt x="61299" y="215435"/>
                  </a:lnTo>
                  <a:lnTo>
                    <a:pt x="25933" y="186900"/>
                  </a:lnTo>
                  <a:lnTo>
                    <a:pt x="4389" y="146890"/>
                  </a:lnTo>
                  <a:lnTo>
                    <a:pt x="0" y="103255"/>
                  </a:lnTo>
                  <a:lnTo>
                    <a:pt x="12286" y="61178"/>
                  </a:lnTo>
                  <a:lnTo>
                    <a:pt x="40772" y="25839"/>
                  </a:lnTo>
                  <a:lnTo>
                    <a:pt x="80747" y="4338"/>
                  </a:lnTo>
                  <a:lnTo>
                    <a:pt x="124367" y="0"/>
                  </a:lnTo>
                  <a:lnTo>
                    <a:pt x="166449" y="12339"/>
                  </a:lnTo>
                  <a:lnTo>
                    <a:pt x="201815" y="40874"/>
                  </a:lnTo>
                  <a:lnTo>
                    <a:pt x="223359" y="80884"/>
                  </a:lnTo>
                  <a:lnTo>
                    <a:pt x="227749" y="124519"/>
                  </a:lnTo>
                  <a:lnTo>
                    <a:pt x="215462" y="166596"/>
                  </a:lnTo>
                  <a:lnTo>
                    <a:pt x="186976" y="201935"/>
                  </a:lnTo>
                </a:path>
              </a:pathLst>
            </a:custGeom>
            <a:ln w="762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937817" y="3655160"/>
              <a:ext cx="1666239" cy="2427605"/>
            </a:xfrm>
            <a:custGeom>
              <a:avLst/>
              <a:gdLst/>
              <a:ahLst/>
              <a:cxnLst/>
              <a:rect l="l" t="t" r="r" b="b"/>
              <a:pathLst>
                <a:path w="1666240" h="2427604">
                  <a:moveTo>
                    <a:pt x="224739" y="2336000"/>
                  </a:moveTo>
                  <a:lnTo>
                    <a:pt x="224421" y="2292159"/>
                  </a:lnTo>
                  <a:lnTo>
                    <a:pt x="207695" y="2251659"/>
                  </a:lnTo>
                  <a:lnTo>
                    <a:pt x="175590" y="2219566"/>
                  </a:lnTo>
                  <a:lnTo>
                    <a:pt x="133553" y="2202459"/>
                  </a:lnTo>
                  <a:lnTo>
                    <a:pt x="89725" y="2202802"/>
                  </a:lnTo>
                  <a:lnTo>
                    <a:pt x="49212" y="2219541"/>
                  </a:lnTo>
                  <a:lnTo>
                    <a:pt x="17119" y="2251672"/>
                  </a:lnTo>
                  <a:lnTo>
                    <a:pt x="0" y="2293734"/>
                  </a:lnTo>
                  <a:lnTo>
                    <a:pt x="317" y="2337562"/>
                  </a:lnTo>
                  <a:lnTo>
                    <a:pt x="17043" y="2378075"/>
                  </a:lnTo>
                  <a:lnTo>
                    <a:pt x="49149" y="2410155"/>
                  </a:lnTo>
                  <a:lnTo>
                    <a:pt x="91186" y="2427262"/>
                  </a:lnTo>
                  <a:lnTo>
                    <a:pt x="135013" y="2426932"/>
                  </a:lnTo>
                  <a:lnTo>
                    <a:pt x="175514" y="2410180"/>
                  </a:lnTo>
                  <a:lnTo>
                    <a:pt x="207606" y="2378049"/>
                  </a:lnTo>
                  <a:lnTo>
                    <a:pt x="224739" y="2336000"/>
                  </a:lnTo>
                  <a:close/>
                </a:path>
                <a:path w="1666240" h="2427604">
                  <a:moveTo>
                    <a:pt x="344322" y="2034171"/>
                  </a:moveTo>
                  <a:lnTo>
                    <a:pt x="280822" y="1992045"/>
                  </a:lnTo>
                  <a:lnTo>
                    <a:pt x="154381" y="2182622"/>
                  </a:lnTo>
                  <a:lnTo>
                    <a:pt x="217881" y="2224748"/>
                  </a:lnTo>
                  <a:lnTo>
                    <a:pt x="344322" y="2034171"/>
                  </a:lnTo>
                  <a:close/>
                </a:path>
                <a:path w="1666240" h="2427604">
                  <a:moveTo>
                    <a:pt x="512914" y="1780057"/>
                  </a:moveTo>
                  <a:lnTo>
                    <a:pt x="449427" y="1737931"/>
                  </a:lnTo>
                  <a:lnTo>
                    <a:pt x="322973" y="1928507"/>
                  </a:lnTo>
                  <a:lnTo>
                    <a:pt x="386473" y="1970633"/>
                  </a:lnTo>
                  <a:lnTo>
                    <a:pt x="512914" y="1780057"/>
                  </a:lnTo>
                  <a:close/>
                </a:path>
                <a:path w="1666240" h="2427604">
                  <a:moveTo>
                    <a:pt x="681520" y="1525943"/>
                  </a:moveTo>
                  <a:lnTo>
                    <a:pt x="618020" y="1483817"/>
                  </a:lnTo>
                  <a:lnTo>
                    <a:pt x="491566" y="1674393"/>
                  </a:lnTo>
                  <a:lnTo>
                    <a:pt x="555066" y="1716532"/>
                  </a:lnTo>
                  <a:lnTo>
                    <a:pt x="681520" y="1525943"/>
                  </a:lnTo>
                  <a:close/>
                </a:path>
                <a:path w="1666240" h="2427604">
                  <a:moveTo>
                    <a:pt x="850112" y="1271828"/>
                  </a:moveTo>
                  <a:lnTo>
                    <a:pt x="786612" y="1229702"/>
                  </a:lnTo>
                  <a:lnTo>
                    <a:pt x="660171" y="1420279"/>
                  </a:lnTo>
                  <a:lnTo>
                    <a:pt x="723658" y="1462417"/>
                  </a:lnTo>
                  <a:lnTo>
                    <a:pt x="850112" y="1271828"/>
                  </a:lnTo>
                  <a:close/>
                </a:path>
                <a:path w="1666240" h="2427604">
                  <a:moveTo>
                    <a:pt x="1018705" y="1017714"/>
                  </a:moveTo>
                  <a:lnTo>
                    <a:pt x="955217" y="975588"/>
                  </a:lnTo>
                  <a:lnTo>
                    <a:pt x="828763" y="1166177"/>
                  </a:lnTo>
                  <a:lnTo>
                    <a:pt x="892263" y="1208303"/>
                  </a:lnTo>
                  <a:lnTo>
                    <a:pt x="1018705" y="1017714"/>
                  </a:lnTo>
                  <a:close/>
                </a:path>
                <a:path w="1666240" h="2427604">
                  <a:moveTo>
                    <a:pt x="1187297" y="763600"/>
                  </a:moveTo>
                  <a:lnTo>
                    <a:pt x="1123810" y="721474"/>
                  </a:lnTo>
                  <a:lnTo>
                    <a:pt x="997356" y="912063"/>
                  </a:lnTo>
                  <a:lnTo>
                    <a:pt x="1060856" y="954189"/>
                  </a:lnTo>
                  <a:lnTo>
                    <a:pt x="1187297" y="763600"/>
                  </a:lnTo>
                  <a:close/>
                </a:path>
                <a:path w="1666240" h="2427604">
                  <a:moveTo>
                    <a:pt x="1355902" y="509485"/>
                  </a:moveTo>
                  <a:lnTo>
                    <a:pt x="1292402" y="467360"/>
                  </a:lnTo>
                  <a:lnTo>
                    <a:pt x="1165961" y="657948"/>
                  </a:lnTo>
                  <a:lnTo>
                    <a:pt x="1229448" y="700074"/>
                  </a:lnTo>
                  <a:lnTo>
                    <a:pt x="1355902" y="509485"/>
                  </a:lnTo>
                  <a:close/>
                </a:path>
                <a:path w="1666240" h="2427604">
                  <a:moveTo>
                    <a:pt x="1524495" y="255371"/>
                  </a:moveTo>
                  <a:lnTo>
                    <a:pt x="1460995" y="213245"/>
                  </a:lnTo>
                  <a:lnTo>
                    <a:pt x="1334554" y="403834"/>
                  </a:lnTo>
                  <a:lnTo>
                    <a:pt x="1398054" y="445960"/>
                  </a:lnTo>
                  <a:lnTo>
                    <a:pt x="1524495" y="255371"/>
                  </a:lnTo>
                  <a:close/>
                </a:path>
                <a:path w="1666240" h="2427604">
                  <a:moveTo>
                    <a:pt x="1665986" y="42125"/>
                  </a:moveTo>
                  <a:lnTo>
                    <a:pt x="1602486" y="0"/>
                  </a:lnTo>
                  <a:lnTo>
                    <a:pt x="1503146" y="149720"/>
                  </a:lnTo>
                  <a:lnTo>
                    <a:pt x="1566646" y="191846"/>
                  </a:lnTo>
                  <a:lnTo>
                    <a:pt x="1665986" y="421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37822" y="5857618"/>
              <a:ext cx="224790" cy="225425"/>
            </a:xfrm>
            <a:custGeom>
              <a:avLst/>
              <a:gdLst/>
              <a:ahLst/>
              <a:cxnLst/>
              <a:rect l="l" t="t" r="r" b="b"/>
              <a:pathLst>
                <a:path w="224790" h="225425">
                  <a:moveTo>
                    <a:pt x="49144" y="207693"/>
                  </a:moveTo>
                  <a:lnTo>
                    <a:pt x="17040" y="175608"/>
                  </a:lnTo>
                  <a:lnTo>
                    <a:pt x="315" y="135099"/>
                  </a:lnTo>
                  <a:lnTo>
                    <a:pt x="0" y="91267"/>
                  </a:lnTo>
                  <a:lnTo>
                    <a:pt x="17124" y="49209"/>
                  </a:lnTo>
                  <a:lnTo>
                    <a:pt x="49218" y="17083"/>
                  </a:lnTo>
                  <a:lnTo>
                    <a:pt x="89726" y="335"/>
                  </a:lnTo>
                  <a:lnTo>
                    <a:pt x="133550" y="0"/>
                  </a:lnTo>
                  <a:lnTo>
                    <a:pt x="175591" y="17108"/>
                  </a:lnTo>
                  <a:lnTo>
                    <a:pt x="207696" y="49193"/>
                  </a:lnTo>
                  <a:lnTo>
                    <a:pt x="224421" y="89701"/>
                  </a:lnTo>
                  <a:lnTo>
                    <a:pt x="224736" y="133533"/>
                  </a:lnTo>
                  <a:lnTo>
                    <a:pt x="207612" y="175591"/>
                  </a:lnTo>
                  <a:lnTo>
                    <a:pt x="175518" y="207718"/>
                  </a:lnTo>
                  <a:lnTo>
                    <a:pt x="135010" y="224465"/>
                  </a:lnTo>
                  <a:lnTo>
                    <a:pt x="91186" y="224801"/>
                  </a:lnTo>
                  <a:lnTo>
                    <a:pt x="49144" y="207693"/>
                  </a:lnTo>
                </a:path>
              </a:pathLst>
            </a:custGeom>
            <a:ln w="76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0" y="10016504"/>
            <a:ext cx="18288000" cy="270510"/>
            <a:chOff x="0" y="10016504"/>
            <a:chExt cx="18288000" cy="270510"/>
          </a:xfrm>
        </p:grpSpPr>
        <p:sp>
          <p:nvSpPr>
            <p:cNvPr id="29" name="object 29"/>
            <p:cNvSpPr/>
            <p:nvPr/>
          </p:nvSpPr>
          <p:spPr>
            <a:xfrm>
              <a:off x="0" y="10016504"/>
              <a:ext cx="18288000" cy="270510"/>
            </a:xfrm>
            <a:custGeom>
              <a:avLst/>
              <a:gdLst/>
              <a:ahLst/>
              <a:cxnLst/>
              <a:rect l="l" t="t" r="r" b="b"/>
              <a:pathLst>
                <a:path w="18288000" h="270509">
                  <a:moveTo>
                    <a:pt x="18287999" y="270494"/>
                  </a:moveTo>
                  <a:lnTo>
                    <a:pt x="0" y="27049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70494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501832" y="10016504"/>
              <a:ext cx="13284835" cy="270510"/>
            </a:xfrm>
            <a:custGeom>
              <a:avLst/>
              <a:gdLst/>
              <a:ahLst/>
              <a:cxnLst/>
              <a:rect l="l" t="t" r="r" b="b"/>
              <a:pathLst>
                <a:path w="13284835" h="270509">
                  <a:moveTo>
                    <a:pt x="13284333" y="270494"/>
                  </a:moveTo>
                  <a:lnTo>
                    <a:pt x="0" y="270494"/>
                  </a:lnTo>
                  <a:lnTo>
                    <a:pt x="11504" y="234452"/>
                  </a:lnTo>
                  <a:lnTo>
                    <a:pt x="29808" y="194551"/>
                  </a:lnTo>
                  <a:lnTo>
                    <a:pt x="52571" y="157389"/>
                  </a:lnTo>
                  <a:lnTo>
                    <a:pt x="79451" y="123311"/>
                  </a:lnTo>
                  <a:lnTo>
                    <a:pt x="110102" y="92660"/>
                  </a:lnTo>
                  <a:lnTo>
                    <a:pt x="144180" y="65781"/>
                  </a:lnTo>
                  <a:lnTo>
                    <a:pt x="181342" y="43017"/>
                  </a:lnTo>
                  <a:lnTo>
                    <a:pt x="221243" y="24713"/>
                  </a:lnTo>
                  <a:lnTo>
                    <a:pt x="263539" y="11213"/>
                  </a:lnTo>
                  <a:lnTo>
                    <a:pt x="307886" y="2860"/>
                  </a:lnTo>
                  <a:lnTo>
                    <a:pt x="353941" y="0"/>
                  </a:lnTo>
                  <a:lnTo>
                    <a:pt x="12930391" y="0"/>
                  </a:lnTo>
                  <a:lnTo>
                    <a:pt x="12976446" y="2860"/>
                  </a:lnTo>
                  <a:lnTo>
                    <a:pt x="13020793" y="11213"/>
                  </a:lnTo>
                  <a:lnTo>
                    <a:pt x="13063090" y="24713"/>
                  </a:lnTo>
                  <a:lnTo>
                    <a:pt x="13102991" y="43017"/>
                  </a:lnTo>
                  <a:lnTo>
                    <a:pt x="13140153" y="65781"/>
                  </a:lnTo>
                  <a:lnTo>
                    <a:pt x="13174231" y="92660"/>
                  </a:lnTo>
                  <a:lnTo>
                    <a:pt x="13204882" y="123311"/>
                  </a:lnTo>
                  <a:lnTo>
                    <a:pt x="13231761" y="157389"/>
                  </a:lnTo>
                  <a:lnTo>
                    <a:pt x="13254525" y="194551"/>
                  </a:lnTo>
                  <a:lnTo>
                    <a:pt x="13272829" y="234452"/>
                  </a:lnTo>
                  <a:lnTo>
                    <a:pt x="13284333" y="270494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144592" y="10016504"/>
              <a:ext cx="9999345" cy="270510"/>
            </a:xfrm>
            <a:custGeom>
              <a:avLst/>
              <a:gdLst/>
              <a:ahLst/>
              <a:cxnLst/>
              <a:rect l="l" t="t" r="r" b="b"/>
              <a:pathLst>
                <a:path w="9999345" h="270509">
                  <a:moveTo>
                    <a:pt x="9998814" y="270494"/>
                  </a:moveTo>
                  <a:lnTo>
                    <a:pt x="0" y="270494"/>
                  </a:lnTo>
                  <a:lnTo>
                    <a:pt x="11504" y="234452"/>
                  </a:lnTo>
                  <a:lnTo>
                    <a:pt x="29808" y="194551"/>
                  </a:lnTo>
                  <a:lnTo>
                    <a:pt x="52571" y="157389"/>
                  </a:lnTo>
                  <a:lnTo>
                    <a:pt x="79451" y="123311"/>
                  </a:lnTo>
                  <a:lnTo>
                    <a:pt x="110102" y="92660"/>
                  </a:lnTo>
                  <a:lnTo>
                    <a:pt x="144180" y="65781"/>
                  </a:lnTo>
                  <a:lnTo>
                    <a:pt x="181342" y="43017"/>
                  </a:lnTo>
                  <a:lnTo>
                    <a:pt x="221243" y="24713"/>
                  </a:lnTo>
                  <a:lnTo>
                    <a:pt x="263539" y="11213"/>
                  </a:lnTo>
                  <a:lnTo>
                    <a:pt x="307886" y="2860"/>
                  </a:lnTo>
                  <a:lnTo>
                    <a:pt x="353941" y="0"/>
                  </a:lnTo>
                  <a:lnTo>
                    <a:pt x="9644872" y="0"/>
                  </a:lnTo>
                  <a:lnTo>
                    <a:pt x="9690927" y="2860"/>
                  </a:lnTo>
                  <a:lnTo>
                    <a:pt x="9735274" y="11213"/>
                  </a:lnTo>
                  <a:lnTo>
                    <a:pt x="9777570" y="24713"/>
                  </a:lnTo>
                  <a:lnTo>
                    <a:pt x="9817471" y="43017"/>
                  </a:lnTo>
                  <a:lnTo>
                    <a:pt x="9854633" y="65781"/>
                  </a:lnTo>
                  <a:lnTo>
                    <a:pt x="9888712" y="92660"/>
                  </a:lnTo>
                  <a:lnTo>
                    <a:pt x="9919363" y="123311"/>
                  </a:lnTo>
                  <a:lnTo>
                    <a:pt x="9946242" y="157389"/>
                  </a:lnTo>
                  <a:lnTo>
                    <a:pt x="9969006" y="194551"/>
                  </a:lnTo>
                  <a:lnTo>
                    <a:pt x="9987310" y="234452"/>
                  </a:lnTo>
                  <a:lnTo>
                    <a:pt x="9998814" y="270494"/>
                  </a:lnTo>
                  <a:close/>
                </a:path>
              </a:pathLst>
            </a:custGeom>
            <a:solidFill>
              <a:srgbClr val="FDB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04187" y="2002550"/>
            <a:ext cx="2895599" cy="260984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06607" y="2002550"/>
            <a:ext cx="2571749" cy="3067049"/>
          </a:xfrm>
          <a:prstGeom prst="rect">
            <a:avLst/>
          </a:prstGeom>
        </p:spPr>
      </p:pic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35"/>
              </a:spcBef>
            </a:pPr>
            <a:r>
              <a:rPr sz="4350" i="1" spc="-254" dirty="0">
                <a:latin typeface="Verdana"/>
                <a:cs typeface="Verdana"/>
              </a:rPr>
              <a:t>Expected</a:t>
            </a:r>
            <a:r>
              <a:rPr sz="4350" i="1" spc="-615" dirty="0">
                <a:latin typeface="Verdana"/>
                <a:cs typeface="Verdana"/>
              </a:rPr>
              <a:t> </a:t>
            </a:r>
            <a:r>
              <a:rPr sz="4350" i="1" spc="-220" dirty="0">
                <a:latin typeface="Verdana"/>
                <a:cs typeface="Verdana"/>
              </a:rPr>
              <a:t>Value</a:t>
            </a:r>
            <a:r>
              <a:rPr sz="4350" i="1" spc="-615" dirty="0">
                <a:latin typeface="Verdana"/>
                <a:cs typeface="Verdana"/>
              </a:rPr>
              <a:t> </a:t>
            </a:r>
            <a:r>
              <a:rPr sz="4350" spc="-295" dirty="0">
                <a:latin typeface="Verdana"/>
                <a:cs typeface="Verdana"/>
              </a:rPr>
              <a:t>Penilaian</a:t>
            </a:r>
            <a:r>
              <a:rPr sz="4350" spc="-615" dirty="0">
                <a:latin typeface="Verdana"/>
                <a:cs typeface="Verdana"/>
              </a:rPr>
              <a:t> </a:t>
            </a:r>
            <a:r>
              <a:rPr sz="4350" spc="-310" dirty="0">
                <a:latin typeface="Verdana"/>
                <a:cs typeface="Verdana"/>
              </a:rPr>
              <a:t>Kapabilitas</a:t>
            </a:r>
            <a:r>
              <a:rPr sz="4350" spc="-615" dirty="0">
                <a:latin typeface="Verdana"/>
                <a:cs typeface="Verdana"/>
              </a:rPr>
              <a:t> </a:t>
            </a:r>
            <a:r>
              <a:rPr sz="4350" spc="-380" dirty="0">
                <a:latin typeface="Verdana"/>
                <a:cs typeface="Verdana"/>
              </a:rPr>
              <a:t>APIP</a:t>
            </a:r>
            <a:endParaRPr sz="435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24118" y="4679093"/>
            <a:ext cx="5043170" cy="1677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3375" marR="5080" indent="-321310">
              <a:lnSpc>
                <a:spcPct val="114700"/>
              </a:lnSpc>
              <a:spcBef>
                <a:spcPts val="95"/>
              </a:spcBef>
            </a:pPr>
            <a:r>
              <a:rPr sz="3150" b="1" spc="-475" dirty="0">
                <a:solidFill>
                  <a:srgbClr val="17242F"/>
                </a:solidFill>
                <a:latin typeface="Trebuchet MS"/>
                <a:cs typeface="Trebuchet MS"/>
              </a:rPr>
              <a:t>(1)</a:t>
            </a:r>
            <a:r>
              <a:rPr sz="315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50" b="1" spc="70" dirty="0">
                <a:solidFill>
                  <a:srgbClr val="17242F"/>
                </a:solidFill>
                <a:latin typeface="Trebuchet MS"/>
                <a:cs typeface="Trebuchet MS"/>
              </a:rPr>
              <a:t>Mendorong</a:t>
            </a:r>
            <a:r>
              <a:rPr sz="315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50" b="1" dirty="0">
                <a:solidFill>
                  <a:srgbClr val="17242F"/>
                </a:solidFill>
                <a:latin typeface="Trebuchet MS"/>
                <a:cs typeface="Trebuchet MS"/>
              </a:rPr>
              <a:t>kualitas</a:t>
            </a:r>
            <a:r>
              <a:rPr sz="315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50" b="1" spc="55" dirty="0">
                <a:solidFill>
                  <a:srgbClr val="17242F"/>
                </a:solidFill>
                <a:latin typeface="Trebuchet MS"/>
                <a:cs typeface="Trebuchet MS"/>
              </a:rPr>
              <a:t>dan </a:t>
            </a:r>
            <a:r>
              <a:rPr sz="3150" b="1" dirty="0">
                <a:solidFill>
                  <a:srgbClr val="17242F"/>
                </a:solidFill>
                <a:latin typeface="Trebuchet MS"/>
                <a:cs typeface="Trebuchet MS"/>
              </a:rPr>
              <a:t>kemanfaatan</a:t>
            </a:r>
            <a:r>
              <a:rPr sz="3150" b="1" spc="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50" b="1" spc="-25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3150" b="1" spc="4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50" b="1" spc="145" dirty="0">
                <a:solidFill>
                  <a:srgbClr val="17242F"/>
                </a:solidFill>
                <a:latin typeface="Trebuchet MS"/>
                <a:cs typeface="Trebuchet MS"/>
              </a:rPr>
              <a:t>bagi</a:t>
            </a:r>
            <a:endParaRPr sz="3150">
              <a:latin typeface="Trebuchet MS"/>
              <a:cs typeface="Trebuchet MS"/>
            </a:endParaRPr>
          </a:p>
          <a:p>
            <a:pPr marL="1531620">
              <a:lnSpc>
                <a:spcPct val="100000"/>
              </a:lnSpc>
              <a:spcBef>
                <a:spcPts val="555"/>
              </a:spcBef>
            </a:pPr>
            <a:r>
              <a:rPr sz="3150" b="1" spc="85" dirty="0">
                <a:solidFill>
                  <a:srgbClr val="17242F"/>
                </a:solidFill>
                <a:latin typeface="Trebuchet MS"/>
                <a:cs typeface="Trebuchet MS"/>
              </a:rPr>
              <a:t>organisasi</a:t>
            </a:r>
            <a:endParaRPr sz="315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166777" y="2166156"/>
            <a:ext cx="4679950" cy="2761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(2)</a:t>
            </a:r>
            <a:r>
              <a:rPr sz="3100" b="1" spc="-1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00" b="1" spc="-10" dirty="0">
                <a:solidFill>
                  <a:srgbClr val="17242F"/>
                </a:solidFill>
                <a:latin typeface="Trebuchet MS"/>
                <a:cs typeface="Trebuchet MS"/>
              </a:rPr>
              <a:t>Perbaikan</a:t>
            </a:r>
            <a:r>
              <a:rPr sz="3100" b="1" spc="-14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00" b="1" spc="-10" dirty="0">
                <a:solidFill>
                  <a:srgbClr val="17242F"/>
                </a:solidFill>
                <a:latin typeface="Trebuchet MS"/>
                <a:cs typeface="Trebuchet MS"/>
              </a:rPr>
              <a:t>metode </a:t>
            </a:r>
            <a:r>
              <a:rPr sz="3100" b="1" dirty="0">
                <a:solidFill>
                  <a:srgbClr val="17242F"/>
                </a:solidFill>
                <a:latin typeface="Trebuchet MS"/>
                <a:cs typeface="Trebuchet MS"/>
              </a:rPr>
              <a:t>penilaian</a:t>
            </a:r>
            <a:r>
              <a:rPr sz="3100" b="1" spc="-1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00" b="1" spc="75" dirty="0">
                <a:solidFill>
                  <a:srgbClr val="17242F"/>
                </a:solidFill>
                <a:latin typeface="Trebuchet MS"/>
                <a:cs typeface="Trebuchet MS"/>
              </a:rPr>
              <a:t>yang</a:t>
            </a:r>
            <a:r>
              <a:rPr sz="3100" b="1" spc="-1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00" b="1" spc="-10" dirty="0">
                <a:solidFill>
                  <a:srgbClr val="17242F"/>
                </a:solidFill>
                <a:latin typeface="Trebuchet MS"/>
                <a:cs typeface="Trebuchet MS"/>
              </a:rPr>
              <a:t>fleksibel </a:t>
            </a:r>
            <a:r>
              <a:rPr sz="3100" b="1" spc="65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3100" b="1" spc="-1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00" b="1" spc="-80" dirty="0">
                <a:solidFill>
                  <a:srgbClr val="17242F"/>
                </a:solidFill>
                <a:latin typeface="Trebuchet MS"/>
                <a:cs typeface="Trebuchet MS"/>
              </a:rPr>
              <a:t>objektif</a:t>
            </a:r>
            <a:r>
              <a:rPr sz="3100" b="1" spc="-1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00" b="1" spc="-10" dirty="0">
                <a:solidFill>
                  <a:srgbClr val="17242F"/>
                </a:solidFill>
                <a:latin typeface="Trebuchet MS"/>
                <a:cs typeface="Trebuchet MS"/>
              </a:rPr>
              <a:t>melihat </a:t>
            </a:r>
            <a:r>
              <a:rPr sz="3100" b="1" spc="-40" dirty="0">
                <a:solidFill>
                  <a:srgbClr val="17242F"/>
                </a:solidFill>
                <a:latin typeface="Trebuchet MS"/>
                <a:cs typeface="Trebuchet MS"/>
              </a:rPr>
              <a:t>keseluruhan</a:t>
            </a:r>
            <a:r>
              <a:rPr sz="3100" b="1" spc="-1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00" b="1" spc="-10" dirty="0">
                <a:solidFill>
                  <a:srgbClr val="17242F"/>
                </a:solidFill>
                <a:latin typeface="Trebuchet MS"/>
                <a:cs typeface="Trebuchet MS"/>
              </a:rPr>
              <a:t>aktivitas </a:t>
            </a:r>
            <a:r>
              <a:rPr sz="3100" b="1" spc="75" dirty="0">
                <a:solidFill>
                  <a:srgbClr val="17242F"/>
                </a:solidFill>
                <a:latin typeface="Trebuchet MS"/>
                <a:cs typeface="Trebuchet MS"/>
              </a:rPr>
              <a:t>yang</a:t>
            </a:r>
            <a:r>
              <a:rPr sz="3100" b="1" spc="-10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00" b="1" dirty="0">
                <a:solidFill>
                  <a:srgbClr val="17242F"/>
                </a:solidFill>
                <a:latin typeface="Trebuchet MS"/>
                <a:cs typeface="Trebuchet MS"/>
              </a:rPr>
              <a:t>dihasilkan</a:t>
            </a:r>
            <a:r>
              <a:rPr sz="3100" b="1" spc="-9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00" b="1" spc="-55" dirty="0">
                <a:solidFill>
                  <a:srgbClr val="17242F"/>
                </a:solidFill>
                <a:latin typeface="Trebuchet MS"/>
                <a:cs typeface="Trebuchet MS"/>
              </a:rPr>
              <a:t>oleh</a:t>
            </a:r>
            <a:r>
              <a:rPr sz="3100" b="1" spc="-9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100" b="1" spc="-2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endParaRPr sz="31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18668" y="7765638"/>
            <a:ext cx="7249159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27885">
              <a:lnSpc>
                <a:spcPct val="115900"/>
              </a:lnSpc>
              <a:spcBef>
                <a:spcPts val="100"/>
              </a:spcBef>
            </a:pPr>
            <a:r>
              <a:rPr sz="3450" b="1" spc="-254" dirty="0">
                <a:solidFill>
                  <a:srgbClr val="17242F"/>
                </a:solidFill>
                <a:latin typeface="Trebuchet MS"/>
                <a:cs typeface="Trebuchet MS"/>
              </a:rPr>
              <a:t>(3)</a:t>
            </a:r>
            <a:r>
              <a:rPr sz="3450" b="1" spc="-1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450" b="1" spc="85" dirty="0">
                <a:solidFill>
                  <a:srgbClr val="17242F"/>
                </a:solidFill>
                <a:latin typeface="Trebuchet MS"/>
                <a:cs typeface="Trebuchet MS"/>
              </a:rPr>
              <a:t>Menghasilkan</a:t>
            </a:r>
            <a:r>
              <a:rPr sz="3450" b="1" spc="-1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450" b="1" i="1" dirty="0">
                <a:solidFill>
                  <a:srgbClr val="17242F"/>
                </a:solidFill>
                <a:latin typeface="Trebuchet MS"/>
                <a:cs typeface="Trebuchet MS"/>
              </a:rPr>
              <a:t>Area</a:t>
            </a:r>
            <a:r>
              <a:rPr sz="3450" b="1" i="1" spc="-1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450" b="1" i="1" spc="-25" dirty="0">
                <a:solidFill>
                  <a:srgbClr val="17242F"/>
                </a:solidFill>
                <a:latin typeface="Trebuchet MS"/>
                <a:cs typeface="Trebuchet MS"/>
              </a:rPr>
              <a:t>of </a:t>
            </a:r>
            <a:r>
              <a:rPr sz="3450" b="1" i="1" spc="-60" dirty="0">
                <a:solidFill>
                  <a:srgbClr val="17242F"/>
                </a:solidFill>
                <a:latin typeface="Trebuchet MS"/>
                <a:cs typeface="Trebuchet MS"/>
              </a:rPr>
              <a:t>Improvement</a:t>
            </a:r>
            <a:r>
              <a:rPr sz="3450" b="1" i="1" spc="-17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450" b="1" spc="-90" dirty="0">
                <a:solidFill>
                  <a:srgbClr val="17242F"/>
                </a:solidFill>
                <a:latin typeface="Trebuchet MS"/>
                <a:cs typeface="Trebuchet MS"/>
              </a:rPr>
              <a:t>(AoI)</a:t>
            </a:r>
            <a:r>
              <a:rPr sz="3450" b="1" spc="-17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450" b="1" spc="90" dirty="0">
                <a:solidFill>
                  <a:srgbClr val="17242F"/>
                </a:solidFill>
                <a:latin typeface="Trebuchet MS"/>
                <a:cs typeface="Trebuchet MS"/>
              </a:rPr>
              <a:t>yang</a:t>
            </a:r>
            <a:r>
              <a:rPr sz="3450" b="1" spc="-17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3450" b="1" spc="-10" dirty="0">
                <a:solidFill>
                  <a:srgbClr val="17242F"/>
                </a:solidFill>
                <a:latin typeface="Trebuchet MS"/>
                <a:cs typeface="Trebuchet MS"/>
              </a:rPr>
              <a:t>berkualitas</a:t>
            </a:r>
            <a:endParaRPr sz="3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"/>
            <a:chOff x="0" y="0"/>
            <a:chExt cx="18288000" cy="1028700"/>
          </a:xfrm>
        </p:grpSpPr>
        <p:sp>
          <p:nvSpPr>
            <p:cNvPr id="3" name="object 3"/>
            <p:cNvSpPr/>
            <p:nvPr/>
          </p:nvSpPr>
          <p:spPr>
            <a:xfrm>
              <a:off x="10714761" y="0"/>
              <a:ext cx="7573645" cy="795020"/>
            </a:xfrm>
            <a:custGeom>
              <a:avLst/>
              <a:gdLst/>
              <a:ahLst/>
              <a:cxnLst/>
              <a:rect l="l" t="t" r="r" b="b"/>
              <a:pathLst>
                <a:path w="7573644" h="795020">
                  <a:moveTo>
                    <a:pt x="7573238" y="794635"/>
                  </a:moveTo>
                  <a:lnTo>
                    <a:pt x="0" y="794635"/>
                  </a:lnTo>
                  <a:lnTo>
                    <a:pt x="794635" y="0"/>
                  </a:lnTo>
                  <a:lnTo>
                    <a:pt x="7573238" y="0"/>
                  </a:lnTo>
                  <a:lnTo>
                    <a:pt x="7573238" y="794635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3501369" cy="1028700"/>
            </a:xfrm>
            <a:custGeom>
              <a:avLst/>
              <a:gdLst/>
              <a:ahLst/>
              <a:cxnLst/>
              <a:rect l="l" t="t" r="r" b="b"/>
              <a:pathLst>
                <a:path w="13501369" h="1028700">
                  <a:moveTo>
                    <a:pt x="12472110" y="1028700"/>
                  </a:moveTo>
                  <a:lnTo>
                    <a:pt x="0" y="1028700"/>
                  </a:lnTo>
                  <a:lnTo>
                    <a:pt x="0" y="0"/>
                  </a:lnTo>
                  <a:lnTo>
                    <a:pt x="13500810" y="0"/>
                  </a:lnTo>
                  <a:lnTo>
                    <a:pt x="12472110" y="1028700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7576" y="135093"/>
            <a:ext cx="1183767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100" dirty="0"/>
              <a:t>Poin-</a:t>
            </a:r>
            <a:r>
              <a:rPr sz="3900" dirty="0"/>
              <a:t>Poin</a:t>
            </a:r>
            <a:r>
              <a:rPr sz="3900" spc="-310" dirty="0"/>
              <a:t> </a:t>
            </a:r>
            <a:r>
              <a:rPr sz="3900" dirty="0"/>
              <a:t>Pembaruan</a:t>
            </a:r>
            <a:r>
              <a:rPr sz="3900" spc="-310" dirty="0"/>
              <a:t> </a:t>
            </a:r>
            <a:r>
              <a:rPr sz="3900" spc="-55" dirty="0"/>
              <a:t>Penilaian</a:t>
            </a:r>
            <a:r>
              <a:rPr sz="3900" spc="-310" dirty="0"/>
              <a:t> </a:t>
            </a:r>
            <a:r>
              <a:rPr sz="3900" spc="-70" dirty="0"/>
              <a:t>Kapabilitas</a:t>
            </a:r>
            <a:r>
              <a:rPr sz="3900" spc="-310" dirty="0"/>
              <a:t> </a:t>
            </a:r>
            <a:r>
              <a:rPr sz="3900" spc="-20" dirty="0"/>
              <a:t>APIP</a:t>
            </a:r>
            <a:endParaRPr sz="3900"/>
          </a:p>
        </p:txBody>
      </p:sp>
      <p:grpSp>
        <p:nvGrpSpPr>
          <p:cNvPr id="6" name="object 6"/>
          <p:cNvGrpSpPr/>
          <p:nvPr/>
        </p:nvGrpSpPr>
        <p:grpSpPr>
          <a:xfrm>
            <a:off x="598707" y="1835099"/>
            <a:ext cx="4321175" cy="1221105"/>
            <a:chOff x="598707" y="1835099"/>
            <a:chExt cx="4321175" cy="1221105"/>
          </a:xfrm>
        </p:grpSpPr>
        <p:sp>
          <p:nvSpPr>
            <p:cNvPr id="7" name="object 7"/>
            <p:cNvSpPr/>
            <p:nvPr/>
          </p:nvSpPr>
          <p:spPr>
            <a:xfrm>
              <a:off x="1497433" y="1873182"/>
              <a:ext cx="3382010" cy="1177290"/>
            </a:xfrm>
            <a:custGeom>
              <a:avLst/>
              <a:gdLst/>
              <a:ahLst/>
              <a:cxnLst/>
              <a:rect l="l" t="t" r="r" b="b"/>
              <a:pathLst>
                <a:path w="3382010" h="1177289">
                  <a:moveTo>
                    <a:pt x="2895960" y="1176898"/>
                  </a:moveTo>
                  <a:lnTo>
                    <a:pt x="485774" y="1176898"/>
                  </a:lnTo>
                  <a:lnTo>
                    <a:pt x="437761" y="1174521"/>
                  </a:lnTo>
                  <a:lnTo>
                    <a:pt x="390562" y="1167478"/>
                  </a:lnTo>
                  <a:lnTo>
                    <a:pt x="344494" y="1155900"/>
                  </a:lnTo>
                  <a:lnTo>
                    <a:pt x="299876" y="1139921"/>
                  </a:lnTo>
                  <a:lnTo>
                    <a:pt x="257028" y="1119671"/>
                  </a:lnTo>
                  <a:lnTo>
                    <a:pt x="216266" y="1095282"/>
                  </a:lnTo>
                  <a:lnTo>
                    <a:pt x="177911" y="1066887"/>
                  </a:lnTo>
                  <a:lnTo>
                    <a:pt x="142280" y="1034618"/>
                  </a:lnTo>
                  <a:lnTo>
                    <a:pt x="110010" y="998987"/>
                  </a:lnTo>
                  <a:lnTo>
                    <a:pt x="81615" y="960631"/>
                  </a:lnTo>
                  <a:lnTo>
                    <a:pt x="57227" y="919870"/>
                  </a:lnTo>
                  <a:lnTo>
                    <a:pt x="36977" y="877021"/>
                  </a:lnTo>
                  <a:lnTo>
                    <a:pt x="20997" y="832404"/>
                  </a:lnTo>
                  <a:lnTo>
                    <a:pt x="9420" y="786336"/>
                  </a:lnTo>
                  <a:lnTo>
                    <a:pt x="2376" y="739136"/>
                  </a:lnTo>
                  <a:lnTo>
                    <a:pt x="0" y="691125"/>
                  </a:lnTo>
                  <a:lnTo>
                    <a:pt x="0" y="485773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2895960" y="0"/>
                  </a:lnTo>
                  <a:lnTo>
                    <a:pt x="2943973" y="2377"/>
                  </a:lnTo>
                  <a:lnTo>
                    <a:pt x="2991172" y="9420"/>
                  </a:lnTo>
                  <a:lnTo>
                    <a:pt x="3037240" y="20997"/>
                  </a:lnTo>
                  <a:lnTo>
                    <a:pt x="3081858" y="36977"/>
                  </a:lnTo>
                  <a:lnTo>
                    <a:pt x="3124706" y="57227"/>
                  </a:lnTo>
                  <a:lnTo>
                    <a:pt x="3165468" y="81615"/>
                  </a:lnTo>
                  <a:lnTo>
                    <a:pt x="3203823" y="110010"/>
                  </a:lnTo>
                  <a:lnTo>
                    <a:pt x="3239454" y="142280"/>
                  </a:lnTo>
                  <a:lnTo>
                    <a:pt x="3271724" y="177911"/>
                  </a:lnTo>
                  <a:lnTo>
                    <a:pt x="3300119" y="216266"/>
                  </a:lnTo>
                  <a:lnTo>
                    <a:pt x="3324507" y="257028"/>
                  </a:lnTo>
                  <a:lnTo>
                    <a:pt x="3344757" y="299876"/>
                  </a:lnTo>
                  <a:lnTo>
                    <a:pt x="3360737" y="344494"/>
                  </a:lnTo>
                  <a:lnTo>
                    <a:pt x="3372315" y="390562"/>
                  </a:lnTo>
                  <a:lnTo>
                    <a:pt x="3379358" y="437762"/>
                  </a:lnTo>
                  <a:lnTo>
                    <a:pt x="3381735" y="485773"/>
                  </a:lnTo>
                  <a:lnTo>
                    <a:pt x="3381735" y="691125"/>
                  </a:lnTo>
                  <a:lnTo>
                    <a:pt x="3379358" y="739136"/>
                  </a:lnTo>
                  <a:lnTo>
                    <a:pt x="3372315" y="786336"/>
                  </a:lnTo>
                  <a:lnTo>
                    <a:pt x="3360737" y="832404"/>
                  </a:lnTo>
                  <a:lnTo>
                    <a:pt x="3344757" y="877021"/>
                  </a:lnTo>
                  <a:lnTo>
                    <a:pt x="3324507" y="919870"/>
                  </a:lnTo>
                  <a:lnTo>
                    <a:pt x="3300119" y="960631"/>
                  </a:lnTo>
                  <a:lnTo>
                    <a:pt x="3271724" y="998987"/>
                  </a:lnTo>
                  <a:lnTo>
                    <a:pt x="3239454" y="1034618"/>
                  </a:lnTo>
                  <a:lnTo>
                    <a:pt x="3203823" y="1066887"/>
                  </a:lnTo>
                  <a:lnTo>
                    <a:pt x="3165468" y="1095282"/>
                  </a:lnTo>
                  <a:lnTo>
                    <a:pt x="3124706" y="1119671"/>
                  </a:lnTo>
                  <a:lnTo>
                    <a:pt x="3081858" y="1139921"/>
                  </a:lnTo>
                  <a:lnTo>
                    <a:pt x="3037240" y="1155900"/>
                  </a:lnTo>
                  <a:lnTo>
                    <a:pt x="2991172" y="1167478"/>
                  </a:lnTo>
                  <a:lnTo>
                    <a:pt x="2943973" y="1174521"/>
                  </a:lnTo>
                  <a:lnTo>
                    <a:pt x="2895960" y="1176898"/>
                  </a:lnTo>
                  <a:close/>
                </a:path>
              </a:pathLst>
            </a:custGeom>
            <a:solidFill>
              <a:srgbClr val="FFE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06897" y="1873182"/>
              <a:ext cx="3375025" cy="918844"/>
            </a:xfrm>
            <a:custGeom>
              <a:avLst/>
              <a:gdLst/>
              <a:ahLst/>
              <a:cxnLst/>
              <a:rect l="l" t="t" r="r" b="b"/>
              <a:pathLst>
                <a:path w="3375025" h="918844">
                  <a:moveTo>
                    <a:pt x="476652" y="0"/>
                  </a:moveTo>
                  <a:lnTo>
                    <a:pt x="2888344" y="0"/>
                  </a:lnTo>
                  <a:lnTo>
                    <a:pt x="2936387" y="2374"/>
                  </a:lnTo>
                  <a:lnTo>
                    <a:pt x="2983617" y="9408"/>
                  </a:lnTo>
                  <a:lnTo>
                    <a:pt x="3029713" y="20972"/>
                  </a:lnTo>
                  <a:lnTo>
                    <a:pt x="3074359" y="36932"/>
                  </a:lnTo>
                  <a:lnTo>
                    <a:pt x="3117235" y="57157"/>
                  </a:lnTo>
                  <a:lnTo>
                    <a:pt x="3158022" y="81516"/>
                  </a:lnTo>
                  <a:lnTo>
                    <a:pt x="3196401" y="109877"/>
                  </a:lnTo>
                  <a:lnTo>
                    <a:pt x="3232054" y="142107"/>
                  </a:lnTo>
                  <a:lnTo>
                    <a:pt x="3264344" y="177695"/>
                  </a:lnTo>
                  <a:lnTo>
                    <a:pt x="3292757" y="216003"/>
                  </a:lnTo>
                  <a:lnTo>
                    <a:pt x="3317160" y="256715"/>
                  </a:lnTo>
                  <a:lnTo>
                    <a:pt x="3337423" y="299512"/>
                  </a:lnTo>
                  <a:lnTo>
                    <a:pt x="3353412" y="344075"/>
                  </a:lnTo>
                  <a:lnTo>
                    <a:pt x="3364997" y="390087"/>
                  </a:lnTo>
                  <a:lnTo>
                    <a:pt x="3372045" y="437230"/>
                  </a:lnTo>
                  <a:lnTo>
                    <a:pt x="3374423" y="485184"/>
                  </a:lnTo>
                  <a:lnTo>
                    <a:pt x="3374423" y="690283"/>
                  </a:lnTo>
                  <a:lnTo>
                    <a:pt x="3372045" y="738238"/>
                  </a:lnTo>
                  <a:lnTo>
                    <a:pt x="3364997" y="785380"/>
                  </a:lnTo>
                  <a:lnTo>
                    <a:pt x="3353412" y="831392"/>
                  </a:lnTo>
                  <a:lnTo>
                    <a:pt x="3337423" y="875956"/>
                  </a:lnTo>
                  <a:lnTo>
                    <a:pt x="3317160" y="918752"/>
                  </a:lnTo>
                </a:path>
                <a:path w="3375025" h="918844">
                  <a:moveTo>
                    <a:pt x="0" y="390087"/>
                  </a:moveTo>
                  <a:lnTo>
                    <a:pt x="11584" y="344075"/>
                  </a:lnTo>
                  <a:lnTo>
                    <a:pt x="27574" y="299512"/>
                  </a:lnTo>
                  <a:lnTo>
                    <a:pt x="47837" y="256715"/>
                  </a:lnTo>
                  <a:lnTo>
                    <a:pt x="72240" y="216003"/>
                  </a:lnTo>
                  <a:lnTo>
                    <a:pt x="100653" y="177695"/>
                  </a:lnTo>
                  <a:lnTo>
                    <a:pt x="132942" y="142107"/>
                  </a:lnTo>
                  <a:lnTo>
                    <a:pt x="168596" y="109877"/>
                  </a:lnTo>
                  <a:lnTo>
                    <a:pt x="206975" y="81516"/>
                  </a:lnTo>
                  <a:lnTo>
                    <a:pt x="247762" y="57157"/>
                  </a:lnTo>
                  <a:lnTo>
                    <a:pt x="290638" y="36932"/>
                  </a:lnTo>
                  <a:lnTo>
                    <a:pt x="335283" y="20972"/>
                  </a:lnTo>
                  <a:lnTo>
                    <a:pt x="381380" y="9408"/>
                  </a:lnTo>
                  <a:lnTo>
                    <a:pt x="428609" y="2374"/>
                  </a:lnTo>
                  <a:lnTo>
                    <a:pt x="476652" y="0"/>
                  </a:lnTo>
                </a:path>
              </a:pathLst>
            </a:custGeom>
            <a:ln w="76180">
              <a:solidFill>
                <a:srgbClr val="F09A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5918" y="1889485"/>
              <a:ext cx="713105" cy="713105"/>
            </a:xfrm>
            <a:custGeom>
              <a:avLst/>
              <a:gdLst/>
              <a:ahLst/>
              <a:cxnLst/>
              <a:rect l="l" t="t" r="r" b="b"/>
              <a:pathLst>
                <a:path w="713105" h="713105">
                  <a:moveTo>
                    <a:pt x="356442" y="712899"/>
                  </a:moveTo>
                  <a:lnTo>
                    <a:pt x="286904" y="706050"/>
                  </a:lnTo>
                  <a:lnTo>
                    <a:pt x="220038" y="685766"/>
                  </a:lnTo>
                  <a:lnTo>
                    <a:pt x="158413" y="652827"/>
                  </a:lnTo>
                  <a:lnTo>
                    <a:pt x="104399" y="608498"/>
                  </a:lnTo>
                  <a:lnTo>
                    <a:pt x="60071" y="554482"/>
                  </a:lnTo>
                  <a:lnTo>
                    <a:pt x="27132" y="492857"/>
                  </a:lnTo>
                  <a:lnTo>
                    <a:pt x="6848" y="425989"/>
                  </a:lnTo>
                  <a:lnTo>
                    <a:pt x="0" y="356449"/>
                  </a:lnTo>
                  <a:lnTo>
                    <a:pt x="1716" y="321511"/>
                  </a:lnTo>
                  <a:lnTo>
                    <a:pt x="15348" y="252978"/>
                  </a:lnTo>
                  <a:lnTo>
                    <a:pt x="42088" y="188420"/>
                  </a:lnTo>
                  <a:lnTo>
                    <a:pt x="80908" y="130320"/>
                  </a:lnTo>
                  <a:lnTo>
                    <a:pt x="130317" y="80910"/>
                  </a:lnTo>
                  <a:lnTo>
                    <a:pt x="188416" y="42089"/>
                  </a:lnTo>
                  <a:lnTo>
                    <a:pt x="252973" y="15348"/>
                  </a:lnTo>
                  <a:lnTo>
                    <a:pt x="321505" y="1716"/>
                  </a:lnTo>
                  <a:lnTo>
                    <a:pt x="356442" y="0"/>
                  </a:lnTo>
                  <a:lnTo>
                    <a:pt x="391380" y="1716"/>
                  </a:lnTo>
                  <a:lnTo>
                    <a:pt x="459912" y="15348"/>
                  </a:lnTo>
                  <a:lnTo>
                    <a:pt x="524468" y="42089"/>
                  </a:lnTo>
                  <a:lnTo>
                    <a:pt x="582567" y="80910"/>
                  </a:lnTo>
                  <a:lnTo>
                    <a:pt x="631977" y="130320"/>
                  </a:lnTo>
                  <a:lnTo>
                    <a:pt x="670797" y="188420"/>
                  </a:lnTo>
                  <a:lnTo>
                    <a:pt x="697537" y="252978"/>
                  </a:lnTo>
                  <a:lnTo>
                    <a:pt x="711169" y="321511"/>
                  </a:lnTo>
                  <a:lnTo>
                    <a:pt x="712885" y="356449"/>
                  </a:lnTo>
                  <a:lnTo>
                    <a:pt x="711169" y="391388"/>
                  </a:lnTo>
                  <a:lnTo>
                    <a:pt x="697537" y="459921"/>
                  </a:lnTo>
                  <a:lnTo>
                    <a:pt x="670797" y="524479"/>
                  </a:lnTo>
                  <a:lnTo>
                    <a:pt x="631977" y="582579"/>
                  </a:lnTo>
                  <a:lnTo>
                    <a:pt x="582567" y="631989"/>
                  </a:lnTo>
                  <a:lnTo>
                    <a:pt x="524468" y="670810"/>
                  </a:lnTo>
                  <a:lnTo>
                    <a:pt x="459912" y="697551"/>
                  </a:lnTo>
                  <a:lnTo>
                    <a:pt x="391380" y="711183"/>
                  </a:lnTo>
                  <a:lnTo>
                    <a:pt x="356442" y="712899"/>
                  </a:lnTo>
                  <a:close/>
                </a:path>
              </a:pathLst>
            </a:custGeom>
            <a:solidFill>
              <a:srgbClr val="4DB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3130" y="1986698"/>
              <a:ext cx="389255" cy="389255"/>
            </a:xfrm>
            <a:custGeom>
              <a:avLst/>
              <a:gdLst/>
              <a:ahLst/>
              <a:cxnLst/>
              <a:rect l="l" t="t" r="r" b="b"/>
              <a:pathLst>
                <a:path w="389255" h="389255">
                  <a:moveTo>
                    <a:pt x="194423" y="388854"/>
                  </a:moveTo>
                  <a:lnTo>
                    <a:pt x="156493" y="385118"/>
                  </a:lnTo>
                  <a:lnTo>
                    <a:pt x="120020" y="374054"/>
                  </a:lnTo>
                  <a:lnTo>
                    <a:pt x="86407" y="356087"/>
                  </a:lnTo>
                  <a:lnTo>
                    <a:pt x="56945" y="331908"/>
                  </a:lnTo>
                  <a:lnTo>
                    <a:pt x="32766" y="302445"/>
                  </a:lnTo>
                  <a:lnTo>
                    <a:pt x="14799" y="268831"/>
                  </a:lnTo>
                  <a:lnTo>
                    <a:pt x="3735" y="232358"/>
                  </a:lnTo>
                  <a:lnTo>
                    <a:pt x="0" y="194427"/>
                  </a:lnTo>
                  <a:lnTo>
                    <a:pt x="933" y="175369"/>
                  </a:lnTo>
                  <a:lnTo>
                    <a:pt x="8369" y="137987"/>
                  </a:lnTo>
                  <a:lnTo>
                    <a:pt x="22955" y="102773"/>
                  </a:lnTo>
                  <a:lnTo>
                    <a:pt x="44130" y="71082"/>
                  </a:lnTo>
                  <a:lnTo>
                    <a:pt x="71081" y="44131"/>
                  </a:lnTo>
                  <a:lnTo>
                    <a:pt x="102771" y="22955"/>
                  </a:lnTo>
                  <a:lnTo>
                    <a:pt x="137984" y="8369"/>
                  </a:lnTo>
                  <a:lnTo>
                    <a:pt x="175366" y="933"/>
                  </a:lnTo>
                  <a:lnTo>
                    <a:pt x="194423" y="0"/>
                  </a:lnTo>
                  <a:lnTo>
                    <a:pt x="213480" y="933"/>
                  </a:lnTo>
                  <a:lnTo>
                    <a:pt x="250862" y="8369"/>
                  </a:lnTo>
                  <a:lnTo>
                    <a:pt x="286075" y="22955"/>
                  </a:lnTo>
                  <a:lnTo>
                    <a:pt x="317765" y="44131"/>
                  </a:lnTo>
                  <a:lnTo>
                    <a:pt x="344716" y="71082"/>
                  </a:lnTo>
                  <a:lnTo>
                    <a:pt x="365891" y="102773"/>
                  </a:lnTo>
                  <a:lnTo>
                    <a:pt x="380477" y="137987"/>
                  </a:lnTo>
                  <a:lnTo>
                    <a:pt x="387912" y="175369"/>
                  </a:lnTo>
                  <a:lnTo>
                    <a:pt x="388846" y="194427"/>
                  </a:lnTo>
                  <a:lnTo>
                    <a:pt x="387912" y="213484"/>
                  </a:lnTo>
                  <a:lnTo>
                    <a:pt x="380477" y="250867"/>
                  </a:lnTo>
                  <a:lnTo>
                    <a:pt x="365891" y="286080"/>
                  </a:lnTo>
                  <a:lnTo>
                    <a:pt x="344716" y="317772"/>
                  </a:lnTo>
                  <a:lnTo>
                    <a:pt x="317765" y="344723"/>
                  </a:lnTo>
                  <a:lnTo>
                    <a:pt x="286075" y="365898"/>
                  </a:lnTo>
                  <a:lnTo>
                    <a:pt x="250862" y="380484"/>
                  </a:lnTo>
                  <a:lnTo>
                    <a:pt x="213480" y="387920"/>
                  </a:lnTo>
                  <a:lnTo>
                    <a:pt x="194423" y="388854"/>
                  </a:lnTo>
                  <a:close/>
                </a:path>
              </a:pathLst>
            </a:custGeom>
            <a:solidFill>
              <a:srgbClr val="64BE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7169" y="1921889"/>
              <a:ext cx="842644" cy="907415"/>
            </a:xfrm>
            <a:custGeom>
              <a:avLst/>
              <a:gdLst/>
              <a:ahLst/>
              <a:cxnLst/>
              <a:rect l="l" t="t" r="r" b="b"/>
              <a:pathLst>
                <a:path w="842644" h="907414">
                  <a:moveTo>
                    <a:pt x="421250" y="907327"/>
                  </a:moveTo>
                  <a:lnTo>
                    <a:pt x="0" y="697929"/>
                  </a:lnTo>
                  <a:lnTo>
                    <a:pt x="421250" y="0"/>
                  </a:lnTo>
                  <a:lnTo>
                    <a:pt x="842501" y="697929"/>
                  </a:lnTo>
                  <a:lnTo>
                    <a:pt x="421250" y="907327"/>
                  </a:lnTo>
                  <a:close/>
                </a:path>
              </a:pathLst>
            </a:custGeom>
            <a:solidFill>
              <a:srgbClr val="2095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38420" y="1921889"/>
              <a:ext cx="421640" cy="907415"/>
            </a:xfrm>
            <a:custGeom>
              <a:avLst/>
              <a:gdLst/>
              <a:ahLst/>
              <a:cxnLst/>
              <a:rect l="l" t="t" r="r" b="b"/>
              <a:pathLst>
                <a:path w="421639" h="907414">
                  <a:moveTo>
                    <a:pt x="0" y="907327"/>
                  </a:moveTo>
                  <a:lnTo>
                    <a:pt x="0" y="0"/>
                  </a:lnTo>
                  <a:lnTo>
                    <a:pt x="421250" y="697929"/>
                  </a:lnTo>
                  <a:lnTo>
                    <a:pt x="0" y="907327"/>
                  </a:lnTo>
                  <a:close/>
                </a:path>
              </a:pathLst>
            </a:custGeom>
            <a:solidFill>
              <a:srgbClr val="1875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8707" y="2310744"/>
              <a:ext cx="713105" cy="281940"/>
            </a:xfrm>
            <a:custGeom>
              <a:avLst/>
              <a:gdLst/>
              <a:ahLst/>
              <a:cxnLst/>
              <a:rect l="l" t="t" r="r" b="b"/>
              <a:pathLst>
                <a:path w="713105" h="281939">
                  <a:moveTo>
                    <a:pt x="356442" y="281919"/>
                  </a:moveTo>
                  <a:lnTo>
                    <a:pt x="0" y="139339"/>
                  </a:lnTo>
                  <a:lnTo>
                    <a:pt x="356442" y="0"/>
                  </a:lnTo>
                  <a:lnTo>
                    <a:pt x="712885" y="139339"/>
                  </a:lnTo>
                  <a:lnTo>
                    <a:pt x="356442" y="281919"/>
                  </a:lnTo>
                  <a:close/>
                </a:path>
              </a:pathLst>
            </a:custGeom>
            <a:solidFill>
              <a:srgbClr val="F48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8707" y="2450083"/>
              <a:ext cx="356870" cy="606425"/>
            </a:xfrm>
            <a:custGeom>
              <a:avLst/>
              <a:gdLst/>
              <a:ahLst/>
              <a:cxnLst/>
              <a:rect l="l" t="t" r="r" b="b"/>
              <a:pathLst>
                <a:path w="356869" h="606425">
                  <a:moveTo>
                    <a:pt x="356442" y="605965"/>
                  </a:moveTo>
                  <a:lnTo>
                    <a:pt x="0" y="427740"/>
                  </a:lnTo>
                  <a:lnTo>
                    <a:pt x="0" y="0"/>
                  </a:lnTo>
                  <a:lnTo>
                    <a:pt x="356442" y="142580"/>
                  </a:lnTo>
                  <a:lnTo>
                    <a:pt x="356442" y="605965"/>
                  </a:lnTo>
                  <a:close/>
                </a:path>
              </a:pathLst>
            </a:custGeom>
            <a:solidFill>
              <a:srgbClr val="EF53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5150" y="2450083"/>
              <a:ext cx="356870" cy="606425"/>
            </a:xfrm>
            <a:custGeom>
              <a:avLst/>
              <a:gdLst/>
              <a:ahLst/>
              <a:cxnLst/>
              <a:rect l="l" t="t" r="r" b="b"/>
              <a:pathLst>
                <a:path w="356869" h="606425">
                  <a:moveTo>
                    <a:pt x="0" y="605965"/>
                  </a:moveTo>
                  <a:lnTo>
                    <a:pt x="0" y="142580"/>
                  </a:lnTo>
                  <a:lnTo>
                    <a:pt x="356442" y="0"/>
                  </a:lnTo>
                  <a:lnTo>
                    <a:pt x="356442" y="427740"/>
                  </a:lnTo>
                  <a:lnTo>
                    <a:pt x="0" y="605965"/>
                  </a:lnTo>
                  <a:close/>
                </a:path>
              </a:pathLst>
            </a:custGeom>
            <a:solidFill>
              <a:srgbClr val="C6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15062" y="3147820"/>
            <a:ext cx="4304665" cy="1324610"/>
            <a:chOff x="615062" y="3147820"/>
            <a:chExt cx="4304665" cy="1324610"/>
          </a:xfrm>
        </p:grpSpPr>
        <p:sp>
          <p:nvSpPr>
            <p:cNvPr id="17" name="object 17"/>
            <p:cNvSpPr/>
            <p:nvPr/>
          </p:nvSpPr>
          <p:spPr>
            <a:xfrm>
              <a:off x="1497433" y="3258312"/>
              <a:ext cx="3382010" cy="1177290"/>
            </a:xfrm>
            <a:custGeom>
              <a:avLst/>
              <a:gdLst/>
              <a:ahLst/>
              <a:cxnLst/>
              <a:rect l="l" t="t" r="r" b="b"/>
              <a:pathLst>
                <a:path w="3382010" h="1177289">
                  <a:moveTo>
                    <a:pt x="2895960" y="1176898"/>
                  </a:moveTo>
                  <a:lnTo>
                    <a:pt x="485774" y="1176898"/>
                  </a:lnTo>
                  <a:lnTo>
                    <a:pt x="437761" y="1174521"/>
                  </a:lnTo>
                  <a:lnTo>
                    <a:pt x="390562" y="1167478"/>
                  </a:lnTo>
                  <a:lnTo>
                    <a:pt x="344494" y="1155901"/>
                  </a:lnTo>
                  <a:lnTo>
                    <a:pt x="299876" y="1139921"/>
                  </a:lnTo>
                  <a:lnTo>
                    <a:pt x="257028" y="1119671"/>
                  </a:lnTo>
                  <a:lnTo>
                    <a:pt x="216266" y="1095282"/>
                  </a:lnTo>
                  <a:lnTo>
                    <a:pt x="177911" y="1066887"/>
                  </a:lnTo>
                  <a:lnTo>
                    <a:pt x="142280" y="1034618"/>
                  </a:lnTo>
                  <a:lnTo>
                    <a:pt x="110010" y="998987"/>
                  </a:lnTo>
                  <a:lnTo>
                    <a:pt x="81615" y="960631"/>
                  </a:lnTo>
                  <a:lnTo>
                    <a:pt x="57227" y="919870"/>
                  </a:lnTo>
                  <a:lnTo>
                    <a:pt x="36977" y="877021"/>
                  </a:lnTo>
                  <a:lnTo>
                    <a:pt x="20997" y="832404"/>
                  </a:lnTo>
                  <a:lnTo>
                    <a:pt x="9420" y="786336"/>
                  </a:lnTo>
                  <a:lnTo>
                    <a:pt x="2376" y="739136"/>
                  </a:lnTo>
                  <a:lnTo>
                    <a:pt x="0" y="691125"/>
                  </a:lnTo>
                  <a:lnTo>
                    <a:pt x="0" y="485773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2895960" y="0"/>
                  </a:lnTo>
                  <a:lnTo>
                    <a:pt x="2943973" y="2377"/>
                  </a:lnTo>
                  <a:lnTo>
                    <a:pt x="2991172" y="9420"/>
                  </a:lnTo>
                  <a:lnTo>
                    <a:pt x="3037240" y="20997"/>
                  </a:lnTo>
                  <a:lnTo>
                    <a:pt x="3081858" y="36977"/>
                  </a:lnTo>
                  <a:lnTo>
                    <a:pt x="3124706" y="57227"/>
                  </a:lnTo>
                  <a:lnTo>
                    <a:pt x="3165468" y="81615"/>
                  </a:lnTo>
                  <a:lnTo>
                    <a:pt x="3203823" y="110010"/>
                  </a:lnTo>
                  <a:lnTo>
                    <a:pt x="3239454" y="142280"/>
                  </a:lnTo>
                  <a:lnTo>
                    <a:pt x="3271724" y="177911"/>
                  </a:lnTo>
                  <a:lnTo>
                    <a:pt x="3300119" y="216266"/>
                  </a:lnTo>
                  <a:lnTo>
                    <a:pt x="3324507" y="257028"/>
                  </a:lnTo>
                  <a:lnTo>
                    <a:pt x="3344757" y="299876"/>
                  </a:lnTo>
                  <a:lnTo>
                    <a:pt x="3360737" y="344494"/>
                  </a:lnTo>
                  <a:lnTo>
                    <a:pt x="3372315" y="390562"/>
                  </a:lnTo>
                  <a:lnTo>
                    <a:pt x="3379358" y="437762"/>
                  </a:lnTo>
                  <a:lnTo>
                    <a:pt x="3381735" y="485773"/>
                  </a:lnTo>
                  <a:lnTo>
                    <a:pt x="3381735" y="691125"/>
                  </a:lnTo>
                  <a:lnTo>
                    <a:pt x="3379358" y="739136"/>
                  </a:lnTo>
                  <a:lnTo>
                    <a:pt x="3372315" y="786336"/>
                  </a:lnTo>
                  <a:lnTo>
                    <a:pt x="3360737" y="832404"/>
                  </a:lnTo>
                  <a:lnTo>
                    <a:pt x="3344757" y="877021"/>
                  </a:lnTo>
                  <a:lnTo>
                    <a:pt x="3324507" y="919870"/>
                  </a:lnTo>
                  <a:lnTo>
                    <a:pt x="3300119" y="960631"/>
                  </a:lnTo>
                  <a:lnTo>
                    <a:pt x="3271724" y="998987"/>
                  </a:lnTo>
                  <a:lnTo>
                    <a:pt x="3239454" y="1034618"/>
                  </a:lnTo>
                  <a:lnTo>
                    <a:pt x="3203823" y="1066887"/>
                  </a:lnTo>
                  <a:lnTo>
                    <a:pt x="3165468" y="1095282"/>
                  </a:lnTo>
                  <a:lnTo>
                    <a:pt x="3124706" y="1119671"/>
                  </a:lnTo>
                  <a:lnTo>
                    <a:pt x="3081858" y="1139921"/>
                  </a:lnTo>
                  <a:lnTo>
                    <a:pt x="3037240" y="1155901"/>
                  </a:lnTo>
                  <a:lnTo>
                    <a:pt x="2991172" y="1167478"/>
                  </a:lnTo>
                  <a:lnTo>
                    <a:pt x="2943973" y="1174521"/>
                  </a:lnTo>
                  <a:lnTo>
                    <a:pt x="2895960" y="1176898"/>
                  </a:lnTo>
                  <a:close/>
                </a:path>
              </a:pathLst>
            </a:custGeom>
            <a:solidFill>
              <a:srgbClr val="FFE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06897" y="3517882"/>
              <a:ext cx="3375025" cy="916305"/>
            </a:xfrm>
            <a:custGeom>
              <a:avLst/>
              <a:gdLst/>
              <a:ahLst/>
              <a:cxnLst/>
              <a:rect l="l" t="t" r="r" b="b"/>
              <a:pathLst>
                <a:path w="3375025" h="916304">
                  <a:moveTo>
                    <a:pt x="3318512" y="0"/>
                  </a:moveTo>
                  <a:lnTo>
                    <a:pt x="3337423" y="39942"/>
                  </a:lnTo>
                  <a:lnTo>
                    <a:pt x="3353412" y="84505"/>
                  </a:lnTo>
                  <a:lnTo>
                    <a:pt x="3364997" y="130517"/>
                  </a:lnTo>
                  <a:lnTo>
                    <a:pt x="3372045" y="177660"/>
                  </a:lnTo>
                  <a:lnTo>
                    <a:pt x="3374423" y="225614"/>
                  </a:lnTo>
                  <a:lnTo>
                    <a:pt x="3374423" y="430713"/>
                  </a:lnTo>
                  <a:lnTo>
                    <a:pt x="3372045" y="478668"/>
                  </a:lnTo>
                  <a:lnTo>
                    <a:pt x="3364997" y="525810"/>
                  </a:lnTo>
                  <a:lnTo>
                    <a:pt x="3353412" y="571822"/>
                  </a:lnTo>
                  <a:lnTo>
                    <a:pt x="3337423" y="616386"/>
                  </a:lnTo>
                  <a:lnTo>
                    <a:pt x="3317160" y="659182"/>
                  </a:lnTo>
                  <a:lnTo>
                    <a:pt x="3292757" y="699894"/>
                  </a:lnTo>
                  <a:lnTo>
                    <a:pt x="3264344" y="738203"/>
                  </a:lnTo>
                  <a:lnTo>
                    <a:pt x="3232054" y="773791"/>
                  </a:lnTo>
                  <a:lnTo>
                    <a:pt x="3196401" y="806021"/>
                  </a:lnTo>
                  <a:lnTo>
                    <a:pt x="3158022" y="834381"/>
                  </a:lnTo>
                  <a:lnTo>
                    <a:pt x="3117235" y="858740"/>
                  </a:lnTo>
                  <a:lnTo>
                    <a:pt x="3074359" y="878966"/>
                  </a:lnTo>
                  <a:lnTo>
                    <a:pt x="3029713" y="894926"/>
                  </a:lnTo>
                  <a:lnTo>
                    <a:pt x="2983617" y="906489"/>
                  </a:lnTo>
                  <a:lnTo>
                    <a:pt x="2936387" y="913524"/>
                  </a:lnTo>
                  <a:lnTo>
                    <a:pt x="2888344" y="915898"/>
                  </a:lnTo>
                  <a:lnTo>
                    <a:pt x="476652" y="915898"/>
                  </a:lnTo>
                  <a:lnTo>
                    <a:pt x="428609" y="913524"/>
                  </a:lnTo>
                  <a:lnTo>
                    <a:pt x="381380" y="906489"/>
                  </a:lnTo>
                  <a:lnTo>
                    <a:pt x="335283" y="894926"/>
                  </a:lnTo>
                  <a:lnTo>
                    <a:pt x="290638" y="878966"/>
                  </a:lnTo>
                  <a:lnTo>
                    <a:pt x="247762" y="858740"/>
                  </a:lnTo>
                  <a:lnTo>
                    <a:pt x="206975" y="834381"/>
                  </a:lnTo>
                  <a:lnTo>
                    <a:pt x="168596" y="806021"/>
                  </a:lnTo>
                  <a:lnTo>
                    <a:pt x="132942" y="773791"/>
                  </a:lnTo>
                  <a:lnTo>
                    <a:pt x="100653" y="738203"/>
                  </a:lnTo>
                  <a:lnTo>
                    <a:pt x="72240" y="699894"/>
                  </a:lnTo>
                  <a:lnTo>
                    <a:pt x="47837" y="659182"/>
                  </a:lnTo>
                  <a:lnTo>
                    <a:pt x="27574" y="616386"/>
                  </a:lnTo>
                  <a:lnTo>
                    <a:pt x="11584" y="571822"/>
                  </a:lnTo>
                  <a:lnTo>
                    <a:pt x="0" y="525810"/>
                  </a:lnTo>
                </a:path>
              </a:pathLst>
            </a:custGeom>
            <a:ln w="76119">
              <a:solidFill>
                <a:srgbClr val="F09A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5392" y="3555352"/>
              <a:ext cx="516255" cy="514984"/>
            </a:xfrm>
            <a:custGeom>
              <a:avLst/>
              <a:gdLst/>
              <a:ahLst/>
              <a:cxnLst/>
              <a:rect l="l" t="t" r="r" b="b"/>
              <a:pathLst>
                <a:path w="516255" h="514985">
                  <a:moveTo>
                    <a:pt x="249409" y="514777"/>
                  </a:moveTo>
                  <a:lnTo>
                    <a:pt x="199266" y="508187"/>
                  </a:lnTo>
                  <a:lnTo>
                    <a:pt x="151375" y="491959"/>
                  </a:lnTo>
                  <a:lnTo>
                    <a:pt x="107576" y="466716"/>
                  </a:lnTo>
                  <a:lnTo>
                    <a:pt x="69552" y="433429"/>
                  </a:lnTo>
                  <a:lnTo>
                    <a:pt x="38764" y="393377"/>
                  </a:lnTo>
                  <a:lnTo>
                    <a:pt x="16396" y="348099"/>
                  </a:lnTo>
                  <a:lnTo>
                    <a:pt x="3306" y="299335"/>
                  </a:lnTo>
                  <a:lnTo>
                    <a:pt x="0" y="248959"/>
                  </a:lnTo>
                  <a:lnTo>
                    <a:pt x="2069" y="223771"/>
                  </a:lnTo>
                  <a:lnTo>
                    <a:pt x="13554" y="174605"/>
                  </a:lnTo>
                  <a:lnTo>
                    <a:pt x="34427" y="128622"/>
                  </a:lnTo>
                  <a:lnTo>
                    <a:pt x="63887" y="87586"/>
                  </a:lnTo>
                  <a:lnTo>
                    <a:pt x="100801" y="53076"/>
                  </a:lnTo>
                  <a:lnTo>
                    <a:pt x="143750" y="26418"/>
                  </a:lnTo>
                  <a:lnTo>
                    <a:pt x="191084" y="8635"/>
                  </a:lnTo>
                  <a:lnTo>
                    <a:pt x="240984" y="413"/>
                  </a:lnTo>
                  <a:lnTo>
                    <a:pt x="266299" y="0"/>
                  </a:lnTo>
                  <a:lnTo>
                    <a:pt x="291533" y="2065"/>
                  </a:lnTo>
                  <a:lnTo>
                    <a:pt x="340787" y="13530"/>
                  </a:lnTo>
                  <a:lnTo>
                    <a:pt x="386854" y="34365"/>
                  </a:lnTo>
                  <a:lnTo>
                    <a:pt x="427963" y="63772"/>
                  </a:lnTo>
                  <a:lnTo>
                    <a:pt x="462536" y="100619"/>
                  </a:lnTo>
                  <a:lnTo>
                    <a:pt x="489242" y="143490"/>
                  </a:lnTo>
                  <a:lnTo>
                    <a:pt x="507057" y="190739"/>
                  </a:lnTo>
                  <a:lnTo>
                    <a:pt x="515295" y="240549"/>
                  </a:lnTo>
                  <a:lnTo>
                    <a:pt x="515709" y="257388"/>
                  </a:lnTo>
                  <a:lnTo>
                    <a:pt x="515295" y="274228"/>
                  </a:lnTo>
                  <a:lnTo>
                    <a:pt x="509106" y="315870"/>
                  </a:lnTo>
                  <a:lnTo>
                    <a:pt x="492849" y="363675"/>
                  </a:lnTo>
                  <a:lnTo>
                    <a:pt x="467560" y="407395"/>
                  </a:lnTo>
                  <a:lnTo>
                    <a:pt x="434213" y="445351"/>
                  </a:lnTo>
                  <a:lnTo>
                    <a:pt x="394088" y="476083"/>
                  </a:lnTo>
                  <a:lnTo>
                    <a:pt x="348728" y="498411"/>
                  </a:lnTo>
                  <a:lnTo>
                    <a:pt x="299876" y="511476"/>
                  </a:lnTo>
                  <a:lnTo>
                    <a:pt x="249409" y="514777"/>
                  </a:lnTo>
                  <a:close/>
                </a:path>
              </a:pathLst>
            </a:custGeom>
            <a:solidFill>
              <a:srgbClr val="4F7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8041" y="3576801"/>
              <a:ext cx="171903" cy="1715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7295" y="3147820"/>
              <a:ext cx="171903" cy="17159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31586" y="3835779"/>
              <a:ext cx="1203325" cy="598805"/>
            </a:xfrm>
            <a:custGeom>
              <a:avLst/>
              <a:gdLst/>
              <a:ahLst/>
              <a:cxnLst/>
              <a:rect l="l" t="t" r="r" b="b"/>
              <a:pathLst>
                <a:path w="1203325" h="598804">
                  <a:moveTo>
                    <a:pt x="624824" y="598637"/>
                  </a:moveTo>
                  <a:lnTo>
                    <a:pt x="578493" y="598637"/>
                  </a:lnTo>
                  <a:lnTo>
                    <a:pt x="532162" y="594971"/>
                  </a:lnTo>
                  <a:lnTo>
                    <a:pt x="485831" y="587640"/>
                  </a:lnTo>
                  <a:lnTo>
                    <a:pt x="485721" y="542569"/>
                  </a:lnTo>
                  <a:lnTo>
                    <a:pt x="484646" y="536567"/>
                  </a:lnTo>
                  <a:lnTo>
                    <a:pt x="455485" y="498585"/>
                  </a:lnTo>
                  <a:lnTo>
                    <a:pt x="444014" y="494277"/>
                  </a:lnTo>
                  <a:lnTo>
                    <a:pt x="423021" y="487135"/>
                  </a:lnTo>
                  <a:lnTo>
                    <a:pt x="402391" y="479117"/>
                  </a:lnTo>
                  <a:lnTo>
                    <a:pt x="382125" y="470223"/>
                  </a:lnTo>
                  <a:lnTo>
                    <a:pt x="362222" y="460453"/>
                  </a:lnTo>
                  <a:lnTo>
                    <a:pt x="356786" y="457469"/>
                  </a:lnTo>
                  <a:lnTo>
                    <a:pt x="351018" y="455406"/>
                  </a:lnTo>
                  <a:lnTo>
                    <a:pt x="338822" y="453122"/>
                  </a:lnTo>
                  <a:lnTo>
                    <a:pt x="332698" y="452959"/>
                  </a:lnTo>
                  <a:lnTo>
                    <a:pt x="320397" y="454589"/>
                  </a:lnTo>
                  <a:lnTo>
                    <a:pt x="314527" y="456341"/>
                  </a:lnTo>
                  <a:lnTo>
                    <a:pt x="303350" y="461722"/>
                  </a:lnTo>
                  <a:lnTo>
                    <a:pt x="298322" y="465216"/>
                  </a:lnTo>
                  <a:lnTo>
                    <a:pt x="266067" y="497173"/>
                  </a:lnTo>
                  <a:lnTo>
                    <a:pt x="228207" y="469662"/>
                  </a:lnTo>
                  <a:lnTo>
                    <a:pt x="192896" y="439598"/>
                  </a:lnTo>
                  <a:lnTo>
                    <a:pt x="160136" y="406983"/>
                  </a:lnTo>
                  <a:lnTo>
                    <a:pt x="129925" y="371815"/>
                  </a:lnTo>
                  <a:lnTo>
                    <a:pt x="102265" y="334096"/>
                  </a:lnTo>
                  <a:lnTo>
                    <a:pt x="134362" y="301999"/>
                  </a:lnTo>
                  <a:lnTo>
                    <a:pt x="137870" y="296999"/>
                  </a:lnTo>
                  <a:lnTo>
                    <a:pt x="143276" y="285874"/>
                  </a:lnTo>
                  <a:lnTo>
                    <a:pt x="145037" y="280029"/>
                  </a:lnTo>
                  <a:lnTo>
                    <a:pt x="146675" y="267773"/>
                  </a:lnTo>
                  <a:lnTo>
                    <a:pt x="146511" y="261671"/>
                  </a:lnTo>
                  <a:lnTo>
                    <a:pt x="144217" y="249521"/>
                  </a:lnTo>
                  <a:lnTo>
                    <a:pt x="142145" y="243778"/>
                  </a:lnTo>
                  <a:lnTo>
                    <a:pt x="139147" y="238368"/>
                  </a:lnTo>
                  <a:lnTo>
                    <a:pt x="129336" y="218559"/>
                  </a:lnTo>
                  <a:lnTo>
                    <a:pt x="120404" y="198385"/>
                  </a:lnTo>
                  <a:lnTo>
                    <a:pt x="112349" y="177846"/>
                  </a:lnTo>
                  <a:lnTo>
                    <a:pt x="105173" y="156942"/>
                  </a:lnTo>
                  <a:lnTo>
                    <a:pt x="103437" y="151012"/>
                  </a:lnTo>
                  <a:lnTo>
                    <a:pt x="100818" y="145500"/>
                  </a:lnTo>
                  <a:lnTo>
                    <a:pt x="62671" y="116471"/>
                  </a:lnTo>
                  <a:lnTo>
                    <a:pt x="11395" y="115310"/>
                  </a:lnTo>
                  <a:lnTo>
                    <a:pt x="6443" y="86689"/>
                  </a:lnTo>
                  <a:lnTo>
                    <a:pt x="2894" y="57931"/>
                  </a:lnTo>
                  <a:lnTo>
                    <a:pt x="746" y="29034"/>
                  </a:lnTo>
                  <a:lnTo>
                    <a:pt x="0" y="0"/>
                  </a:lnTo>
                  <a:lnTo>
                    <a:pt x="180498" y="0"/>
                  </a:lnTo>
                  <a:lnTo>
                    <a:pt x="181058" y="20591"/>
                  </a:lnTo>
                  <a:lnTo>
                    <a:pt x="182629" y="41131"/>
                  </a:lnTo>
                  <a:lnTo>
                    <a:pt x="188782" y="81856"/>
                  </a:lnTo>
                  <a:lnTo>
                    <a:pt x="198898" y="121786"/>
                  </a:lnTo>
                  <a:lnTo>
                    <a:pt x="212879" y="160535"/>
                  </a:lnTo>
                  <a:lnTo>
                    <a:pt x="230592" y="197733"/>
                  </a:lnTo>
                  <a:lnTo>
                    <a:pt x="251867" y="233023"/>
                  </a:lnTo>
                  <a:lnTo>
                    <a:pt x="276498" y="266065"/>
                  </a:lnTo>
                  <a:lnTo>
                    <a:pt x="304251" y="296543"/>
                  </a:lnTo>
                  <a:lnTo>
                    <a:pt x="334858" y="324163"/>
                  </a:lnTo>
                  <a:lnTo>
                    <a:pt x="368025" y="348662"/>
                  </a:lnTo>
                  <a:lnTo>
                    <a:pt x="403435" y="369803"/>
                  </a:lnTo>
                  <a:lnTo>
                    <a:pt x="440748" y="387385"/>
                  </a:lnTo>
                  <a:lnTo>
                    <a:pt x="479605" y="401237"/>
                  </a:lnTo>
                  <a:lnTo>
                    <a:pt x="519633" y="411228"/>
                  </a:lnTo>
                  <a:lnTo>
                    <a:pt x="560449" y="417261"/>
                  </a:lnTo>
                  <a:lnTo>
                    <a:pt x="601660" y="419279"/>
                  </a:lnTo>
                  <a:lnTo>
                    <a:pt x="622291" y="418774"/>
                  </a:lnTo>
                  <a:lnTo>
                    <a:pt x="663353" y="414744"/>
                  </a:lnTo>
                  <a:lnTo>
                    <a:pt x="703824" y="406722"/>
                  </a:lnTo>
                  <a:lnTo>
                    <a:pt x="743314" y="394787"/>
                  </a:lnTo>
                  <a:lnTo>
                    <a:pt x="781445" y="379051"/>
                  </a:lnTo>
                  <a:lnTo>
                    <a:pt x="817850" y="359666"/>
                  </a:lnTo>
                  <a:lnTo>
                    <a:pt x="852180" y="336818"/>
                  </a:lnTo>
                  <a:lnTo>
                    <a:pt x="884105" y="310727"/>
                  </a:lnTo>
                  <a:lnTo>
                    <a:pt x="913320" y="281643"/>
                  </a:lnTo>
                  <a:lnTo>
                    <a:pt x="939544" y="249845"/>
                  </a:lnTo>
                  <a:lnTo>
                    <a:pt x="962524" y="215638"/>
                  </a:lnTo>
                  <a:lnTo>
                    <a:pt x="982041" y="179351"/>
                  </a:lnTo>
                  <a:lnTo>
                    <a:pt x="997907" y="141332"/>
                  </a:lnTo>
                  <a:lnTo>
                    <a:pt x="1009971" y="101945"/>
                  </a:lnTo>
                  <a:lnTo>
                    <a:pt x="1018115" y="61569"/>
                  </a:lnTo>
                  <a:lnTo>
                    <a:pt x="1022262" y="20591"/>
                  </a:lnTo>
                  <a:lnTo>
                    <a:pt x="1022823" y="0"/>
                  </a:lnTo>
                  <a:lnTo>
                    <a:pt x="1203321" y="0"/>
                  </a:lnTo>
                  <a:lnTo>
                    <a:pt x="1200427" y="57931"/>
                  </a:lnTo>
                  <a:lnTo>
                    <a:pt x="1191926" y="115310"/>
                  </a:lnTo>
                  <a:lnTo>
                    <a:pt x="1146664" y="115410"/>
                  </a:lnTo>
                  <a:lnTo>
                    <a:pt x="1140646" y="116472"/>
                  </a:lnTo>
                  <a:lnTo>
                    <a:pt x="1102500" y="145501"/>
                  </a:lnTo>
                  <a:lnTo>
                    <a:pt x="1098145" y="156943"/>
                  </a:lnTo>
                  <a:lnTo>
                    <a:pt x="1090968" y="177847"/>
                  </a:lnTo>
                  <a:lnTo>
                    <a:pt x="1082914" y="198386"/>
                  </a:lnTo>
                  <a:lnTo>
                    <a:pt x="1073981" y="218560"/>
                  </a:lnTo>
                  <a:lnTo>
                    <a:pt x="1064170" y="238368"/>
                  </a:lnTo>
                  <a:lnTo>
                    <a:pt x="1061173" y="243778"/>
                  </a:lnTo>
                  <a:lnTo>
                    <a:pt x="1059100" y="249521"/>
                  </a:lnTo>
                  <a:lnTo>
                    <a:pt x="1056806" y="261672"/>
                  </a:lnTo>
                  <a:lnTo>
                    <a:pt x="1056642" y="267773"/>
                  </a:lnTo>
                  <a:lnTo>
                    <a:pt x="1058281" y="280029"/>
                  </a:lnTo>
                  <a:lnTo>
                    <a:pt x="1060041" y="285875"/>
                  </a:lnTo>
                  <a:lnTo>
                    <a:pt x="1065447" y="297000"/>
                  </a:lnTo>
                  <a:lnTo>
                    <a:pt x="1068955" y="301999"/>
                  </a:lnTo>
                  <a:lnTo>
                    <a:pt x="1101052" y="334096"/>
                  </a:lnTo>
                  <a:lnTo>
                    <a:pt x="1073392" y="371816"/>
                  </a:lnTo>
                  <a:lnTo>
                    <a:pt x="1043181" y="406983"/>
                  </a:lnTo>
                  <a:lnTo>
                    <a:pt x="1010421" y="439599"/>
                  </a:lnTo>
                  <a:lnTo>
                    <a:pt x="975111" y="469662"/>
                  </a:lnTo>
                  <a:lnTo>
                    <a:pt x="937250" y="497174"/>
                  </a:lnTo>
                  <a:lnTo>
                    <a:pt x="904996" y="465216"/>
                  </a:lnTo>
                  <a:lnTo>
                    <a:pt x="899967" y="461723"/>
                  </a:lnTo>
                  <a:lnTo>
                    <a:pt x="888790" y="456342"/>
                  </a:lnTo>
                  <a:lnTo>
                    <a:pt x="882921" y="454589"/>
                  </a:lnTo>
                  <a:lnTo>
                    <a:pt x="870620" y="452959"/>
                  </a:lnTo>
                  <a:lnTo>
                    <a:pt x="864495" y="453123"/>
                  </a:lnTo>
                  <a:lnTo>
                    <a:pt x="852299" y="455406"/>
                  </a:lnTo>
                  <a:lnTo>
                    <a:pt x="846532" y="457469"/>
                  </a:lnTo>
                  <a:lnTo>
                    <a:pt x="841095" y="460454"/>
                  </a:lnTo>
                  <a:lnTo>
                    <a:pt x="821193" y="470224"/>
                  </a:lnTo>
                  <a:lnTo>
                    <a:pt x="800927" y="479118"/>
                  </a:lnTo>
                  <a:lnTo>
                    <a:pt x="780297" y="487135"/>
                  </a:lnTo>
                  <a:lnTo>
                    <a:pt x="759303" y="494277"/>
                  </a:lnTo>
                  <a:lnTo>
                    <a:pt x="753359" y="495989"/>
                  </a:lnTo>
                  <a:lnTo>
                    <a:pt x="747832" y="498585"/>
                  </a:lnTo>
                  <a:lnTo>
                    <a:pt x="718671" y="536568"/>
                  </a:lnTo>
                  <a:lnTo>
                    <a:pt x="717486" y="587640"/>
                  </a:lnTo>
                  <a:lnTo>
                    <a:pt x="671155" y="594971"/>
                  </a:lnTo>
                  <a:lnTo>
                    <a:pt x="624824" y="598637"/>
                  </a:lnTo>
                  <a:close/>
                </a:path>
              </a:pathLst>
            </a:custGeom>
            <a:solidFill>
              <a:srgbClr val="5B6D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5062" y="3598250"/>
              <a:ext cx="171903" cy="17159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03897" y="3236848"/>
              <a:ext cx="1026160" cy="321310"/>
            </a:xfrm>
            <a:custGeom>
              <a:avLst/>
              <a:gdLst/>
              <a:ahLst/>
              <a:cxnLst/>
              <a:rect l="l" t="t" r="r" b="b"/>
              <a:pathLst>
                <a:path w="1026160" h="321310">
                  <a:moveTo>
                    <a:pt x="343979" y="22593"/>
                  </a:moveTo>
                  <a:lnTo>
                    <a:pt x="172085" y="22593"/>
                  </a:lnTo>
                  <a:lnTo>
                    <a:pt x="198907" y="76022"/>
                  </a:lnTo>
                  <a:lnTo>
                    <a:pt x="171716" y="95440"/>
                  </a:lnTo>
                  <a:lnTo>
                    <a:pt x="120980" y="138569"/>
                  </a:lnTo>
                  <a:lnTo>
                    <a:pt x="75260" y="187248"/>
                  </a:lnTo>
                  <a:lnTo>
                    <a:pt x="35420" y="240563"/>
                  </a:lnTo>
                  <a:lnTo>
                    <a:pt x="4254" y="293433"/>
                  </a:lnTo>
                  <a:lnTo>
                    <a:pt x="0" y="301752"/>
                  </a:lnTo>
                  <a:lnTo>
                    <a:pt x="38455" y="320903"/>
                  </a:lnTo>
                  <a:lnTo>
                    <a:pt x="54914" y="290461"/>
                  </a:lnTo>
                  <a:lnTo>
                    <a:pt x="81318" y="249491"/>
                  </a:lnTo>
                  <a:lnTo>
                    <a:pt x="110858" y="211429"/>
                  </a:lnTo>
                  <a:lnTo>
                    <a:pt x="143548" y="176276"/>
                  </a:lnTo>
                  <a:lnTo>
                    <a:pt x="179374" y="144043"/>
                  </a:lnTo>
                  <a:lnTo>
                    <a:pt x="218338" y="114706"/>
                  </a:lnTo>
                  <a:lnTo>
                    <a:pt x="245757" y="169291"/>
                  </a:lnTo>
                  <a:lnTo>
                    <a:pt x="343979" y="22593"/>
                  </a:lnTo>
                  <a:close/>
                </a:path>
                <a:path w="1026160" h="321310">
                  <a:moveTo>
                    <a:pt x="1026045" y="267042"/>
                  </a:moveTo>
                  <a:lnTo>
                    <a:pt x="989850" y="97980"/>
                  </a:lnTo>
                  <a:lnTo>
                    <a:pt x="938136" y="139090"/>
                  </a:lnTo>
                  <a:lnTo>
                    <a:pt x="912241" y="115722"/>
                  </a:lnTo>
                  <a:lnTo>
                    <a:pt x="856729" y="73901"/>
                  </a:lnTo>
                  <a:lnTo>
                    <a:pt x="796455" y="38760"/>
                  </a:lnTo>
                  <a:lnTo>
                    <a:pt x="732688" y="11036"/>
                  </a:lnTo>
                  <a:lnTo>
                    <a:pt x="699579" y="0"/>
                  </a:lnTo>
                  <a:lnTo>
                    <a:pt x="687235" y="41097"/>
                  </a:lnTo>
                  <a:lnTo>
                    <a:pt x="717270" y="51066"/>
                  </a:lnTo>
                  <a:lnTo>
                    <a:pt x="746569" y="62712"/>
                  </a:lnTo>
                  <a:lnTo>
                    <a:pt x="803008" y="91008"/>
                  </a:lnTo>
                  <a:lnTo>
                    <a:pt x="855814" y="125590"/>
                  </a:lnTo>
                  <a:lnTo>
                    <a:pt x="904278" y="166014"/>
                  </a:lnTo>
                  <a:lnTo>
                    <a:pt x="859790" y="201383"/>
                  </a:lnTo>
                  <a:lnTo>
                    <a:pt x="1026045" y="267042"/>
                  </a:lnTo>
                  <a:close/>
                </a:path>
              </a:pathLst>
            </a:custGeom>
            <a:solidFill>
              <a:srgbClr val="A2B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91613" y="3688696"/>
              <a:ext cx="306070" cy="255904"/>
            </a:xfrm>
            <a:custGeom>
              <a:avLst/>
              <a:gdLst/>
              <a:ahLst/>
              <a:cxnLst/>
              <a:rect l="l" t="t" r="r" b="b"/>
              <a:pathLst>
                <a:path w="306069" h="255904">
                  <a:moveTo>
                    <a:pt x="111499" y="255815"/>
                  </a:moveTo>
                  <a:lnTo>
                    <a:pt x="104785" y="255808"/>
                  </a:lnTo>
                  <a:lnTo>
                    <a:pt x="100095" y="255815"/>
                  </a:lnTo>
                  <a:lnTo>
                    <a:pt x="95863" y="254429"/>
                  </a:lnTo>
                  <a:lnTo>
                    <a:pt x="0" y="184234"/>
                  </a:lnTo>
                  <a:lnTo>
                    <a:pt x="25411" y="149652"/>
                  </a:lnTo>
                  <a:lnTo>
                    <a:pt x="101217" y="205138"/>
                  </a:lnTo>
                  <a:lnTo>
                    <a:pt x="272470" y="0"/>
                  </a:lnTo>
                  <a:lnTo>
                    <a:pt x="305478" y="27461"/>
                  </a:lnTo>
                  <a:lnTo>
                    <a:pt x="117004" y="253242"/>
                  </a:lnTo>
                  <a:lnTo>
                    <a:pt x="111499" y="255815"/>
                  </a:lnTo>
                  <a:close/>
                </a:path>
              </a:pathLst>
            </a:custGeom>
            <a:solidFill>
              <a:srgbClr val="D8E2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661751" y="4597100"/>
            <a:ext cx="4257675" cy="1215390"/>
            <a:chOff x="661751" y="4597100"/>
            <a:chExt cx="4257675" cy="1215390"/>
          </a:xfrm>
        </p:grpSpPr>
        <p:sp>
          <p:nvSpPr>
            <p:cNvPr id="27" name="object 27"/>
            <p:cNvSpPr/>
            <p:nvPr/>
          </p:nvSpPr>
          <p:spPr>
            <a:xfrm>
              <a:off x="1497433" y="4635173"/>
              <a:ext cx="3382010" cy="1177290"/>
            </a:xfrm>
            <a:custGeom>
              <a:avLst/>
              <a:gdLst/>
              <a:ahLst/>
              <a:cxnLst/>
              <a:rect l="l" t="t" r="r" b="b"/>
              <a:pathLst>
                <a:path w="3382010" h="1177289">
                  <a:moveTo>
                    <a:pt x="2895960" y="1176898"/>
                  </a:moveTo>
                  <a:lnTo>
                    <a:pt x="485774" y="1176898"/>
                  </a:lnTo>
                  <a:lnTo>
                    <a:pt x="437761" y="1174521"/>
                  </a:lnTo>
                  <a:lnTo>
                    <a:pt x="390562" y="1167478"/>
                  </a:lnTo>
                  <a:lnTo>
                    <a:pt x="344494" y="1155900"/>
                  </a:lnTo>
                  <a:lnTo>
                    <a:pt x="299876" y="1139921"/>
                  </a:lnTo>
                  <a:lnTo>
                    <a:pt x="257028" y="1119671"/>
                  </a:lnTo>
                  <a:lnTo>
                    <a:pt x="216266" y="1095282"/>
                  </a:lnTo>
                  <a:lnTo>
                    <a:pt x="177911" y="1066887"/>
                  </a:lnTo>
                  <a:lnTo>
                    <a:pt x="142280" y="1034618"/>
                  </a:lnTo>
                  <a:lnTo>
                    <a:pt x="110010" y="998987"/>
                  </a:lnTo>
                  <a:lnTo>
                    <a:pt x="81615" y="960631"/>
                  </a:lnTo>
                  <a:lnTo>
                    <a:pt x="57227" y="919870"/>
                  </a:lnTo>
                  <a:lnTo>
                    <a:pt x="36977" y="877021"/>
                  </a:lnTo>
                  <a:lnTo>
                    <a:pt x="20997" y="832404"/>
                  </a:lnTo>
                  <a:lnTo>
                    <a:pt x="9420" y="786336"/>
                  </a:lnTo>
                  <a:lnTo>
                    <a:pt x="2376" y="739136"/>
                  </a:lnTo>
                  <a:lnTo>
                    <a:pt x="0" y="691125"/>
                  </a:lnTo>
                  <a:lnTo>
                    <a:pt x="0" y="485773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2895960" y="0"/>
                  </a:lnTo>
                  <a:lnTo>
                    <a:pt x="2943973" y="2377"/>
                  </a:lnTo>
                  <a:lnTo>
                    <a:pt x="2991172" y="9420"/>
                  </a:lnTo>
                  <a:lnTo>
                    <a:pt x="3037240" y="20997"/>
                  </a:lnTo>
                  <a:lnTo>
                    <a:pt x="3081858" y="36977"/>
                  </a:lnTo>
                  <a:lnTo>
                    <a:pt x="3124706" y="57227"/>
                  </a:lnTo>
                  <a:lnTo>
                    <a:pt x="3165468" y="81615"/>
                  </a:lnTo>
                  <a:lnTo>
                    <a:pt x="3203823" y="110010"/>
                  </a:lnTo>
                  <a:lnTo>
                    <a:pt x="3239454" y="142280"/>
                  </a:lnTo>
                  <a:lnTo>
                    <a:pt x="3271724" y="177911"/>
                  </a:lnTo>
                  <a:lnTo>
                    <a:pt x="3300119" y="216266"/>
                  </a:lnTo>
                  <a:lnTo>
                    <a:pt x="3324507" y="257028"/>
                  </a:lnTo>
                  <a:lnTo>
                    <a:pt x="3344757" y="299876"/>
                  </a:lnTo>
                  <a:lnTo>
                    <a:pt x="3360737" y="344494"/>
                  </a:lnTo>
                  <a:lnTo>
                    <a:pt x="3372315" y="390562"/>
                  </a:lnTo>
                  <a:lnTo>
                    <a:pt x="3379358" y="437762"/>
                  </a:lnTo>
                  <a:lnTo>
                    <a:pt x="3381735" y="485773"/>
                  </a:lnTo>
                  <a:lnTo>
                    <a:pt x="3381735" y="691125"/>
                  </a:lnTo>
                  <a:lnTo>
                    <a:pt x="3379358" y="739136"/>
                  </a:lnTo>
                  <a:lnTo>
                    <a:pt x="3372315" y="786336"/>
                  </a:lnTo>
                  <a:lnTo>
                    <a:pt x="3360737" y="832404"/>
                  </a:lnTo>
                  <a:lnTo>
                    <a:pt x="3344757" y="877021"/>
                  </a:lnTo>
                  <a:lnTo>
                    <a:pt x="3324507" y="919870"/>
                  </a:lnTo>
                  <a:lnTo>
                    <a:pt x="3300119" y="960631"/>
                  </a:lnTo>
                  <a:lnTo>
                    <a:pt x="3271724" y="998987"/>
                  </a:lnTo>
                  <a:lnTo>
                    <a:pt x="3239454" y="1034618"/>
                  </a:lnTo>
                  <a:lnTo>
                    <a:pt x="3203823" y="1066887"/>
                  </a:lnTo>
                  <a:lnTo>
                    <a:pt x="3165468" y="1095282"/>
                  </a:lnTo>
                  <a:lnTo>
                    <a:pt x="3124706" y="1119671"/>
                  </a:lnTo>
                  <a:lnTo>
                    <a:pt x="3081858" y="1139921"/>
                  </a:lnTo>
                  <a:lnTo>
                    <a:pt x="3037240" y="1155900"/>
                  </a:lnTo>
                  <a:lnTo>
                    <a:pt x="2991172" y="1167478"/>
                  </a:lnTo>
                  <a:lnTo>
                    <a:pt x="2943973" y="1174521"/>
                  </a:lnTo>
                  <a:lnTo>
                    <a:pt x="2895960" y="1176898"/>
                  </a:lnTo>
                  <a:close/>
                </a:path>
              </a:pathLst>
            </a:custGeom>
            <a:solidFill>
              <a:srgbClr val="FFE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64213" y="4635172"/>
              <a:ext cx="3317240" cy="963294"/>
            </a:xfrm>
            <a:custGeom>
              <a:avLst/>
              <a:gdLst/>
              <a:ahLst/>
              <a:cxnLst/>
              <a:rect l="l" t="t" r="r" b="b"/>
              <a:pathLst>
                <a:path w="3317240" h="963295">
                  <a:moveTo>
                    <a:pt x="419336" y="0"/>
                  </a:moveTo>
                  <a:lnTo>
                    <a:pt x="2831028" y="0"/>
                  </a:lnTo>
                  <a:lnTo>
                    <a:pt x="2879071" y="2374"/>
                  </a:lnTo>
                  <a:lnTo>
                    <a:pt x="2926301" y="9408"/>
                  </a:lnTo>
                  <a:lnTo>
                    <a:pt x="2972397" y="20972"/>
                  </a:lnTo>
                  <a:lnTo>
                    <a:pt x="3017043" y="36932"/>
                  </a:lnTo>
                  <a:lnTo>
                    <a:pt x="3059918" y="57157"/>
                  </a:lnTo>
                  <a:lnTo>
                    <a:pt x="3100705" y="81516"/>
                  </a:lnTo>
                  <a:lnTo>
                    <a:pt x="3139085" y="109877"/>
                  </a:lnTo>
                  <a:lnTo>
                    <a:pt x="3174738" y="142107"/>
                  </a:lnTo>
                  <a:lnTo>
                    <a:pt x="3207028" y="177695"/>
                  </a:lnTo>
                  <a:lnTo>
                    <a:pt x="3235440" y="216003"/>
                  </a:lnTo>
                  <a:lnTo>
                    <a:pt x="3259844" y="256715"/>
                  </a:lnTo>
                  <a:lnTo>
                    <a:pt x="3280107" y="299512"/>
                  </a:lnTo>
                  <a:lnTo>
                    <a:pt x="3296096" y="344075"/>
                  </a:lnTo>
                  <a:lnTo>
                    <a:pt x="3307681" y="390087"/>
                  </a:lnTo>
                  <a:lnTo>
                    <a:pt x="3314728" y="437230"/>
                  </a:lnTo>
                  <a:lnTo>
                    <a:pt x="3317107" y="485184"/>
                  </a:lnTo>
                  <a:lnTo>
                    <a:pt x="3317107" y="690283"/>
                  </a:lnTo>
                  <a:lnTo>
                    <a:pt x="3314728" y="738238"/>
                  </a:lnTo>
                  <a:lnTo>
                    <a:pt x="3307681" y="785380"/>
                  </a:lnTo>
                  <a:lnTo>
                    <a:pt x="3296096" y="831392"/>
                  </a:lnTo>
                  <a:lnTo>
                    <a:pt x="3280107" y="875956"/>
                  </a:lnTo>
                  <a:lnTo>
                    <a:pt x="3259844" y="918752"/>
                  </a:lnTo>
                  <a:lnTo>
                    <a:pt x="3235440" y="959464"/>
                  </a:lnTo>
                  <a:lnTo>
                    <a:pt x="3232610" y="963280"/>
                  </a:lnTo>
                </a:path>
                <a:path w="3317240" h="963295">
                  <a:moveTo>
                    <a:pt x="0" y="240902"/>
                  </a:moveTo>
                  <a:lnTo>
                    <a:pt x="43337" y="177695"/>
                  </a:lnTo>
                  <a:lnTo>
                    <a:pt x="75626" y="142107"/>
                  </a:lnTo>
                  <a:lnTo>
                    <a:pt x="111280" y="109877"/>
                  </a:lnTo>
                  <a:lnTo>
                    <a:pt x="149659" y="81516"/>
                  </a:lnTo>
                  <a:lnTo>
                    <a:pt x="190446" y="57157"/>
                  </a:lnTo>
                  <a:lnTo>
                    <a:pt x="233322" y="36932"/>
                  </a:lnTo>
                  <a:lnTo>
                    <a:pt x="277967" y="20972"/>
                  </a:lnTo>
                  <a:lnTo>
                    <a:pt x="324064" y="9408"/>
                  </a:lnTo>
                  <a:lnTo>
                    <a:pt x="371293" y="2374"/>
                  </a:lnTo>
                  <a:lnTo>
                    <a:pt x="419336" y="0"/>
                  </a:lnTo>
                </a:path>
              </a:pathLst>
            </a:custGeom>
            <a:ln w="76180">
              <a:solidFill>
                <a:srgbClr val="F09A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9176" y="5144264"/>
              <a:ext cx="99160" cy="9916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3212" y="5144264"/>
              <a:ext cx="99165" cy="9916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7247" y="5144264"/>
              <a:ext cx="99152" cy="9916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61751" y="4632809"/>
              <a:ext cx="1122680" cy="1122680"/>
            </a:xfrm>
            <a:custGeom>
              <a:avLst/>
              <a:gdLst/>
              <a:ahLst/>
              <a:cxnLst/>
              <a:rect l="l" t="t" r="r" b="b"/>
              <a:pathLst>
                <a:path w="1122680" h="1122679">
                  <a:moveTo>
                    <a:pt x="568705" y="1122081"/>
                  </a:moveTo>
                  <a:lnTo>
                    <a:pt x="529545" y="1120981"/>
                  </a:lnTo>
                  <a:lnTo>
                    <a:pt x="483700" y="1116508"/>
                  </a:lnTo>
                  <a:lnTo>
                    <a:pt x="445066" y="1110011"/>
                  </a:lnTo>
                  <a:lnTo>
                    <a:pt x="427095" y="1011285"/>
                  </a:lnTo>
                  <a:lnTo>
                    <a:pt x="411381" y="1006325"/>
                  </a:lnTo>
                  <a:lnTo>
                    <a:pt x="395849" y="1000814"/>
                  </a:lnTo>
                  <a:lnTo>
                    <a:pt x="380529" y="994764"/>
                  </a:lnTo>
                  <a:lnTo>
                    <a:pt x="365446" y="988187"/>
                  </a:lnTo>
                  <a:lnTo>
                    <a:pt x="286948" y="1050727"/>
                  </a:lnTo>
                  <a:lnTo>
                    <a:pt x="253661" y="1030243"/>
                  </a:lnTo>
                  <a:lnTo>
                    <a:pt x="216181" y="1003382"/>
                  </a:lnTo>
                  <a:lnTo>
                    <a:pt x="186097" y="978449"/>
                  </a:lnTo>
                  <a:lnTo>
                    <a:pt x="219995" y="883964"/>
                  </a:lnTo>
                  <a:lnTo>
                    <a:pt x="208913" y="871833"/>
                  </a:lnTo>
                  <a:lnTo>
                    <a:pt x="198253" y="859318"/>
                  </a:lnTo>
                  <a:lnTo>
                    <a:pt x="188034" y="846442"/>
                  </a:lnTo>
                  <a:lnTo>
                    <a:pt x="178273" y="833227"/>
                  </a:lnTo>
                  <a:lnTo>
                    <a:pt x="79013" y="848212"/>
                  </a:lnTo>
                  <a:lnTo>
                    <a:pt x="60374" y="813881"/>
                  </a:lnTo>
                  <a:lnTo>
                    <a:pt x="41265" y="771915"/>
                  </a:lnTo>
                  <a:lnTo>
                    <a:pt x="27596" y="735292"/>
                  </a:lnTo>
                  <a:lnTo>
                    <a:pt x="104145" y="670369"/>
                  </a:lnTo>
                  <a:lnTo>
                    <a:pt x="100603" y="654300"/>
                  </a:lnTo>
                  <a:lnTo>
                    <a:pt x="97627" y="638101"/>
                  </a:lnTo>
                  <a:lnTo>
                    <a:pt x="95221" y="621797"/>
                  </a:lnTo>
                  <a:lnTo>
                    <a:pt x="93392" y="605416"/>
                  </a:lnTo>
                  <a:lnTo>
                    <a:pt x="0" y="568705"/>
                  </a:lnTo>
                  <a:lnTo>
                    <a:pt x="1098" y="529542"/>
                  </a:lnTo>
                  <a:lnTo>
                    <a:pt x="5572" y="483696"/>
                  </a:lnTo>
                  <a:lnTo>
                    <a:pt x="12064" y="445070"/>
                  </a:lnTo>
                  <a:lnTo>
                    <a:pt x="110791" y="427100"/>
                  </a:lnTo>
                  <a:lnTo>
                    <a:pt x="115753" y="411385"/>
                  </a:lnTo>
                  <a:lnTo>
                    <a:pt x="121265" y="395854"/>
                  </a:lnTo>
                  <a:lnTo>
                    <a:pt x="127316" y="380533"/>
                  </a:lnTo>
                  <a:lnTo>
                    <a:pt x="133897" y="365450"/>
                  </a:lnTo>
                  <a:lnTo>
                    <a:pt x="71348" y="286948"/>
                  </a:lnTo>
                  <a:lnTo>
                    <a:pt x="91836" y="253662"/>
                  </a:lnTo>
                  <a:lnTo>
                    <a:pt x="118698" y="216180"/>
                  </a:lnTo>
                  <a:lnTo>
                    <a:pt x="143622" y="186097"/>
                  </a:lnTo>
                  <a:lnTo>
                    <a:pt x="238112" y="219991"/>
                  </a:lnTo>
                  <a:lnTo>
                    <a:pt x="250245" y="208913"/>
                  </a:lnTo>
                  <a:lnTo>
                    <a:pt x="262761" y="198255"/>
                  </a:lnTo>
                  <a:lnTo>
                    <a:pt x="275638" y="188035"/>
                  </a:lnTo>
                  <a:lnTo>
                    <a:pt x="288858" y="178269"/>
                  </a:lnTo>
                  <a:lnTo>
                    <a:pt x="273864" y="79013"/>
                  </a:lnTo>
                  <a:lnTo>
                    <a:pt x="308201" y="60373"/>
                  </a:lnTo>
                  <a:lnTo>
                    <a:pt x="350166" y="41263"/>
                  </a:lnTo>
                  <a:lnTo>
                    <a:pt x="386784" y="27592"/>
                  </a:lnTo>
                  <a:lnTo>
                    <a:pt x="451711" y="104141"/>
                  </a:lnTo>
                  <a:lnTo>
                    <a:pt x="467781" y="100600"/>
                  </a:lnTo>
                  <a:lnTo>
                    <a:pt x="483981" y="97624"/>
                  </a:lnTo>
                  <a:lnTo>
                    <a:pt x="500285" y="95217"/>
                  </a:lnTo>
                  <a:lnTo>
                    <a:pt x="516664" y="93384"/>
                  </a:lnTo>
                  <a:lnTo>
                    <a:pt x="553380" y="0"/>
                  </a:lnTo>
                  <a:lnTo>
                    <a:pt x="592538" y="1100"/>
                  </a:lnTo>
                  <a:lnTo>
                    <a:pt x="638383" y="5572"/>
                  </a:lnTo>
                  <a:lnTo>
                    <a:pt x="677010" y="12069"/>
                  </a:lnTo>
                  <a:lnTo>
                    <a:pt x="694981" y="110795"/>
                  </a:lnTo>
                  <a:lnTo>
                    <a:pt x="710701" y="115755"/>
                  </a:lnTo>
                  <a:lnTo>
                    <a:pt x="726231" y="121266"/>
                  </a:lnTo>
                  <a:lnTo>
                    <a:pt x="741549" y="127316"/>
                  </a:lnTo>
                  <a:lnTo>
                    <a:pt x="756630" y="133893"/>
                  </a:lnTo>
                  <a:lnTo>
                    <a:pt x="835132" y="71353"/>
                  </a:lnTo>
                  <a:lnTo>
                    <a:pt x="868417" y="91832"/>
                  </a:lnTo>
                  <a:lnTo>
                    <a:pt x="905895" y="118698"/>
                  </a:lnTo>
                  <a:lnTo>
                    <a:pt x="935983" y="143618"/>
                  </a:lnTo>
                  <a:lnTo>
                    <a:pt x="902090" y="238116"/>
                  </a:lnTo>
                  <a:lnTo>
                    <a:pt x="913167" y="250248"/>
                  </a:lnTo>
                  <a:lnTo>
                    <a:pt x="923825" y="262762"/>
                  </a:lnTo>
                  <a:lnTo>
                    <a:pt x="934046" y="275638"/>
                  </a:lnTo>
                  <a:lnTo>
                    <a:pt x="943812" y="288853"/>
                  </a:lnTo>
                  <a:lnTo>
                    <a:pt x="1043067" y="273868"/>
                  </a:lnTo>
                  <a:lnTo>
                    <a:pt x="1061707" y="308199"/>
                  </a:lnTo>
                  <a:lnTo>
                    <a:pt x="1080817" y="350165"/>
                  </a:lnTo>
                  <a:lnTo>
                    <a:pt x="1094488" y="386775"/>
                  </a:lnTo>
                  <a:lnTo>
                    <a:pt x="1017939" y="451711"/>
                  </a:lnTo>
                  <a:lnTo>
                    <a:pt x="1021480" y="467780"/>
                  </a:lnTo>
                  <a:lnTo>
                    <a:pt x="1024455" y="483980"/>
                  </a:lnTo>
                  <a:lnTo>
                    <a:pt x="1026858" y="500283"/>
                  </a:lnTo>
                  <a:lnTo>
                    <a:pt x="1028684" y="516664"/>
                  </a:lnTo>
                  <a:lnTo>
                    <a:pt x="1122081" y="553375"/>
                  </a:lnTo>
                  <a:lnTo>
                    <a:pt x="1120981" y="592538"/>
                  </a:lnTo>
                  <a:lnTo>
                    <a:pt x="1116508" y="638383"/>
                  </a:lnTo>
                  <a:lnTo>
                    <a:pt x="1110011" y="677010"/>
                  </a:lnTo>
                  <a:lnTo>
                    <a:pt x="1011285" y="694981"/>
                  </a:lnTo>
                  <a:lnTo>
                    <a:pt x="1006325" y="710701"/>
                  </a:lnTo>
                  <a:lnTo>
                    <a:pt x="1000814" y="726231"/>
                  </a:lnTo>
                  <a:lnTo>
                    <a:pt x="994764" y="741549"/>
                  </a:lnTo>
                  <a:lnTo>
                    <a:pt x="988187" y="756630"/>
                  </a:lnTo>
                  <a:lnTo>
                    <a:pt x="1050727" y="835132"/>
                  </a:lnTo>
                  <a:lnTo>
                    <a:pt x="1030248" y="868417"/>
                  </a:lnTo>
                  <a:lnTo>
                    <a:pt x="1003383" y="905895"/>
                  </a:lnTo>
                  <a:lnTo>
                    <a:pt x="978462" y="935983"/>
                  </a:lnTo>
                  <a:lnTo>
                    <a:pt x="954203" y="927282"/>
                  </a:lnTo>
                  <a:lnTo>
                    <a:pt x="946418" y="875233"/>
                  </a:lnTo>
                  <a:lnTo>
                    <a:pt x="963653" y="881422"/>
                  </a:lnTo>
                  <a:lnTo>
                    <a:pt x="971711" y="871033"/>
                  </a:lnTo>
                  <a:lnTo>
                    <a:pt x="979509" y="860438"/>
                  </a:lnTo>
                  <a:lnTo>
                    <a:pt x="987034" y="849648"/>
                  </a:lnTo>
                  <a:lnTo>
                    <a:pt x="994274" y="838676"/>
                  </a:lnTo>
                  <a:lnTo>
                    <a:pt x="933691" y="762643"/>
                  </a:lnTo>
                  <a:lnTo>
                    <a:pt x="940263" y="749417"/>
                  </a:lnTo>
                  <a:lnTo>
                    <a:pt x="957399" y="709967"/>
                  </a:lnTo>
                  <a:lnTo>
                    <a:pt x="970445" y="668894"/>
                  </a:lnTo>
                  <a:lnTo>
                    <a:pt x="974191" y="654614"/>
                  </a:lnTo>
                  <a:lnTo>
                    <a:pt x="1069842" y="637206"/>
                  </a:lnTo>
                  <a:lnTo>
                    <a:pt x="1074183" y="597880"/>
                  </a:lnTo>
                  <a:lnTo>
                    <a:pt x="1074965" y="584671"/>
                  </a:lnTo>
                  <a:lnTo>
                    <a:pt x="984484" y="549104"/>
                  </a:lnTo>
                  <a:lnTo>
                    <a:pt x="983572" y="534360"/>
                  </a:lnTo>
                  <a:lnTo>
                    <a:pt x="978714" y="491547"/>
                  </a:lnTo>
                  <a:lnTo>
                    <a:pt x="969520" y="449518"/>
                  </a:lnTo>
                  <a:lnTo>
                    <a:pt x="965636" y="435280"/>
                  </a:lnTo>
                  <a:lnTo>
                    <a:pt x="1039785" y="372388"/>
                  </a:lnTo>
                  <a:lnTo>
                    <a:pt x="1034795" y="360226"/>
                  </a:lnTo>
                  <a:lnTo>
                    <a:pt x="1029494" y="348187"/>
                  </a:lnTo>
                  <a:lnTo>
                    <a:pt x="1023891" y="336286"/>
                  </a:lnTo>
                  <a:lnTo>
                    <a:pt x="1017991" y="324541"/>
                  </a:lnTo>
                  <a:lnTo>
                    <a:pt x="921811" y="339066"/>
                  </a:lnTo>
                  <a:lnTo>
                    <a:pt x="913638" y="326777"/>
                  </a:lnTo>
                  <a:lnTo>
                    <a:pt x="888020" y="292203"/>
                  </a:lnTo>
                  <a:lnTo>
                    <a:pt x="859047" y="260379"/>
                  </a:lnTo>
                  <a:lnTo>
                    <a:pt x="848574" y="249987"/>
                  </a:lnTo>
                  <a:lnTo>
                    <a:pt x="881422" y="158427"/>
                  </a:lnTo>
                  <a:lnTo>
                    <a:pt x="871033" y="150369"/>
                  </a:lnTo>
                  <a:lnTo>
                    <a:pt x="860438" y="142570"/>
                  </a:lnTo>
                  <a:lnTo>
                    <a:pt x="849648" y="135041"/>
                  </a:lnTo>
                  <a:lnTo>
                    <a:pt x="838676" y="127794"/>
                  </a:lnTo>
                  <a:lnTo>
                    <a:pt x="762643" y="188389"/>
                  </a:lnTo>
                  <a:lnTo>
                    <a:pt x="749417" y="181817"/>
                  </a:lnTo>
                  <a:lnTo>
                    <a:pt x="709968" y="164681"/>
                  </a:lnTo>
                  <a:lnTo>
                    <a:pt x="668907" y="151635"/>
                  </a:lnTo>
                  <a:lnTo>
                    <a:pt x="654614" y="147889"/>
                  </a:lnTo>
                  <a:lnTo>
                    <a:pt x="637206" y="52238"/>
                  </a:lnTo>
                  <a:lnTo>
                    <a:pt x="597880" y="47897"/>
                  </a:lnTo>
                  <a:lnTo>
                    <a:pt x="584671" y="47115"/>
                  </a:lnTo>
                  <a:lnTo>
                    <a:pt x="549100" y="137596"/>
                  </a:lnTo>
                  <a:lnTo>
                    <a:pt x="534360" y="138508"/>
                  </a:lnTo>
                  <a:lnTo>
                    <a:pt x="491547" y="143366"/>
                  </a:lnTo>
                  <a:lnTo>
                    <a:pt x="449518" y="152560"/>
                  </a:lnTo>
                  <a:lnTo>
                    <a:pt x="435280" y="156444"/>
                  </a:lnTo>
                  <a:lnTo>
                    <a:pt x="372392" y="82295"/>
                  </a:lnTo>
                  <a:lnTo>
                    <a:pt x="360229" y="87285"/>
                  </a:lnTo>
                  <a:lnTo>
                    <a:pt x="348189" y="92586"/>
                  </a:lnTo>
                  <a:lnTo>
                    <a:pt x="336288" y="98190"/>
                  </a:lnTo>
                  <a:lnTo>
                    <a:pt x="324541" y="104089"/>
                  </a:lnTo>
                  <a:lnTo>
                    <a:pt x="339066" y="200269"/>
                  </a:lnTo>
                  <a:lnTo>
                    <a:pt x="326782" y="208442"/>
                  </a:lnTo>
                  <a:lnTo>
                    <a:pt x="292203" y="234060"/>
                  </a:lnTo>
                  <a:lnTo>
                    <a:pt x="260379" y="263033"/>
                  </a:lnTo>
                  <a:lnTo>
                    <a:pt x="249987" y="273507"/>
                  </a:lnTo>
                  <a:lnTo>
                    <a:pt x="158431" y="240658"/>
                  </a:lnTo>
                  <a:lnTo>
                    <a:pt x="150371" y="251047"/>
                  </a:lnTo>
                  <a:lnTo>
                    <a:pt x="142572" y="261642"/>
                  </a:lnTo>
                  <a:lnTo>
                    <a:pt x="135045" y="272432"/>
                  </a:lnTo>
                  <a:lnTo>
                    <a:pt x="127802" y="283404"/>
                  </a:lnTo>
                  <a:lnTo>
                    <a:pt x="188389" y="359437"/>
                  </a:lnTo>
                  <a:lnTo>
                    <a:pt x="181817" y="372650"/>
                  </a:lnTo>
                  <a:lnTo>
                    <a:pt x="164678" y="412115"/>
                  </a:lnTo>
                  <a:lnTo>
                    <a:pt x="151635" y="453174"/>
                  </a:lnTo>
                  <a:lnTo>
                    <a:pt x="147893" y="467467"/>
                  </a:lnTo>
                  <a:lnTo>
                    <a:pt x="52242" y="484874"/>
                  </a:lnTo>
                  <a:lnTo>
                    <a:pt x="47895" y="524201"/>
                  </a:lnTo>
                  <a:lnTo>
                    <a:pt x="47115" y="537409"/>
                  </a:lnTo>
                  <a:lnTo>
                    <a:pt x="137596" y="572989"/>
                  </a:lnTo>
                  <a:lnTo>
                    <a:pt x="138508" y="587721"/>
                  </a:lnTo>
                  <a:lnTo>
                    <a:pt x="143366" y="630534"/>
                  </a:lnTo>
                  <a:lnTo>
                    <a:pt x="152556" y="672563"/>
                  </a:lnTo>
                  <a:lnTo>
                    <a:pt x="156444" y="686800"/>
                  </a:lnTo>
                  <a:lnTo>
                    <a:pt x="82299" y="749684"/>
                  </a:lnTo>
                  <a:lnTo>
                    <a:pt x="87287" y="761850"/>
                  </a:lnTo>
                  <a:lnTo>
                    <a:pt x="92587" y="773892"/>
                  </a:lnTo>
                  <a:lnTo>
                    <a:pt x="98192" y="785794"/>
                  </a:lnTo>
                  <a:lnTo>
                    <a:pt x="104094" y="797539"/>
                  </a:lnTo>
                  <a:lnTo>
                    <a:pt x="200269" y="783014"/>
                  </a:lnTo>
                  <a:lnTo>
                    <a:pt x="208442" y="795303"/>
                  </a:lnTo>
                  <a:lnTo>
                    <a:pt x="234062" y="829878"/>
                  </a:lnTo>
                  <a:lnTo>
                    <a:pt x="263037" y="861701"/>
                  </a:lnTo>
                  <a:lnTo>
                    <a:pt x="273507" y="872093"/>
                  </a:lnTo>
                  <a:lnTo>
                    <a:pt x="240662" y="963653"/>
                  </a:lnTo>
                  <a:lnTo>
                    <a:pt x="251049" y="971711"/>
                  </a:lnTo>
                  <a:lnTo>
                    <a:pt x="261644" y="979509"/>
                  </a:lnTo>
                  <a:lnTo>
                    <a:pt x="272432" y="987034"/>
                  </a:lnTo>
                  <a:lnTo>
                    <a:pt x="283399" y="994274"/>
                  </a:lnTo>
                  <a:lnTo>
                    <a:pt x="359437" y="933691"/>
                  </a:lnTo>
                  <a:lnTo>
                    <a:pt x="372654" y="940263"/>
                  </a:lnTo>
                  <a:lnTo>
                    <a:pt x="412113" y="957399"/>
                  </a:lnTo>
                  <a:lnTo>
                    <a:pt x="453182" y="970445"/>
                  </a:lnTo>
                  <a:lnTo>
                    <a:pt x="467462" y="974191"/>
                  </a:lnTo>
                  <a:lnTo>
                    <a:pt x="484874" y="1069842"/>
                  </a:lnTo>
                  <a:lnTo>
                    <a:pt x="524198" y="1074183"/>
                  </a:lnTo>
                  <a:lnTo>
                    <a:pt x="537409" y="1074965"/>
                  </a:lnTo>
                  <a:lnTo>
                    <a:pt x="572989" y="984484"/>
                  </a:lnTo>
                  <a:lnTo>
                    <a:pt x="587721" y="983572"/>
                  </a:lnTo>
                  <a:lnTo>
                    <a:pt x="630534" y="978714"/>
                  </a:lnTo>
                  <a:lnTo>
                    <a:pt x="672563" y="969520"/>
                  </a:lnTo>
                  <a:lnTo>
                    <a:pt x="686800" y="965636"/>
                  </a:lnTo>
                  <a:lnTo>
                    <a:pt x="749692" y="1039785"/>
                  </a:lnTo>
                  <a:lnTo>
                    <a:pt x="761854" y="1034795"/>
                  </a:lnTo>
                  <a:lnTo>
                    <a:pt x="773893" y="1029494"/>
                  </a:lnTo>
                  <a:lnTo>
                    <a:pt x="785794" y="1023891"/>
                  </a:lnTo>
                  <a:lnTo>
                    <a:pt x="797539" y="1017991"/>
                  </a:lnTo>
                  <a:lnTo>
                    <a:pt x="794258" y="996214"/>
                  </a:lnTo>
                  <a:lnTo>
                    <a:pt x="843477" y="1011707"/>
                  </a:lnTo>
                  <a:lnTo>
                    <a:pt x="834203" y="1050895"/>
                  </a:lnTo>
                  <a:lnTo>
                    <a:pt x="793094" y="1071692"/>
                  </a:lnTo>
                  <a:lnTo>
                    <a:pt x="750419" y="1089047"/>
                  </a:lnTo>
                  <a:lnTo>
                    <a:pt x="735292" y="1094475"/>
                  </a:lnTo>
                  <a:lnTo>
                    <a:pt x="670369" y="1017939"/>
                  </a:lnTo>
                  <a:lnTo>
                    <a:pt x="654300" y="1021480"/>
                  </a:lnTo>
                  <a:lnTo>
                    <a:pt x="638101" y="1024455"/>
                  </a:lnTo>
                  <a:lnTo>
                    <a:pt x="621797" y="1026858"/>
                  </a:lnTo>
                  <a:lnTo>
                    <a:pt x="605416" y="1028684"/>
                  </a:lnTo>
                  <a:lnTo>
                    <a:pt x="568705" y="1122081"/>
                  </a:lnTo>
                  <a:close/>
                </a:path>
              </a:pathLst>
            </a:custGeom>
            <a:solidFill>
              <a:srgbClr val="F5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58524" y="4829577"/>
              <a:ext cx="734060" cy="806450"/>
            </a:xfrm>
            <a:custGeom>
              <a:avLst/>
              <a:gdLst/>
              <a:ahLst/>
              <a:cxnLst/>
              <a:rect l="l" t="t" r="r" b="b"/>
              <a:pathLst>
                <a:path w="734060" h="806450">
                  <a:moveTo>
                    <a:pt x="364267" y="728543"/>
                  </a:moveTo>
                  <a:lnTo>
                    <a:pt x="291778" y="721350"/>
                  </a:lnTo>
                  <a:lnTo>
                    <a:pt x="222472" y="699901"/>
                  </a:lnTo>
                  <a:lnTo>
                    <a:pt x="160856" y="666539"/>
                  </a:lnTo>
                  <a:lnTo>
                    <a:pt x="106692" y="621847"/>
                  </a:lnTo>
                  <a:lnTo>
                    <a:pt x="62001" y="567683"/>
                  </a:lnTo>
                  <a:lnTo>
                    <a:pt x="28633" y="506062"/>
                  </a:lnTo>
                  <a:lnTo>
                    <a:pt x="7192" y="436760"/>
                  </a:lnTo>
                  <a:lnTo>
                    <a:pt x="0" y="364271"/>
                  </a:lnTo>
                  <a:lnTo>
                    <a:pt x="1802" y="327692"/>
                  </a:lnTo>
                  <a:lnTo>
                    <a:pt x="16144" y="256665"/>
                  </a:lnTo>
                  <a:lnTo>
                    <a:pt x="43867" y="190783"/>
                  </a:lnTo>
                  <a:lnTo>
                    <a:pt x="82965" y="132794"/>
                  </a:lnTo>
                  <a:lnTo>
                    <a:pt x="132792" y="82968"/>
                  </a:lnTo>
                  <a:lnTo>
                    <a:pt x="190783" y="43873"/>
                  </a:lnTo>
                  <a:lnTo>
                    <a:pt x="256665" y="16147"/>
                  </a:lnTo>
                  <a:lnTo>
                    <a:pt x="327686" y="1802"/>
                  </a:lnTo>
                  <a:lnTo>
                    <a:pt x="364267" y="0"/>
                  </a:lnTo>
                  <a:lnTo>
                    <a:pt x="400847" y="1802"/>
                  </a:lnTo>
                  <a:lnTo>
                    <a:pt x="471868" y="16147"/>
                  </a:lnTo>
                  <a:lnTo>
                    <a:pt x="537750" y="43873"/>
                  </a:lnTo>
                  <a:lnTo>
                    <a:pt x="541867" y="46367"/>
                  </a:lnTo>
                  <a:lnTo>
                    <a:pt x="364267" y="46367"/>
                  </a:lnTo>
                  <a:lnTo>
                    <a:pt x="317353" y="49820"/>
                  </a:lnTo>
                  <a:lnTo>
                    <a:pt x="272554" y="59849"/>
                  </a:lnTo>
                  <a:lnTo>
                    <a:pt x="230367" y="75959"/>
                  </a:lnTo>
                  <a:lnTo>
                    <a:pt x="191288" y="97653"/>
                  </a:lnTo>
                  <a:lnTo>
                    <a:pt x="155811" y="124437"/>
                  </a:lnTo>
                  <a:lnTo>
                    <a:pt x="124432" y="155815"/>
                  </a:lnTo>
                  <a:lnTo>
                    <a:pt x="97647" y="191291"/>
                  </a:lnTo>
                  <a:lnTo>
                    <a:pt x="75952" y="230371"/>
                  </a:lnTo>
                  <a:lnTo>
                    <a:pt x="59841" y="272557"/>
                  </a:lnTo>
                  <a:lnTo>
                    <a:pt x="49812" y="317356"/>
                  </a:lnTo>
                  <a:lnTo>
                    <a:pt x="46358" y="364271"/>
                  </a:lnTo>
                  <a:lnTo>
                    <a:pt x="49812" y="411187"/>
                  </a:lnTo>
                  <a:lnTo>
                    <a:pt x="59841" y="455985"/>
                  </a:lnTo>
                  <a:lnTo>
                    <a:pt x="75952" y="498172"/>
                  </a:lnTo>
                  <a:lnTo>
                    <a:pt x="97647" y="537251"/>
                  </a:lnTo>
                  <a:lnTo>
                    <a:pt x="124432" y="572728"/>
                  </a:lnTo>
                  <a:lnTo>
                    <a:pt x="155811" y="604106"/>
                  </a:lnTo>
                  <a:lnTo>
                    <a:pt x="191288" y="630890"/>
                  </a:lnTo>
                  <a:lnTo>
                    <a:pt x="230367" y="652584"/>
                  </a:lnTo>
                  <a:lnTo>
                    <a:pt x="272554" y="668694"/>
                  </a:lnTo>
                  <a:lnTo>
                    <a:pt x="317353" y="678723"/>
                  </a:lnTo>
                  <a:lnTo>
                    <a:pt x="364267" y="682176"/>
                  </a:lnTo>
                  <a:lnTo>
                    <a:pt x="494448" y="682176"/>
                  </a:lnTo>
                  <a:lnTo>
                    <a:pt x="607324" y="717687"/>
                  </a:lnTo>
                  <a:lnTo>
                    <a:pt x="452842" y="717687"/>
                  </a:lnTo>
                  <a:lnTo>
                    <a:pt x="431058" y="722421"/>
                  </a:lnTo>
                  <a:lnTo>
                    <a:pt x="408989" y="725815"/>
                  </a:lnTo>
                  <a:lnTo>
                    <a:pt x="386703" y="727859"/>
                  </a:lnTo>
                  <a:lnTo>
                    <a:pt x="364267" y="728543"/>
                  </a:lnTo>
                  <a:close/>
                </a:path>
                <a:path w="734060" h="806450">
                  <a:moveTo>
                    <a:pt x="723821" y="739589"/>
                  </a:moveTo>
                  <a:lnTo>
                    <a:pt x="676941" y="739589"/>
                  </a:lnTo>
                  <a:lnTo>
                    <a:pt x="643555" y="516458"/>
                  </a:lnTo>
                  <a:lnTo>
                    <a:pt x="646992" y="509808"/>
                  </a:lnTo>
                  <a:lnTo>
                    <a:pt x="662336" y="475191"/>
                  </a:lnTo>
                  <a:lnTo>
                    <a:pt x="673335" y="439311"/>
                  </a:lnTo>
                  <a:lnTo>
                    <a:pt x="679957" y="402295"/>
                  </a:lnTo>
                  <a:lnTo>
                    <a:pt x="682172" y="364271"/>
                  </a:lnTo>
                  <a:lnTo>
                    <a:pt x="678718" y="317356"/>
                  </a:lnTo>
                  <a:lnTo>
                    <a:pt x="668689" y="272557"/>
                  </a:lnTo>
                  <a:lnTo>
                    <a:pt x="652580" y="230371"/>
                  </a:lnTo>
                  <a:lnTo>
                    <a:pt x="630885" y="191291"/>
                  </a:lnTo>
                  <a:lnTo>
                    <a:pt x="604101" y="155815"/>
                  </a:lnTo>
                  <a:lnTo>
                    <a:pt x="572723" y="124437"/>
                  </a:lnTo>
                  <a:lnTo>
                    <a:pt x="537247" y="97653"/>
                  </a:lnTo>
                  <a:lnTo>
                    <a:pt x="498168" y="75959"/>
                  </a:lnTo>
                  <a:lnTo>
                    <a:pt x="455981" y="59849"/>
                  </a:lnTo>
                  <a:lnTo>
                    <a:pt x="411182" y="49820"/>
                  </a:lnTo>
                  <a:lnTo>
                    <a:pt x="364267" y="46367"/>
                  </a:lnTo>
                  <a:lnTo>
                    <a:pt x="541867" y="46367"/>
                  </a:lnTo>
                  <a:lnTo>
                    <a:pt x="595744" y="82968"/>
                  </a:lnTo>
                  <a:lnTo>
                    <a:pt x="645571" y="132794"/>
                  </a:lnTo>
                  <a:lnTo>
                    <a:pt x="684666" y="190783"/>
                  </a:lnTo>
                  <a:lnTo>
                    <a:pt x="712391" y="256665"/>
                  </a:lnTo>
                  <a:lnTo>
                    <a:pt x="726736" y="327692"/>
                  </a:lnTo>
                  <a:lnTo>
                    <a:pt x="728539" y="364271"/>
                  </a:lnTo>
                  <a:lnTo>
                    <a:pt x="726168" y="405687"/>
                  </a:lnTo>
                  <a:lnTo>
                    <a:pt x="719139" y="446500"/>
                  </a:lnTo>
                  <a:lnTo>
                    <a:pt x="707573" y="486197"/>
                  </a:lnTo>
                  <a:lnTo>
                    <a:pt x="691596" y="524265"/>
                  </a:lnTo>
                  <a:lnTo>
                    <a:pt x="723821" y="739589"/>
                  </a:lnTo>
                  <a:close/>
                </a:path>
                <a:path w="734060" h="806450">
                  <a:moveTo>
                    <a:pt x="494448" y="682176"/>
                  </a:moveTo>
                  <a:lnTo>
                    <a:pt x="364267" y="682176"/>
                  </a:lnTo>
                  <a:lnTo>
                    <a:pt x="385370" y="681485"/>
                  </a:lnTo>
                  <a:lnTo>
                    <a:pt x="406312" y="679419"/>
                  </a:lnTo>
                  <a:lnTo>
                    <a:pt x="427018" y="675986"/>
                  </a:lnTo>
                  <a:lnTo>
                    <a:pt x="447414" y="671195"/>
                  </a:lnTo>
                  <a:lnTo>
                    <a:pt x="453952" y="669436"/>
                  </a:lnTo>
                  <a:lnTo>
                    <a:pt x="494448" y="682176"/>
                  </a:lnTo>
                  <a:close/>
                </a:path>
                <a:path w="734060" h="806450">
                  <a:moveTo>
                    <a:pt x="733769" y="806060"/>
                  </a:moveTo>
                  <a:lnTo>
                    <a:pt x="452842" y="717687"/>
                  </a:lnTo>
                  <a:lnTo>
                    <a:pt x="607324" y="717687"/>
                  </a:lnTo>
                  <a:lnTo>
                    <a:pt x="676941" y="739589"/>
                  </a:lnTo>
                  <a:lnTo>
                    <a:pt x="723821" y="739589"/>
                  </a:lnTo>
                  <a:lnTo>
                    <a:pt x="733769" y="806060"/>
                  </a:lnTo>
                  <a:close/>
                </a:path>
              </a:pathLst>
            </a:custGeom>
            <a:solidFill>
              <a:srgbClr val="57C2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504234" y="5923600"/>
            <a:ext cx="4415155" cy="1331595"/>
            <a:chOff x="504234" y="5923600"/>
            <a:chExt cx="4415155" cy="1331595"/>
          </a:xfrm>
        </p:grpSpPr>
        <p:sp>
          <p:nvSpPr>
            <p:cNvPr id="35" name="object 35"/>
            <p:cNvSpPr/>
            <p:nvPr/>
          </p:nvSpPr>
          <p:spPr>
            <a:xfrm>
              <a:off x="1497433" y="6028489"/>
              <a:ext cx="3382010" cy="1177290"/>
            </a:xfrm>
            <a:custGeom>
              <a:avLst/>
              <a:gdLst/>
              <a:ahLst/>
              <a:cxnLst/>
              <a:rect l="l" t="t" r="r" b="b"/>
              <a:pathLst>
                <a:path w="3382010" h="1177290">
                  <a:moveTo>
                    <a:pt x="2895960" y="1176898"/>
                  </a:moveTo>
                  <a:lnTo>
                    <a:pt x="485774" y="1176898"/>
                  </a:lnTo>
                  <a:lnTo>
                    <a:pt x="437761" y="1174521"/>
                  </a:lnTo>
                  <a:lnTo>
                    <a:pt x="390562" y="1167478"/>
                  </a:lnTo>
                  <a:lnTo>
                    <a:pt x="344494" y="1155901"/>
                  </a:lnTo>
                  <a:lnTo>
                    <a:pt x="299876" y="1139921"/>
                  </a:lnTo>
                  <a:lnTo>
                    <a:pt x="257028" y="1119671"/>
                  </a:lnTo>
                  <a:lnTo>
                    <a:pt x="216266" y="1095282"/>
                  </a:lnTo>
                  <a:lnTo>
                    <a:pt x="177911" y="1066887"/>
                  </a:lnTo>
                  <a:lnTo>
                    <a:pt x="142280" y="1034618"/>
                  </a:lnTo>
                  <a:lnTo>
                    <a:pt x="110010" y="998987"/>
                  </a:lnTo>
                  <a:lnTo>
                    <a:pt x="81615" y="960631"/>
                  </a:lnTo>
                  <a:lnTo>
                    <a:pt x="57227" y="919870"/>
                  </a:lnTo>
                  <a:lnTo>
                    <a:pt x="36977" y="877021"/>
                  </a:lnTo>
                  <a:lnTo>
                    <a:pt x="20997" y="832404"/>
                  </a:lnTo>
                  <a:lnTo>
                    <a:pt x="9420" y="786336"/>
                  </a:lnTo>
                  <a:lnTo>
                    <a:pt x="2376" y="739136"/>
                  </a:lnTo>
                  <a:lnTo>
                    <a:pt x="0" y="691125"/>
                  </a:lnTo>
                  <a:lnTo>
                    <a:pt x="0" y="485773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7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2895960" y="0"/>
                  </a:lnTo>
                  <a:lnTo>
                    <a:pt x="2943973" y="2377"/>
                  </a:lnTo>
                  <a:lnTo>
                    <a:pt x="2991172" y="9420"/>
                  </a:lnTo>
                  <a:lnTo>
                    <a:pt x="3037240" y="20997"/>
                  </a:lnTo>
                  <a:lnTo>
                    <a:pt x="3081858" y="36977"/>
                  </a:lnTo>
                  <a:lnTo>
                    <a:pt x="3124706" y="57227"/>
                  </a:lnTo>
                  <a:lnTo>
                    <a:pt x="3165468" y="81615"/>
                  </a:lnTo>
                  <a:lnTo>
                    <a:pt x="3203823" y="110010"/>
                  </a:lnTo>
                  <a:lnTo>
                    <a:pt x="3239454" y="142280"/>
                  </a:lnTo>
                  <a:lnTo>
                    <a:pt x="3271724" y="177911"/>
                  </a:lnTo>
                  <a:lnTo>
                    <a:pt x="3300119" y="216266"/>
                  </a:lnTo>
                  <a:lnTo>
                    <a:pt x="3324507" y="257027"/>
                  </a:lnTo>
                  <a:lnTo>
                    <a:pt x="3344757" y="299876"/>
                  </a:lnTo>
                  <a:lnTo>
                    <a:pt x="3360737" y="344494"/>
                  </a:lnTo>
                  <a:lnTo>
                    <a:pt x="3372315" y="390562"/>
                  </a:lnTo>
                  <a:lnTo>
                    <a:pt x="3379358" y="437762"/>
                  </a:lnTo>
                  <a:lnTo>
                    <a:pt x="3381735" y="485773"/>
                  </a:lnTo>
                  <a:lnTo>
                    <a:pt x="3381735" y="691125"/>
                  </a:lnTo>
                  <a:lnTo>
                    <a:pt x="3379358" y="739136"/>
                  </a:lnTo>
                  <a:lnTo>
                    <a:pt x="3372315" y="786336"/>
                  </a:lnTo>
                  <a:lnTo>
                    <a:pt x="3360737" y="832404"/>
                  </a:lnTo>
                  <a:lnTo>
                    <a:pt x="3344757" y="877021"/>
                  </a:lnTo>
                  <a:lnTo>
                    <a:pt x="3324507" y="919870"/>
                  </a:lnTo>
                  <a:lnTo>
                    <a:pt x="3300119" y="960631"/>
                  </a:lnTo>
                  <a:lnTo>
                    <a:pt x="3271724" y="998987"/>
                  </a:lnTo>
                  <a:lnTo>
                    <a:pt x="3239454" y="1034618"/>
                  </a:lnTo>
                  <a:lnTo>
                    <a:pt x="3203823" y="1066887"/>
                  </a:lnTo>
                  <a:lnTo>
                    <a:pt x="3165468" y="1095282"/>
                  </a:lnTo>
                  <a:lnTo>
                    <a:pt x="3124706" y="1119671"/>
                  </a:lnTo>
                  <a:lnTo>
                    <a:pt x="3081858" y="1139921"/>
                  </a:lnTo>
                  <a:lnTo>
                    <a:pt x="3037240" y="1155901"/>
                  </a:lnTo>
                  <a:lnTo>
                    <a:pt x="2991172" y="1167478"/>
                  </a:lnTo>
                  <a:lnTo>
                    <a:pt x="2943973" y="1174521"/>
                  </a:lnTo>
                  <a:lnTo>
                    <a:pt x="2895960" y="1176898"/>
                  </a:lnTo>
                  <a:close/>
                </a:path>
              </a:pathLst>
            </a:custGeom>
            <a:solidFill>
              <a:srgbClr val="FFE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499849" y="6028489"/>
              <a:ext cx="3382010" cy="1166495"/>
            </a:xfrm>
            <a:custGeom>
              <a:avLst/>
              <a:gdLst/>
              <a:ahLst/>
              <a:cxnLst/>
              <a:rect l="l" t="t" r="r" b="b"/>
              <a:pathLst>
                <a:path w="3382010" h="1166495">
                  <a:moveTo>
                    <a:pt x="483700" y="0"/>
                  </a:moveTo>
                  <a:lnTo>
                    <a:pt x="2895392" y="0"/>
                  </a:lnTo>
                  <a:lnTo>
                    <a:pt x="2943435" y="2374"/>
                  </a:lnTo>
                  <a:lnTo>
                    <a:pt x="2990664" y="9408"/>
                  </a:lnTo>
                  <a:lnTo>
                    <a:pt x="3036761" y="20972"/>
                  </a:lnTo>
                  <a:lnTo>
                    <a:pt x="3081407" y="36932"/>
                  </a:lnTo>
                  <a:lnTo>
                    <a:pt x="3124282" y="57157"/>
                  </a:lnTo>
                  <a:lnTo>
                    <a:pt x="3165069" y="81516"/>
                  </a:lnTo>
                  <a:lnTo>
                    <a:pt x="3203449" y="109877"/>
                  </a:lnTo>
                  <a:lnTo>
                    <a:pt x="3239102" y="142107"/>
                  </a:lnTo>
                  <a:lnTo>
                    <a:pt x="3271392" y="177695"/>
                  </a:lnTo>
                  <a:lnTo>
                    <a:pt x="3299804" y="216003"/>
                  </a:lnTo>
                  <a:lnTo>
                    <a:pt x="3324208" y="256715"/>
                  </a:lnTo>
                  <a:lnTo>
                    <a:pt x="3344470" y="299512"/>
                  </a:lnTo>
                  <a:lnTo>
                    <a:pt x="3360460" y="344075"/>
                  </a:lnTo>
                  <a:lnTo>
                    <a:pt x="3372045" y="390087"/>
                  </a:lnTo>
                  <a:lnTo>
                    <a:pt x="3379092" y="437230"/>
                  </a:lnTo>
                  <a:lnTo>
                    <a:pt x="3381471" y="485184"/>
                  </a:lnTo>
                  <a:lnTo>
                    <a:pt x="3381471" y="690283"/>
                  </a:lnTo>
                  <a:lnTo>
                    <a:pt x="3379092" y="738238"/>
                  </a:lnTo>
                  <a:lnTo>
                    <a:pt x="3372045" y="785380"/>
                  </a:lnTo>
                  <a:lnTo>
                    <a:pt x="3360460" y="831392"/>
                  </a:lnTo>
                  <a:lnTo>
                    <a:pt x="3344470" y="875956"/>
                  </a:lnTo>
                  <a:lnTo>
                    <a:pt x="3324208" y="918752"/>
                  </a:lnTo>
                  <a:lnTo>
                    <a:pt x="3299804" y="959464"/>
                  </a:lnTo>
                  <a:lnTo>
                    <a:pt x="3271392" y="997773"/>
                  </a:lnTo>
                  <a:lnTo>
                    <a:pt x="3239102" y="1033361"/>
                  </a:lnTo>
                  <a:lnTo>
                    <a:pt x="3203449" y="1065591"/>
                  </a:lnTo>
                  <a:lnTo>
                    <a:pt x="3165069" y="1093951"/>
                  </a:lnTo>
                  <a:lnTo>
                    <a:pt x="3124282" y="1118310"/>
                  </a:lnTo>
                  <a:lnTo>
                    <a:pt x="3081407" y="1138536"/>
                  </a:lnTo>
                  <a:lnTo>
                    <a:pt x="3036761" y="1154496"/>
                  </a:lnTo>
                  <a:lnTo>
                    <a:pt x="2990665" y="1166059"/>
                  </a:lnTo>
                </a:path>
                <a:path w="3382010" h="1166495">
                  <a:moveTo>
                    <a:pt x="322264" y="1147322"/>
                  </a:moveTo>
                  <a:lnTo>
                    <a:pt x="254810" y="1118310"/>
                  </a:lnTo>
                  <a:lnTo>
                    <a:pt x="214023" y="1093951"/>
                  </a:lnTo>
                  <a:lnTo>
                    <a:pt x="175643" y="1065591"/>
                  </a:lnTo>
                  <a:lnTo>
                    <a:pt x="139990" y="1033361"/>
                  </a:lnTo>
                  <a:lnTo>
                    <a:pt x="107700" y="997773"/>
                  </a:lnTo>
                  <a:lnTo>
                    <a:pt x="79288" y="959464"/>
                  </a:lnTo>
                  <a:lnTo>
                    <a:pt x="64512" y="934813"/>
                  </a:lnTo>
                </a:path>
                <a:path w="3382010" h="1166495">
                  <a:moveTo>
                    <a:pt x="0" y="437229"/>
                  </a:moveTo>
                  <a:lnTo>
                    <a:pt x="6791" y="391801"/>
                  </a:lnTo>
                </a:path>
                <a:path w="3382010" h="1166495">
                  <a:moveTo>
                    <a:pt x="7047" y="390087"/>
                  </a:moveTo>
                  <a:lnTo>
                    <a:pt x="18632" y="344075"/>
                  </a:lnTo>
                  <a:lnTo>
                    <a:pt x="34621" y="299512"/>
                  </a:lnTo>
                  <a:lnTo>
                    <a:pt x="54884" y="256715"/>
                  </a:lnTo>
                  <a:lnTo>
                    <a:pt x="79288" y="216003"/>
                  </a:lnTo>
                  <a:lnTo>
                    <a:pt x="107700" y="177695"/>
                  </a:lnTo>
                  <a:lnTo>
                    <a:pt x="139990" y="142107"/>
                  </a:lnTo>
                  <a:lnTo>
                    <a:pt x="175643" y="109877"/>
                  </a:lnTo>
                  <a:lnTo>
                    <a:pt x="214023" y="81516"/>
                  </a:lnTo>
                  <a:lnTo>
                    <a:pt x="254810" y="57157"/>
                  </a:lnTo>
                  <a:lnTo>
                    <a:pt x="297685" y="36932"/>
                  </a:lnTo>
                  <a:lnTo>
                    <a:pt x="342331" y="20972"/>
                  </a:lnTo>
                  <a:lnTo>
                    <a:pt x="388428" y="9408"/>
                  </a:lnTo>
                  <a:lnTo>
                    <a:pt x="435657" y="2374"/>
                  </a:lnTo>
                  <a:lnTo>
                    <a:pt x="483700" y="0"/>
                  </a:lnTo>
                </a:path>
              </a:pathLst>
            </a:custGeom>
            <a:ln w="76180">
              <a:solidFill>
                <a:srgbClr val="F09A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31007" y="6711047"/>
              <a:ext cx="432434" cy="381635"/>
            </a:xfrm>
            <a:custGeom>
              <a:avLst/>
              <a:gdLst/>
              <a:ahLst/>
              <a:cxnLst/>
              <a:rect l="l" t="t" r="r" b="b"/>
              <a:pathLst>
                <a:path w="432434" h="381634">
                  <a:moveTo>
                    <a:pt x="123953" y="381540"/>
                  </a:moveTo>
                  <a:lnTo>
                    <a:pt x="75794" y="371869"/>
                  </a:lnTo>
                  <a:lnTo>
                    <a:pt x="36449" y="345404"/>
                  </a:lnTo>
                  <a:lnTo>
                    <a:pt x="9901" y="306120"/>
                  </a:lnTo>
                  <a:lnTo>
                    <a:pt x="133" y="257993"/>
                  </a:lnTo>
                  <a:lnTo>
                    <a:pt x="0" y="132206"/>
                  </a:lnTo>
                  <a:lnTo>
                    <a:pt x="3990" y="112371"/>
                  </a:lnTo>
                  <a:lnTo>
                    <a:pt x="14900" y="96169"/>
                  </a:lnTo>
                  <a:lnTo>
                    <a:pt x="31091" y="85238"/>
                  </a:lnTo>
                  <a:lnTo>
                    <a:pt x="50926" y="81216"/>
                  </a:lnTo>
                  <a:lnTo>
                    <a:pt x="314443" y="80948"/>
                  </a:lnTo>
                  <a:lnTo>
                    <a:pt x="314367" y="114"/>
                  </a:lnTo>
                  <a:lnTo>
                    <a:pt x="431630" y="0"/>
                  </a:lnTo>
                  <a:lnTo>
                    <a:pt x="431767" y="132206"/>
                  </a:lnTo>
                  <a:lnTo>
                    <a:pt x="431809" y="257993"/>
                  </a:lnTo>
                  <a:lnTo>
                    <a:pt x="422212" y="305704"/>
                  </a:lnTo>
                  <a:lnTo>
                    <a:pt x="395734" y="345042"/>
                  </a:lnTo>
                  <a:lnTo>
                    <a:pt x="356435" y="371583"/>
                  </a:lnTo>
                  <a:lnTo>
                    <a:pt x="308289" y="381349"/>
                  </a:lnTo>
                  <a:lnTo>
                    <a:pt x="123953" y="381540"/>
                  </a:lnTo>
                  <a:close/>
                </a:path>
              </a:pathLst>
            </a:custGeom>
            <a:solidFill>
              <a:srgbClr val="459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8557" y="6789661"/>
              <a:ext cx="211728" cy="46493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5297" y="6618195"/>
              <a:ext cx="117339" cy="9296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280824" y="6540902"/>
              <a:ext cx="379730" cy="500380"/>
            </a:xfrm>
            <a:custGeom>
              <a:avLst/>
              <a:gdLst/>
              <a:ahLst/>
              <a:cxnLst/>
              <a:rect l="l" t="t" r="r" b="b"/>
              <a:pathLst>
                <a:path w="379730" h="500379">
                  <a:moveTo>
                    <a:pt x="200704" y="500382"/>
                  </a:moveTo>
                  <a:lnTo>
                    <a:pt x="152098" y="493271"/>
                  </a:lnTo>
                  <a:lnTo>
                    <a:pt x="33706" y="450797"/>
                  </a:lnTo>
                  <a:lnTo>
                    <a:pt x="4804" y="424564"/>
                  </a:lnTo>
                  <a:lnTo>
                    <a:pt x="0" y="405631"/>
                  </a:lnTo>
                  <a:lnTo>
                    <a:pt x="2935" y="385616"/>
                  </a:lnTo>
                  <a:lnTo>
                    <a:pt x="91945" y="137651"/>
                  </a:lnTo>
                  <a:lnTo>
                    <a:pt x="15827" y="110343"/>
                  </a:lnTo>
                  <a:lnTo>
                    <a:pt x="55432" y="0"/>
                  </a:lnTo>
                  <a:lnTo>
                    <a:pt x="297931" y="86986"/>
                  </a:lnTo>
                  <a:lnTo>
                    <a:pt x="339968" y="112405"/>
                  </a:lnTo>
                  <a:lnTo>
                    <a:pt x="368021" y="150638"/>
                  </a:lnTo>
                  <a:lnTo>
                    <a:pt x="379689" y="196595"/>
                  </a:lnTo>
                  <a:lnTo>
                    <a:pt x="372574" y="245190"/>
                  </a:lnTo>
                  <a:lnTo>
                    <a:pt x="310315" y="418637"/>
                  </a:lnTo>
                  <a:lnTo>
                    <a:pt x="284902" y="460665"/>
                  </a:lnTo>
                  <a:lnTo>
                    <a:pt x="246669" y="488714"/>
                  </a:lnTo>
                  <a:lnTo>
                    <a:pt x="200704" y="500382"/>
                  </a:lnTo>
                  <a:close/>
                </a:path>
              </a:pathLst>
            </a:custGeom>
            <a:solidFill>
              <a:srgbClr val="7DCB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3639" y="6779020"/>
              <a:ext cx="360157" cy="21691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67984" y="6666305"/>
              <a:ext cx="134672" cy="6759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17255" y="6517574"/>
              <a:ext cx="119001" cy="13367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213528" y="6184828"/>
              <a:ext cx="523240" cy="426084"/>
            </a:xfrm>
            <a:custGeom>
              <a:avLst/>
              <a:gdLst/>
              <a:ahLst/>
              <a:cxnLst/>
              <a:rect l="l" t="t" r="r" b="b"/>
              <a:pathLst>
                <a:path w="523239" h="426084">
                  <a:moveTo>
                    <a:pt x="392792" y="425990"/>
                  </a:moveTo>
                  <a:lnTo>
                    <a:pt x="373271" y="425213"/>
                  </a:lnTo>
                  <a:lnTo>
                    <a:pt x="354909" y="416708"/>
                  </a:lnTo>
                  <a:lnTo>
                    <a:pt x="142386" y="260934"/>
                  </a:lnTo>
                  <a:lnTo>
                    <a:pt x="94580" y="326133"/>
                  </a:lnTo>
                  <a:lnTo>
                    <a:pt x="0" y="256810"/>
                  </a:lnTo>
                  <a:lnTo>
                    <a:pt x="152331" y="49089"/>
                  </a:lnTo>
                  <a:lnTo>
                    <a:pt x="188655" y="16021"/>
                  </a:lnTo>
                  <a:lnTo>
                    <a:pt x="233294" y="0"/>
                  </a:lnTo>
                  <a:lnTo>
                    <a:pt x="280685" y="1877"/>
                  </a:lnTo>
                  <a:lnTo>
                    <a:pt x="325268" y="22508"/>
                  </a:lnTo>
                  <a:lnTo>
                    <a:pt x="473924" y="131473"/>
                  </a:lnTo>
                  <a:lnTo>
                    <a:pt x="507005" y="167775"/>
                  </a:lnTo>
                  <a:lnTo>
                    <a:pt x="523040" y="212393"/>
                  </a:lnTo>
                  <a:lnTo>
                    <a:pt x="521172" y="259767"/>
                  </a:lnTo>
                  <a:lnTo>
                    <a:pt x="500540" y="304336"/>
                  </a:lnTo>
                  <a:lnTo>
                    <a:pt x="426165" y="405742"/>
                  </a:lnTo>
                  <a:lnTo>
                    <a:pt x="411180" y="419392"/>
                  </a:lnTo>
                  <a:lnTo>
                    <a:pt x="392792" y="425990"/>
                  </a:lnTo>
                  <a:close/>
                </a:path>
              </a:pathLst>
            </a:custGeom>
            <a:solidFill>
              <a:srgbClr val="F7BA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84041" y="6108390"/>
              <a:ext cx="268839" cy="32406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48517" y="6332052"/>
              <a:ext cx="95230" cy="11843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0363" y="6441629"/>
              <a:ext cx="137744" cy="13245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621985" y="6310868"/>
              <a:ext cx="478155" cy="460375"/>
            </a:xfrm>
            <a:custGeom>
              <a:avLst/>
              <a:gdLst/>
              <a:ahLst/>
              <a:cxnLst/>
              <a:rect l="l" t="t" r="r" b="b"/>
              <a:pathLst>
                <a:path w="478155" h="460375">
                  <a:moveTo>
                    <a:pt x="190257" y="460032"/>
                  </a:moveTo>
                  <a:lnTo>
                    <a:pt x="143879" y="450086"/>
                  </a:lnTo>
                  <a:lnTo>
                    <a:pt x="104617" y="423479"/>
                  </a:lnTo>
                  <a:lnTo>
                    <a:pt x="77650" y="382420"/>
                  </a:lnTo>
                  <a:lnTo>
                    <a:pt x="8931" y="211432"/>
                  </a:lnTo>
                  <a:lnTo>
                    <a:pt x="0" y="163139"/>
                  </a:lnTo>
                  <a:lnTo>
                    <a:pt x="9937" y="116780"/>
                  </a:lnTo>
                  <a:lnTo>
                    <a:pt x="36537" y="77532"/>
                  </a:lnTo>
                  <a:lnTo>
                    <a:pt x="77593" y="50568"/>
                  </a:lnTo>
                  <a:lnTo>
                    <a:pt x="194320" y="3683"/>
                  </a:lnTo>
                  <a:lnTo>
                    <a:pt x="214249" y="0"/>
                  </a:lnTo>
                  <a:lnTo>
                    <a:pt x="233349" y="4100"/>
                  </a:lnTo>
                  <a:lnTo>
                    <a:pt x="249519" y="15063"/>
                  </a:lnTo>
                  <a:lnTo>
                    <a:pt x="260627" y="31977"/>
                  </a:lnTo>
                  <a:lnTo>
                    <a:pt x="358873" y="276440"/>
                  </a:lnTo>
                  <a:lnTo>
                    <a:pt x="433900" y="246309"/>
                  </a:lnTo>
                  <a:lnTo>
                    <a:pt x="477620" y="355093"/>
                  </a:lnTo>
                  <a:lnTo>
                    <a:pt x="238576" y="451112"/>
                  </a:lnTo>
                  <a:lnTo>
                    <a:pt x="190257" y="460032"/>
                  </a:lnTo>
                  <a:close/>
                </a:path>
              </a:pathLst>
            </a:custGeom>
            <a:solidFill>
              <a:srgbClr val="4054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4234" y="6514390"/>
              <a:ext cx="481812" cy="21919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55895" y="6531187"/>
              <a:ext cx="121270" cy="134773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884285" y="6008385"/>
              <a:ext cx="455930" cy="506730"/>
            </a:xfrm>
            <a:custGeom>
              <a:avLst/>
              <a:gdLst/>
              <a:ahLst/>
              <a:cxnLst/>
              <a:rect l="l" t="t" r="r" b="b"/>
              <a:pathLst>
                <a:path w="455930" h="506729">
                  <a:moveTo>
                    <a:pt x="161340" y="506595"/>
                  </a:moveTo>
                  <a:lnTo>
                    <a:pt x="18580" y="292195"/>
                  </a:lnTo>
                  <a:lnTo>
                    <a:pt x="0" y="246727"/>
                  </a:lnTo>
                  <a:lnTo>
                    <a:pt x="286" y="199311"/>
                  </a:lnTo>
                  <a:lnTo>
                    <a:pt x="18334" y="155463"/>
                  </a:lnTo>
                  <a:lnTo>
                    <a:pt x="53035" y="120700"/>
                  </a:lnTo>
                  <a:lnTo>
                    <a:pt x="206476" y="18586"/>
                  </a:lnTo>
                  <a:lnTo>
                    <a:pt x="251946" y="0"/>
                  </a:lnTo>
                  <a:lnTo>
                    <a:pt x="299368" y="279"/>
                  </a:lnTo>
                  <a:lnTo>
                    <a:pt x="343225" y="18317"/>
                  </a:lnTo>
                  <a:lnTo>
                    <a:pt x="377997" y="53004"/>
                  </a:lnTo>
                  <a:lnTo>
                    <a:pt x="447702" y="157682"/>
                  </a:lnTo>
                  <a:lnTo>
                    <a:pt x="455370" y="176433"/>
                  </a:lnTo>
                  <a:lnTo>
                    <a:pt x="455248" y="195966"/>
                  </a:lnTo>
                  <a:lnTo>
                    <a:pt x="447809" y="214027"/>
                  </a:lnTo>
                  <a:lnTo>
                    <a:pt x="433509" y="228345"/>
                  </a:lnTo>
                  <a:lnTo>
                    <a:pt x="214152" y="374340"/>
                  </a:lnTo>
                  <a:lnTo>
                    <a:pt x="258954" y="441625"/>
                  </a:lnTo>
                  <a:lnTo>
                    <a:pt x="161340" y="506595"/>
                  </a:lnTo>
                  <a:close/>
                </a:path>
              </a:pathLst>
            </a:custGeom>
            <a:solidFill>
              <a:srgbClr val="BE1B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77225" y="5923600"/>
              <a:ext cx="260721" cy="46353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45625" y="6450011"/>
              <a:ext cx="137493" cy="130673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547562" y="7375405"/>
            <a:ext cx="4389755" cy="1252220"/>
            <a:chOff x="547562" y="7375405"/>
            <a:chExt cx="4389755" cy="1252220"/>
          </a:xfrm>
        </p:grpSpPr>
        <p:sp>
          <p:nvSpPr>
            <p:cNvPr id="55" name="object 55"/>
            <p:cNvSpPr/>
            <p:nvPr/>
          </p:nvSpPr>
          <p:spPr>
            <a:xfrm>
              <a:off x="1515251" y="7413482"/>
              <a:ext cx="3382010" cy="1177290"/>
            </a:xfrm>
            <a:custGeom>
              <a:avLst/>
              <a:gdLst/>
              <a:ahLst/>
              <a:cxnLst/>
              <a:rect l="l" t="t" r="r" b="b"/>
              <a:pathLst>
                <a:path w="3382010" h="1177290">
                  <a:moveTo>
                    <a:pt x="2895960" y="1176898"/>
                  </a:moveTo>
                  <a:lnTo>
                    <a:pt x="485774" y="1176898"/>
                  </a:lnTo>
                  <a:lnTo>
                    <a:pt x="437762" y="1174521"/>
                  </a:lnTo>
                  <a:lnTo>
                    <a:pt x="390562" y="1167478"/>
                  </a:lnTo>
                  <a:lnTo>
                    <a:pt x="344494" y="1155900"/>
                  </a:lnTo>
                  <a:lnTo>
                    <a:pt x="299876" y="1139921"/>
                  </a:lnTo>
                  <a:lnTo>
                    <a:pt x="257028" y="1119671"/>
                  </a:lnTo>
                  <a:lnTo>
                    <a:pt x="216266" y="1095282"/>
                  </a:lnTo>
                  <a:lnTo>
                    <a:pt x="177911" y="1066888"/>
                  </a:lnTo>
                  <a:lnTo>
                    <a:pt x="142280" y="1034618"/>
                  </a:lnTo>
                  <a:lnTo>
                    <a:pt x="110010" y="998987"/>
                  </a:lnTo>
                  <a:lnTo>
                    <a:pt x="81615" y="960632"/>
                  </a:lnTo>
                  <a:lnTo>
                    <a:pt x="57227" y="919870"/>
                  </a:lnTo>
                  <a:lnTo>
                    <a:pt x="36977" y="877021"/>
                  </a:lnTo>
                  <a:lnTo>
                    <a:pt x="20997" y="832404"/>
                  </a:lnTo>
                  <a:lnTo>
                    <a:pt x="9420" y="786336"/>
                  </a:lnTo>
                  <a:lnTo>
                    <a:pt x="2377" y="739136"/>
                  </a:lnTo>
                  <a:lnTo>
                    <a:pt x="0" y="691123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2895960" y="0"/>
                  </a:lnTo>
                  <a:lnTo>
                    <a:pt x="2943973" y="2377"/>
                  </a:lnTo>
                  <a:lnTo>
                    <a:pt x="2991172" y="9420"/>
                  </a:lnTo>
                  <a:lnTo>
                    <a:pt x="3037240" y="20997"/>
                  </a:lnTo>
                  <a:lnTo>
                    <a:pt x="3081858" y="36977"/>
                  </a:lnTo>
                  <a:lnTo>
                    <a:pt x="3124707" y="57227"/>
                  </a:lnTo>
                  <a:lnTo>
                    <a:pt x="3165468" y="81615"/>
                  </a:lnTo>
                  <a:lnTo>
                    <a:pt x="3203824" y="110010"/>
                  </a:lnTo>
                  <a:lnTo>
                    <a:pt x="3239455" y="142280"/>
                  </a:lnTo>
                  <a:lnTo>
                    <a:pt x="3271724" y="177911"/>
                  </a:lnTo>
                  <a:lnTo>
                    <a:pt x="3300119" y="216266"/>
                  </a:lnTo>
                  <a:lnTo>
                    <a:pt x="3324507" y="257028"/>
                  </a:lnTo>
                  <a:lnTo>
                    <a:pt x="3344757" y="299876"/>
                  </a:lnTo>
                  <a:lnTo>
                    <a:pt x="3360737" y="344494"/>
                  </a:lnTo>
                  <a:lnTo>
                    <a:pt x="3372314" y="390562"/>
                  </a:lnTo>
                  <a:lnTo>
                    <a:pt x="3379358" y="437762"/>
                  </a:lnTo>
                  <a:lnTo>
                    <a:pt x="3381735" y="485774"/>
                  </a:lnTo>
                  <a:lnTo>
                    <a:pt x="3381735" y="691123"/>
                  </a:lnTo>
                  <a:lnTo>
                    <a:pt x="3379358" y="739136"/>
                  </a:lnTo>
                  <a:lnTo>
                    <a:pt x="3372314" y="786336"/>
                  </a:lnTo>
                  <a:lnTo>
                    <a:pt x="3360737" y="832404"/>
                  </a:lnTo>
                  <a:lnTo>
                    <a:pt x="3344757" y="877021"/>
                  </a:lnTo>
                  <a:lnTo>
                    <a:pt x="3324507" y="919870"/>
                  </a:lnTo>
                  <a:lnTo>
                    <a:pt x="3300119" y="960632"/>
                  </a:lnTo>
                  <a:lnTo>
                    <a:pt x="3271724" y="998987"/>
                  </a:lnTo>
                  <a:lnTo>
                    <a:pt x="3239455" y="1034618"/>
                  </a:lnTo>
                  <a:lnTo>
                    <a:pt x="3203824" y="1066888"/>
                  </a:lnTo>
                  <a:lnTo>
                    <a:pt x="3165468" y="1095282"/>
                  </a:lnTo>
                  <a:lnTo>
                    <a:pt x="3124707" y="1119671"/>
                  </a:lnTo>
                  <a:lnTo>
                    <a:pt x="3081858" y="1139921"/>
                  </a:lnTo>
                  <a:lnTo>
                    <a:pt x="3037240" y="1155900"/>
                  </a:lnTo>
                  <a:lnTo>
                    <a:pt x="2991172" y="1167478"/>
                  </a:lnTo>
                  <a:lnTo>
                    <a:pt x="2943973" y="1174521"/>
                  </a:lnTo>
                  <a:lnTo>
                    <a:pt x="2895960" y="1176898"/>
                  </a:lnTo>
                  <a:close/>
                </a:path>
              </a:pathLst>
            </a:custGeom>
            <a:solidFill>
              <a:srgbClr val="FFE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551001" y="7413482"/>
              <a:ext cx="3348354" cy="1176020"/>
            </a:xfrm>
            <a:custGeom>
              <a:avLst/>
              <a:gdLst/>
              <a:ahLst/>
              <a:cxnLst/>
              <a:rect l="l" t="t" r="r" b="b"/>
              <a:pathLst>
                <a:path w="3348354" h="1176020">
                  <a:moveTo>
                    <a:pt x="450365" y="0"/>
                  </a:moveTo>
                  <a:lnTo>
                    <a:pt x="2862057" y="0"/>
                  </a:lnTo>
                  <a:lnTo>
                    <a:pt x="2910100" y="2374"/>
                  </a:lnTo>
                  <a:lnTo>
                    <a:pt x="2957330" y="9408"/>
                  </a:lnTo>
                  <a:lnTo>
                    <a:pt x="3003427" y="20972"/>
                  </a:lnTo>
                  <a:lnTo>
                    <a:pt x="3048072" y="36932"/>
                  </a:lnTo>
                  <a:lnTo>
                    <a:pt x="3090948" y="57157"/>
                  </a:lnTo>
                  <a:lnTo>
                    <a:pt x="3131735" y="81516"/>
                  </a:lnTo>
                  <a:lnTo>
                    <a:pt x="3170114" y="109877"/>
                  </a:lnTo>
                  <a:lnTo>
                    <a:pt x="3205767" y="142107"/>
                  </a:lnTo>
                  <a:lnTo>
                    <a:pt x="3238057" y="177695"/>
                  </a:lnTo>
                  <a:lnTo>
                    <a:pt x="3266470" y="216003"/>
                  </a:lnTo>
                  <a:lnTo>
                    <a:pt x="3290873" y="256715"/>
                  </a:lnTo>
                  <a:lnTo>
                    <a:pt x="3311136" y="299512"/>
                  </a:lnTo>
                  <a:lnTo>
                    <a:pt x="3327125" y="344075"/>
                  </a:lnTo>
                  <a:lnTo>
                    <a:pt x="3338710" y="390087"/>
                  </a:lnTo>
                  <a:lnTo>
                    <a:pt x="3345758" y="437230"/>
                  </a:lnTo>
                  <a:lnTo>
                    <a:pt x="3348136" y="485184"/>
                  </a:lnTo>
                  <a:lnTo>
                    <a:pt x="3348136" y="690283"/>
                  </a:lnTo>
                  <a:lnTo>
                    <a:pt x="3345758" y="738238"/>
                  </a:lnTo>
                  <a:lnTo>
                    <a:pt x="3338710" y="785380"/>
                  </a:lnTo>
                  <a:lnTo>
                    <a:pt x="3327125" y="831392"/>
                  </a:lnTo>
                  <a:lnTo>
                    <a:pt x="3311136" y="875956"/>
                  </a:lnTo>
                  <a:lnTo>
                    <a:pt x="3290873" y="918752"/>
                  </a:lnTo>
                  <a:lnTo>
                    <a:pt x="3289227" y="921499"/>
                  </a:lnTo>
                </a:path>
                <a:path w="3348354" h="1176020">
                  <a:moveTo>
                    <a:pt x="3146579" y="1082982"/>
                  </a:moveTo>
                  <a:lnTo>
                    <a:pt x="3090948" y="1118310"/>
                  </a:lnTo>
                  <a:lnTo>
                    <a:pt x="3048072" y="1138536"/>
                  </a:lnTo>
                  <a:lnTo>
                    <a:pt x="3003427" y="1154496"/>
                  </a:lnTo>
                  <a:lnTo>
                    <a:pt x="2957330" y="1166059"/>
                  </a:lnTo>
                  <a:lnTo>
                    <a:pt x="2910100" y="1173094"/>
                  </a:lnTo>
                  <a:lnTo>
                    <a:pt x="2862062" y="1175468"/>
                  </a:lnTo>
                </a:path>
                <a:path w="3348354" h="1176020">
                  <a:moveTo>
                    <a:pt x="450360" y="1175468"/>
                  </a:moveTo>
                  <a:lnTo>
                    <a:pt x="402322" y="1173094"/>
                  </a:lnTo>
                  <a:lnTo>
                    <a:pt x="355093" y="1166059"/>
                  </a:lnTo>
                  <a:lnTo>
                    <a:pt x="308996" y="1154496"/>
                  </a:lnTo>
                  <a:lnTo>
                    <a:pt x="264351" y="1138536"/>
                  </a:lnTo>
                  <a:lnTo>
                    <a:pt x="221475" y="1118310"/>
                  </a:lnTo>
                  <a:lnTo>
                    <a:pt x="184176" y="1096034"/>
                  </a:lnTo>
                </a:path>
                <a:path w="3348354" h="1176020">
                  <a:moveTo>
                    <a:pt x="0" y="303100"/>
                  </a:moveTo>
                  <a:lnTo>
                    <a:pt x="21550" y="256715"/>
                  </a:lnTo>
                  <a:lnTo>
                    <a:pt x="45953" y="216003"/>
                  </a:lnTo>
                  <a:lnTo>
                    <a:pt x="74366" y="177695"/>
                  </a:lnTo>
                  <a:lnTo>
                    <a:pt x="106656" y="142107"/>
                  </a:lnTo>
                  <a:lnTo>
                    <a:pt x="142309" y="109877"/>
                  </a:lnTo>
                  <a:lnTo>
                    <a:pt x="180688" y="81516"/>
                  </a:lnTo>
                  <a:lnTo>
                    <a:pt x="221475" y="57157"/>
                  </a:lnTo>
                  <a:lnTo>
                    <a:pt x="264351" y="36932"/>
                  </a:lnTo>
                  <a:lnTo>
                    <a:pt x="308996" y="20972"/>
                  </a:lnTo>
                  <a:lnTo>
                    <a:pt x="355093" y="9408"/>
                  </a:lnTo>
                  <a:lnTo>
                    <a:pt x="402322" y="2374"/>
                  </a:lnTo>
                  <a:lnTo>
                    <a:pt x="450365" y="0"/>
                  </a:lnTo>
                </a:path>
              </a:pathLst>
            </a:custGeom>
            <a:ln w="76180">
              <a:solidFill>
                <a:srgbClr val="F09A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57960" y="7574154"/>
              <a:ext cx="1222375" cy="843915"/>
            </a:xfrm>
            <a:custGeom>
              <a:avLst/>
              <a:gdLst/>
              <a:ahLst/>
              <a:cxnLst/>
              <a:rect l="l" t="t" r="r" b="b"/>
              <a:pathLst>
                <a:path w="1222375" h="843915">
                  <a:moveTo>
                    <a:pt x="1221960" y="843369"/>
                  </a:moveTo>
                  <a:lnTo>
                    <a:pt x="101747" y="843369"/>
                  </a:lnTo>
                  <a:lnTo>
                    <a:pt x="118829" y="750621"/>
                  </a:lnTo>
                  <a:lnTo>
                    <a:pt x="0" y="750621"/>
                  </a:lnTo>
                  <a:lnTo>
                    <a:pt x="123029" y="530027"/>
                  </a:lnTo>
                  <a:lnTo>
                    <a:pt x="201081" y="290517"/>
                  </a:lnTo>
                  <a:lnTo>
                    <a:pt x="242091" y="98275"/>
                  </a:lnTo>
                  <a:lnTo>
                    <a:pt x="253997" y="19487"/>
                  </a:lnTo>
                  <a:lnTo>
                    <a:pt x="256472" y="0"/>
                  </a:lnTo>
                  <a:lnTo>
                    <a:pt x="1156604" y="0"/>
                  </a:lnTo>
                  <a:lnTo>
                    <a:pt x="1221960" y="843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31515" y="7529260"/>
              <a:ext cx="916305" cy="196215"/>
            </a:xfrm>
            <a:custGeom>
              <a:avLst/>
              <a:gdLst/>
              <a:ahLst/>
              <a:cxnLst/>
              <a:rect l="l" t="t" r="r" b="b"/>
              <a:pathLst>
                <a:path w="916305" h="196215">
                  <a:moveTo>
                    <a:pt x="856807" y="195857"/>
                  </a:moveTo>
                  <a:lnTo>
                    <a:pt x="29954" y="195857"/>
                  </a:lnTo>
                  <a:lnTo>
                    <a:pt x="16884" y="192692"/>
                  </a:lnTo>
                  <a:lnTo>
                    <a:pt x="6715" y="184232"/>
                  </a:lnTo>
                  <a:lnTo>
                    <a:pt x="676" y="172026"/>
                  </a:lnTo>
                  <a:lnTo>
                    <a:pt x="0" y="157623"/>
                  </a:lnTo>
                  <a:lnTo>
                    <a:pt x="20795" y="27133"/>
                  </a:lnTo>
                  <a:lnTo>
                    <a:pt x="24431" y="16234"/>
                  </a:lnTo>
                  <a:lnTo>
                    <a:pt x="31130" y="7646"/>
                  </a:lnTo>
                  <a:lnTo>
                    <a:pt x="40151" y="2019"/>
                  </a:lnTo>
                  <a:lnTo>
                    <a:pt x="50749" y="0"/>
                  </a:lnTo>
                  <a:lnTo>
                    <a:pt x="886515" y="0"/>
                  </a:lnTo>
                  <a:lnTo>
                    <a:pt x="900030" y="3441"/>
                  </a:lnTo>
                  <a:lnTo>
                    <a:pt x="910342" y="12549"/>
                  </a:lnTo>
                  <a:lnTo>
                    <a:pt x="916106" y="25495"/>
                  </a:lnTo>
                  <a:lnTo>
                    <a:pt x="915974" y="40454"/>
                  </a:lnTo>
                  <a:lnTo>
                    <a:pt x="886267" y="170943"/>
                  </a:lnTo>
                  <a:lnTo>
                    <a:pt x="856807" y="195857"/>
                  </a:lnTo>
                  <a:close/>
                </a:path>
              </a:pathLst>
            </a:custGeom>
            <a:solidFill>
              <a:srgbClr val="D044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47562" y="7506501"/>
              <a:ext cx="1238250" cy="915669"/>
            </a:xfrm>
            <a:custGeom>
              <a:avLst/>
              <a:gdLst/>
              <a:ahLst/>
              <a:cxnLst/>
              <a:rect l="l" t="t" r="r" b="b"/>
              <a:pathLst>
                <a:path w="1238250" h="915670">
                  <a:moveTo>
                    <a:pt x="545871" y="62229"/>
                  </a:moveTo>
                  <a:lnTo>
                    <a:pt x="535226" y="62229"/>
                  </a:lnTo>
                  <a:lnTo>
                    <a:pt x="550857" y="33019"/>
                  </a:lnTo>
                  <a:lnTo>
                    <a:pt x="574124" y="11429"/>
                  </a:lnTo>
                  <a:lnTo>
                    <a:pt x="602450" y="0"/>
                  </a:lnTo>
                  <a:lnTo>
                    <a:pt x="633260" y="1269"/>
                  </a:lnTo>
                  <a:lnTo>
                    <a:pt x="654121" y="8889"/>
                  </a:lnTo>
                  <a:lnTo>
                    <a:pt x="655875" y="10159"/>
                  </a:lnTo>
                  <a:lnTo>
                    <a:pt x="604880" y="10159"/>
                  </a:lnTo>
                  <a:lnTo>
                    <a:pt x="580561" y="20319"/>
                  </a:lnTo>
                  <a:lnTo>
                    <a:pt x="560187" y="38099"/>
                  </a:lnTo>
                  <a:lnTo>
                    <a:pt x="545871" y="62229"/>
                  </a:lnTo>
                  <a:close/>
                </a:path>
                <a:path w="1238250" h="915670">
                  <a:moveTo>
                    <a:pt x="752832" y="62229"/>
                  </a:moveTo>
                  <a:lnTo>
                    <a:pt x="741939" y="62229"/>
                  </a:lnTo>
                  <a:lnTo>
                    <a:pt x="757505" y="33019"/>
                  </a:lnTo>
                  <a:lnTo>
                    <a:pt x="780868" y="11429"/>
                  </a:lnTo>
                  <a:lnTo>
                    <a:pt x="809338" y="0"/>
                  </a:lnTo>
                  <a:lnTo>
                    <a:pt x="840221" y="0"/>
                  </a:lnTo>
                  <a:lnTo>
                    <a:pt x="861120" y="7619"/>
                  </a:lnTo>
                  <a:lnTo>
                    <a:pt x="864325" y="10159"/>
                  </a:lnTo>
                  <a:lnTo>
                    <a:pt x="811701" y="10159"/>
                  </a:lnTo>
                  <a:lnTo>
                    <a:pt x="787336" y="19049"/>
                  </a:lnTo>
                  <a:lnTo>
                    <a:pt x="767009" y="36829"/>
                  </a:lnTo>
                  <a:lnTo>
                    <a:pt x="752832" y="62229"/>
                  </a:lnTo>
                  <a:close/>
                </a:path>
                <a:path w="1238250" h="915670">
                  <a:moveTo>
                    <a:pt x="958555" y="62229"/>
                  </a:moveTo>
                  <a:lnTo>
                    <a:pt x="947910" y="62229"/>
                  </a:lnTo>
                  <a:lnTo>
                    <a:pt x="963479" y="31749"/>
                  </a:lnTo>
                  <a:lnTo>
                    <a:pt x="986870" y="11429"/>
                  </a:lnTo>
                  <a:lnTo>
                    <a:pt x="1015413" y="0"/>
                  </a:lnTo>
                  <a:lnTo>
                    <a:pt x="1046439" y="0"/>
                  </a:lnTo>
                  <a:lnTo>
                    <a:pt x="1067478" y="7619"/>
                  </a:lnTo>
                  <a:lnTo>
                    <a:pt x="1069084" y="8889"/>
                  </a:lnTo>
                  <a:lnTo>
                    <a:pt x="1017737" y="8889"/>
                  </a:lnTo>
                  <a:lnTo>
                    <a:pt x="993213" y="19049"/>
                  </a:lnTo>
                  <a:lnTo>
                    <a:pt x="972774" y="36829"/>
                  </a:lnTo>
                  <a:lnTo>
                    <a:pt x="958555" y="62229"/>
                  </a:lnTo>
                  <a:close/>
                </a:path>
                <a:path w="1238250" h="915670">
                  <a:moveTo>
                    <a:pt x="341138" y="62229"/>
                  </a:moveTo>
                  <a:lnTo>
                    <a:pt x="330246" y="62229"/>
                  </a:lnTo>
                  <a:lnTo>
                    <a:pt x="345873" y="33019"/>
                  </a:lnTo>
                  <a:lnTo>
                    <a:pt x="369113" y="12699"/>
                  </a:lnTo>
                  <a:lnTo>
                    <a:pt x="397366" y="1269"/>
                  </a:lnTo>
                  <a:lnTo>
                    <a:pt x="428032" y="1269"/>
                  </a:lnTo>
                  <a:lnTo>
                    <a:pt x="448754" y="8889"/>
                  </a:lnTo>
                  <a:lnTo>
                    <a:pt x="451935" y="11429"/>
                  </a:lnTo>
                  <a:lnTo>
                    <a:pt x="399833" y="11429"/>
                  </a:lnTo>
                  <a:lnTo>
                    <a:pt x="375673" y="20319"/>
                  </a:lnTo>
                  <a:lnTo>
                    <a:pt x="355412" y="38099"/>
                  </a:lnTo>
                  <a:lnTo>
                    <a:pt x="341138" y="62229"/>
                  </a:lnTo>
                  <a:close/>
                </a:path>
                <a:path w="1238250" h="915670">
                  <a:moveTo>
                    <a:pt x="1107339" y="62229"/>
                  </a:moveTo>
                  <a:lnTo>
                    <a:pt x="1096694" y="62229"/>
                  </a:lnTo>
                  <a:lnTo>
                    <a:pt x="1088911" y="43179"/>
                  </a:lnTo>
                  <a:lnTo>
                    <a:pt x="1077137" y="27939"/>
                  </a:lnTo>
                  <a:lnTo>
                    <a:pt x="1062020" y="16509"/>
                  </a:lnTo>
                  <a:lnTo>
                    <a:pt x="1044211" y="10159"/>
                  </a:lnTo>
                  <a:lnTo>
                    <a:pt x="1017737" y="8889"/>
                  </a:lnTo>
                  <a:lnTo>
                    <a:pt x="1069084" y="8889"/>
                  </a:lnTo>
                  <a:lnTo>
                    <a:pt x="1085151" y="21589"/>
                  </a:lnTo>
                  <a:lnTo>
                    <a:pt x="1098694" y="39369"/>
                  </a:lnTo>
                  <a:lnTo>
                    <a:pt x="1107339" y="62229"/>
                  </a:lnTo>
                  <a:close/>
                </a:path>
                <a:path w="1238250" h="915670">
                  <a:moveTo>
                    <a:pt x="693912" y="62229"/>
                  </a:moveTo>
                  <a:lnTo>
                    <a:pt x="683267" y="62229"/>
                  </a:lnTo>
                  <a:lnTo>
                    <a:pt x="675384" y="43179"/>
                  </a:lnTo>
                  <a:lnTo>
                    <a:pt x="663648" y="27939"/>
                  </a:lnTo>
                  <a:lnTo>
                    <a:pt x="648663" y="17779"/>
                  </a:lnTo>
                  <a:lnTo>
                    <a:pt x="631032" y="10159"/>
                  </a:lnTo>
                  <a:lnTo>
                    <a:pt x="655875" y="10159"/>
                  </a:lnTo>
                  <a:lnTo>
                    <a:pt x="671663" y="21589"/>
                  </a:lnTo>
                  <a:lnTo>
                    <a:pt x="685167" y="39369"/>
                  </a:lnTo>
                  <a:lnTo>
                    <a:pt x="693912" y="62229"/>
                  </a:lnTo>
                  <a:close/>
                </a:path>
                <a:path w="1238250" h="915670">
                  <a:moveTo>
                    <a:pt x="901121" y="62229"/>
                  </a:moveTo>
                  <a:lnTo>
                    <a:pt x="890476" y="62229"/>
                  </a:lnTo>
                  <a:lnTo>
                    <a:pt x="882589" y="43179"/>
                  </a:lnTo>
                  <a:lnTo>
                    <a:pt x="870826" y="27939"/>
                  </a:lnTo>
                  <a:lnTo>
                    <a:pt x="855767" y="16509"/>
                  </a:lnTo>
                  <a:lnTo>
                    <a:pt x="837993" y="10159"/>
                  </a:lnTo>
                  <a:lnTo>
                    <a:pt x="864325" y="10159"/>
                  </a:lnTo>
                  <a:lnTo>
                    <a:pt x="878748" y="21589"/>
                  </a:lnTo>
                  <a:lnTo>
                    <a:pt x="892336" y="39369"/>
                  </a:lnTo>
                  <a:lnTo>
                    <a:pt x="901121" y="62229"/>
                  </a:lnTo>
                  <a:close/>
                </a:path>
                <a:path w="1238250" h="915670">
                  <a:moveTo>
                    <a:pt x="488685" y="62229"/>
                  </a:moveTo>
                  <a:lnTo>
                    <a:pt x="478039" y="62229"/>
                  </a:lnTo>
                  <a:lnTo>
                    <a:pt x="470017" y="43179"/>
                  </a:lnTo>
                  <a:lnTo>
                    <a:pt x="458235" y="29209"/>
                  </a:lnTo>
                  <a:lnTo>
                    <a:pt x="443296" y="17779"/>
                  </a:lnTo>
                  <a:lnTo>
                    <a:pt x="425804" y="11429"/>
                  </a:lnTo>
                  <a:lnTo>
                    <a:pt x="451935" y="11429"/>
                  </a:lnTo>
                  <a:lnTo>
                    <a:pt x="466249" y="22859"/>
                  </a:lnTo>
                  <a:lnTo>
                    <a:pt x="479799" y="40639"/>
                  </a:lnTo>
                  <a:lnTo>
                    <a:pt x="488685" y="62229"/>
                  </a:lnTo>
                  <a:close/>
                </a:path>
                <a:path w="1238250" h="915670">
                  <a:moveTo>
                    <a:pt x="935779" y="822959"/>
                  </a:moveTo>
                  <a:lnTo>
                    <a:pt x="0" y="822959"/>
                  </a:lnTo>
                  <a:lnTo>
                    <a:pt x="41295" y="765809"/>
                  </a:lnTo>
                  <a:lnTo>
                    <a:pt x="73072" y="712469"/>
                  </a:lnTo>
                  <a:lnTo>
                    <a:pt x="101884" y="655319"/>
                  </a:lnTo>
                  <a:lnTo>
                    <a:pt x="127845" y="596899"/>
                  </a:lnTo>
                  <a:lnTo>
                    <a:pt x="151073" y="535939"/>
                  </a:lnTo>
                  <a:lnTo>
                    <a:pt x="171681" y="476249"/>
                  </a:lnTo>
                  <a:lnTo>
                    <a:pt x="189787" y="416559"/>
                  </a:lnTo>
                  <a:lnTo>
                    <a:pt x="205506" y="359409"/>
                  </a:lnTo>
                  <a:lnTo>
                    <a:pt x="218953" y="304799"/>
                  </a:lnTo>
                  <a:lnTo>
                    <a:pt x="230244" y="252729"/>
                  </a:lnTo>
                  <a:lnTo>
                    <a:pt x="239495" y="207009"/>
                  </a:lnTo>
                  <a:lnTo>
                    <a:pt x="246821" y="167639"/>
                  </a:lnTo>
                  <a:lnTo>
                    <a:pt x="256164" y="109219"/>
                  </a:lnTo>
                  <a:lnTo>
                    <a:pt x="259196" y="86359"/>
                  </a:lnTo>
                  <a:lnTo>
                    <a:pt x="262414" y="62229"/>
                  </a:lnTo>
                  <a:lnTo>
                    <a:pt x="1173190" y="62229"/>
                  </a:lnTo>
                  <a:lnTo>
                    <a:pt x="1172200" y="67309"/>
                  </a:lnTo>
                  <a:lnTo>
                    <a:pt x="1172593" y="72389"/>
                  </a:lnTo>
                  <a:lnTo>
                    <a:pt x="271326" y="72389"/>
                  </a:lnTo>
                  <a:lnTo>
                    <a:pt x="267849" y="99059"/>
                  </a:lnTo>
                  <a:lnTo>
                    <a:pt x="263126" y="132079"/>
                  </a:lnTo>
                  <a:lnTo>
                    <a:pt x="254829" y="180339"/>
                  </a:lnTo>
                  <a:lnTo>
                    <a:pt x="242609" y="243839"/>
                  </a:lnTo>
                  <a:lnTo>
                    <a:pt x="1126043" y="243839"/>
                  </a:lnTo>
                  <a:lnTo>
                    <a:pt x="1123076" y="253999"/>
                  </a:lnTo>
                  <a:lnTo>
                    <a:pt x="240381" y="253999"/>
                  </a:lnTo>
                  <a:lnTo>
                    <a:pt x="231262" y="295909"/>
                  </a:lnTo>
                  <a:lnTo>
                    <a:pt x="220694" y="340359"/>
                  </a:lnTo>
                  <a:lnTo>
                    <a:pt x="208612" y="387349"/>
                  </a:lnTo>
                  <a:lnTo>
                    <a:pt x="194949" y="435609"/>
                  </a:lnTo>
                  <a:lnTo>
                    <a:pt x="179639" y="485139"/>
                  </a:lnTo>
                  <a:lnTo>
                    <a:pt x="162616" y="534669"/>
                  </a:lnTo>
                  <a:lnTo>
                    <a:pt x="143814" y="584199"/>
                  </a:lnTo>
                  <a:lnTo>
                    <a:pt x="123166" y="633729"/>
                  </a:lnTo>
                  <a:lnTo>
                    <a:pt x="100606" y="681989"/>
                  </a:lnTo>
                  <a:lnTo>
                    <a:pt x="76068" y="727709"/>
                  </a:lnTo>
                  <a:lnTo>
                    <a:pt x="49487" y="772159"/>
                  </a:lnTo>
                  <a:lnTo>
                    <a:pt x="20795" y="812799"/>
                  </a:lnTo>
                  <a:lnTo>
                    <a:pt x="939148" y="812799"/>
                  </a:lnTo>
                  <a:lnTo>
                    <a:pt x="935779" y="822959"/>
                  </a:lnTo>
                  <a:close/>
                </a:path>
                <a:path w="1238250" h="915670">
                  <a:moveTo>
                    <a:pt x="388422" y="180339"/>
                  </a:moveTo>
                  <a:lnTo>
                    <a:pt x="346612" y="156209"/>
                  </a:lnTo>
                  <a:lnTo>
                    <a:pt x="325635" y="109219"/>
                  </a:lnTo>
                  <a:lnTo>
                    <a:pt x="324741" y="91439"/>
                  </a:lnTo>
                  <a:lnTo>
                    <a:pt x="327027" y="73659"/>
                  </a:lnTo>
                  <a:lnTo>
                    <a:pt x="327027" y="72389"/>
                  </a:lnTo>
                  <a:lnTo>
                    <a:pt x="337672" y="72389"/>
                  </a:lnTo>
                  <a:lnTo>
                    <a:pt x="337177" y="73659"/>
                  </a:lnTo>
                  <a:lnTo>
                    <a:pt x="336930" y="74929"/>
                  </a:lnTo>
                  <a:lnTo>
                    <a:pt x="334872" y="91439"/>
                  </a:lnTo>
                  <a:lnTo>
                    <a:pt x="335692" y="106679"/>
                  </a:lnTo>
                  <a:lnTo>
                    <a:pt x="339297" y="121919"/>
                  </a:lnTo>
                  <a:lnTo>
                    <a:pt x="364873" y="158749"/>
                  </a:lnTo>
                  <a:lnTo>
                    <a:pt x="390650" y="170179"/>
                  </a:lnTo>
                  <a:lnTo>
                    <a:pt x="388422" y="180339"/>
                  </a:lnTo>
                  <a:close/>
                </a:path>
                <a:path w="1238250" h="915670">
                  <a:moveTo>
                    <a:pt x="593403" y="180339"/>
                  </a:moveTo>
                  <a:lnTo>
                    <a:pt x="551592" y="154939"/>
                  </a:lnTo>
                  <a:lnTo>
                    <a:pt x="530615" y="107949"/>
                  </a:lnTo>
                  <a:lnTo>
                    <a:pt x="529722" y="90169"/>
                  </a:lnTo>
                  <a:lnTo>
                    <a:pt x="532008" y="72389"/>
                  </a:lnTo>
                  <a:lnTo>
                    <a:pt x="542653" y="72389"/>
                  </a:lnTo>
                  <a:lnTo>
                    <a:pt x="542405" y="73659"/>
                  </a:lnTo>
                  <a:lnTo>
                    <a:pt x="542158" y="73659"/>
                  </a:lnTo>
                  <a:lnTo>
                    <a:pt x="541910" y="74929"/>
                  </a:lnTo>
                  <a:lnTo>
                    <a:pt x="539852" y="91439"/>
                  </a:lnTo>
                  <a:lnTo>
                    <a:pt x="540672" y="106679"/>
                  </a:lnTo>
                  <a:lnTo>
                    <a:pt x="544277" y="121919"/>
                  </a:lnTo>
                  <a:lnTo>
                    <a:pt x="569761" y="158749"/>
                  </a:lnTo>
                  <a:lnTo>
                    <a:pt x="595631" y="170179"/>
                  </a:lnTo>
                  <a:lnTo>
                    <a:pt x="593403" y="180339"/>
                  </a:lnTo>
                  <a:close/>
                </a:path>
                <a:path w="1238250" h="915670">
                  <a:moveTo>
                    <a:pt x="800611" y="179069"/>
                  </a:moveTo>
                  <a:lnTo>
                    <a:pt x="770544" y="165099"/>
                  </a:lnTo>
                  <a:lnTo>
                    <a:pt x="748902" y="140969"/>
                  </a:lnTo>
                  <a:lnTo>
                    <a:pt x="737704" y="107949"/>
                  </a:lnTo>
                  <a:lnTo>
                    <a:pt x="738969" y="72389"/>
                  </a:lnTo>
                  <a:lnTo>
                    <a:pt x="749614" y="72389"/>
                  </a:lnTo>
                  <a:lnTo>
                    <a:pt x="749118" y="74929"/>
                  </a:lnTo>
                  <a:lnTo>
                    <a:pt x="747904" y="106679"/>
                  </a:lnTo>
                  <a:lnTo>
                    <a:pt x="757597" y="134619"/>
                  </a:lnTo>
                  <a:lnTo>
                    <a:pt x="776482" y="157479"/>
                  </a:lnTo>
                  <a:lnTo>
                    <a:pt x="802839" y="170179"/>
                  </a:lnTo>
                  <a:lnTo>
                    <a:pt x="800611" y="179069"/>
                  </a:lnTo>
                  <a:close/>
                </a:path>
                <a:path w="1238250" h="915670">
                  <a:moveTo>
                    <a:pt x="1006582" y="179069"/>
                  </a:moveTo>
                  <a:lnTo>
                    <a:pt x="964771" y="153669"/>
                  </a:lnTo>
                  <a:lnTo>
                    <a:pt x="943763" y="107949"/>
                  </a:lnTo>
                  <a:lnTo>
                    <a:pt x="942796" y="90169"/>
                  </a:lnTo>
                  <a:lnTo>
                    <a:pt x="944939" y="72389"/>
                  </a:lnTo>
                  <a:lnTo>
                    <a:pt x="955584" y="72389"/>
                  </a:lnTo>
                  <a:lnTo>
                    <a:pt x="955089" y="73659"/>
                  </a:lnTo>
                  <a:lnTo>
                    <a:pt x="953031" y="90169"/>
                  </a:lnTo>
                  <a:lnTo>
                    <a:pt x="963754" y="134619"/>
                  </a:lnTo>
                  <a:lnTo>
                    <a:pt x="995155" y="165099"/>
                  </a:lnTo>
                  <a:lnTo>
                    <a:pt x="1008810" y="168909"/>
                  </a:lnTo>
                  <a:lnTo>
                    <a:pt x="1006582" y="179069"/>
                  </a:lnTo>
                  <a:close/>
                </a:path>
                <a:path w="1238250" h="915670">
                  <a:moveTo>
                    <a:pt x="1126043" y="243839"/>
                  </a:moveTo>
                  <a:lnTo>
                    <a:pt x="1115756" y="243839"/>
                  </a:lnTo>
                  <a:lnTo>
                    <a:pt x="1130354" y="193039"/>
                  </a:lnTo>
                  <a:lnTo>
                    <a:pt x="1143050" y="147319"/>
                  </a:lnTo>
                  <a:lnTo>
                    <a:pt x="1153424" y="106679"/>
                  </a:lnTo>
                  <a:lnTo>
                    <a:pt x="1161060" y="72389"/>
                  </a:lnTo>
                  <a:lnTo>
                    <a:pt x="1172593" y="72389"/>
                  </a:lnTo>
                  <a:lnTo>
                    <a:pt x="1177896" y="140969"/>
                  </a:lnTo>
                  <a:lnTo>
                    <a:pt x="1158832" y="140969"/>
                  </a:lnTo>
                  <a:lnTo>
                    <a:pt x="1145308" y="214629"/>
                  </a:lnTo>
                  <a:lnTo>
                    <a:pt x="1134571" y="214629"/>
                  </a:lnTo>
                  <a:lnTo>
                    <a:pt x="1126043" y="243839"/>
                  </a:lnTo>
                  <a:close/>
                </a:path>
                <a:path w="1238250" h="915670">
                  <a:moveTo>
                    <a:pt x="1136304" y="905509"/>
                  </a:moveTo>
                  <a:lnTo>
                    <a:pt x="1125906" y="905509"/>
                  </a:lnTo>
                  <a:lnTo>
                    <a:pt x="1158832" y="140969"/>
                  </a:lnTo>
                  <a:lnTo>
                    <a:pt x="1177896" y="140969"/>
                  </a:lnTo>
                  <a:lnTo>
                    <a:pt x="1178780" y="152399"/>
                  </a:lnTo>
                  <a:lnTo>
                    <a:pt x="1168487" y="152399"/>
                  </a:lnTo>
                  <a:lnTo>
                    <a:pt x="1136304" y="905509"/>
                  </a:lnTo>
                  <a:close/>
                </a:path>
                <a:path w="1238250" h="915670">
                  <a:moveTo>
                    <a:pt x="1237018" y="905509"/>
                  </a:moveTo>
                  <a:lnTo>
                    <a:pt x="1226663" y="905509"/>
                  </a:lnTo>
                  <a:lnTo>
                    <a:pt x="1168487" y="152399"/>
                  </a:lnTo>
                  <a:lnTo>
                    <a:pt x="1178780" y="152399"/>
                  </a:lnTo>
                  <a:lnTo>
                    <a:pt x="1237018" y="905509"/>
                  </a:lnTo>
                  <a:close/>
                </a:path>
                <a:path w="1238250" h="915670">
                  <a:moveTo>
                    <a:pt x="1018465" y="905509"/>
                  </a:moveTo>
                  <a:lnTo>
                    <a:pt x="1008067" y="905509"/>
                  </a:lnTo>
                  <a:lnTo>
                    <a:pt x="1134571" y="214629"/>
                  </a:lnTo>
                  <a:lnTo>
                    <a:pt x="1145308" y="214629"/>
                  </a:lnTo>
                  <a:lnTo>
                    <a:pt x="1018465" y="905509"/>
                  </a:lnTo>
                  <a:close/>
                </a:path>
                <a:path w="1238250" h="915670">
                  <a:moveTo>
                    <a:pt x="939148" y="812799"/>
                  </a:moveTo>
                  <a:lnTo>
                    <a:pt x="928600" y="812799"/>
                  </a:lnTo>
                  <a:lnTo>
                    <a:pt x="941916" y="774699"/>
                  </a:lnTo>
                  <a:lnTo>
                    <a:pt x="953232" y="741679"/>
                  </a:lnTo>
                  <a:lnTo>
                    <a:pt x="967045" y="701039"/>
                  </a:lnTo>
                  <a:lnTo>
                    <a:pt x="982897" y="654049"/>
                  </a:lnTo>
                  <a:lnTo>
                    <a:pt x="1000331" y="603249"/>
                  </a:lnTo>
                  <a:lnTo>
                    <a:pt x="1018889" y="547369"/>
                  </a:lnTo>
                  <a:lnTo>
                    <a:pt x="1038114" y="488949"/>
                  </a:lnTo>
                  <a:lnTo>
                    <a:pt x="1057548" y="429259"/>
                  </a:lnTo>
                  <a:lnTo>
                    <a:pt x="1076735" y="369569"/>
                  </a:lnTo>
                  <a:lnTo>
                    <a:pt x="1095218" y="311149"/>
                  </a:lnTo>
                  <a:lnTo>
                    <a:pt x="1112538" y="253999"/>
                  </a:lnTo>
                  <a:lnTo>
                    <a:pt x="1123076" y="253999"/>
                  </a:lnTo>
                  <a:lnTo>
                    <a:pt x="1099589" y="331469"/>
                  </a:lnTo>
                  <a:lnTo>
                    <a:pt x="1080189" y="392429"/>
                  </a:lnTo>
                  <a:lnTo>
                    <a:pt x="1060192" y="454659"/>
                  </a:lnTo>
                  <a:lnTo>
                    <a:pt x="1020434" y="575309"/>
                  </a:lnTo>
                  <a:lnTo>
                    <a:pt x="1001688" y="631189"/>
                  </a:lnTo>
                  <a:lnTo>
                    <a:pt x="984374" y="681989"/>
                  </a:lnTo>
                  <a:lnTo>
                    <a:pt x="968997" y="726439"/>
                  </a:lnTo>
                  <a:lnTo>
                    <a:pt x="956067" y="764539"/>
                  </a:lnTo>
                  <a:lnTo>
                    <a:pt x="946088" y="793749"/>
                  </a:lnTo>
                  <a:lnTo>
                    <a:pt x="939569" y="811529"/>
                  </a:lnTo>
                  <a:lnTo>
                    <a:pt x="939148" y="812799"/>
                  </a:lnTo>
                  <a:close/>
                </a:path>
                <a:path w="1238250" h="915670">
                  <a:moveTo>
                    <a:pt x="399068" y="388619"/>
                  </a:moveTo>
                  <a:lnTo>
                    <a:pt x="388175" y="388619"/>
                  </a:lnTo>
                  <a:lnTo>
                    <a:pt x="422833" y="283209"/>
                  </a:lnTo>
                  <a:lnTo>
                    <a:pt x="432488" y="287019"/>
                  </a:lnTo>
                  <a:lnTo>
                    <a:pt x="399068" y="388619"/>
                  </a:lnTo>
                  <a:close/>
                </a:path>
                <a:path w="1238250" h="915670">
                  <a:moveTo>
                    <a:pt x="553793" y="388619"/>
                  </a:moveTo>
                  <a:lnTo>
                    <a:pt x="542900" y="388619"/>
                  </a:lnTo>
                  <a:lnTo>
                    <a:pt x="577559" y="283209"/>
                  </a:lnTo>
                  <a:lnTo>
                    <a:pt x="587214" y="287019"/>
                  </a:lnTo>
                  <a:lnTo>
                    <a:pt x="553793" y="388619"/>
                  </a:lnTo>
                  <a:close/>
                </a:path>
                <a:path w="1238250" h="915670">
                  <a:moveTo>
                    <a:pt x="727333" y="388619"/>
                  </a:moveTo>
                  <a:lnTo>
                    <a:pt x="716441" y="388619"/>
                  </a:lnTo>
                  <a:lnTo>
                    <a:pt x="751099" y="283209"/>
                  </a:lnTo>
                  <a:lnTo>
                    <a:pt x="760754" y="287019"/>
                  </a:lnTo>
                  <a:lnTo>
                    <a:pt x="727333" y="388619"/>
                  </a:lnTo>
                  <a:close/>
                </a:path>
                <a:path w="1238250" h="915670">
                  <a:moveTo>
                    <a:pt x="892704" y="388619"/>
                  </a:moveTo>
                  <a:lnTo>
                    <a:pt x="881811" y="388619"/>
                  </a:lnTo>
                  <a:lnTo>
                    <a:pt x="916470" y="283209"/>
                  </a:lnTo>
                  <a:lnTo>
                    <a:pt x="926125" y="287019"/>
                  </a:lnTo>
                  <a:lnTo>
                    <a:pt x="892704" y="388619"/>
                  </a:lnTo>
                  <a:close/>
                </a:path>
                <a:path w="1238250" h="915670">
                  <a:moveTo>
                    <a:pt x="998412" y="398779"/>
                  </a:moveTo>
                  <a:lnTo>
                    <a:pt x="286180" y="398779"/>
                  </a:lnTo>
                  <a:lnTo>
                    <a:pt x="286180" y="388619"/>
                  </a:lnTo>
                  <a:lnTo>
                    <a:pt x="998412" y="388619"/>
                  </a:lnTo>
                  <a:lnTo>
                    <a:pt x="998412" y="398779"/>
                  </a:lnTo>
                  <a:close/>
                </a:path>
                <a:path w="1238250" h="915670">
                  <a:moveTo>
                    <a:pt x="351783" y="533399"/>
                  </a:moveTo>
                  <a:lnTo>
                    <a:pt x="340396" y="533399"/>
                  </a:lnTo>
                  <a:lnTo>
                    <a:pt x="384709" y="398779"/>
                  </a:lnTo>
                  <a:lnTo>
                    <a:pt x="396097" y="398779"/>
                  </a:lnTo>
                  <a:lnTo>
                    <a:pt x="351783" y="533399"/>
                  </a:lnTo>
                  <a:close/>
                </a:path>
                <a:path w="1238250" h="915670">
                  <a:moveTo>
                    <a:pt x="506509" y="533399"/>
                  </a:moveTo>
                  <a:lnTo>
                    <a:pt x="495616" y="533399"/>
                  </a:lnTo>
                  <a:lnTo>
                    <a:pt x="539930" y="398779"/>
                  </a:lnTo>
                  <a:lnTo>
                    <a:pt x="550822" y="398779"/>
                  </a:lnTo>
                  <a:lnTo>
                    <a:pt x="506509" y="533399"/>
                  </a:lnTo>
                  <a:close/>
                </a:path>
                <a:path w="1238250" h="915670">
                  <a:moveTo>
                    <a:pt x="680049" y="533399"/>
                  </a:moveTo>
                  <a:lnTo>
                    <a:pt x="669156" y="533399"/>
                  </a:lnTo>
                  <a:lnTo>
                    <a:pt x="713470" y="398779"/>
                  </a:lnTo>
                  <a:lnTo>
                    <a:pt x="724362" y="398779"/>
                  </a:lnTo>
                  <a:lnTo>
                    <a:pt x="680049" y="533399"/>
                  </a:lnTo>
                  <a:close/>
                </a:path>
                <a:path w="1238250" h="915670">
                  <a:moveTo>
                    <a:pt x="845172" y="533399"/>
                  </a:moveTo>
                  <a:lnTo>
                    <a:pt x="834527" y="533399"/>
                  </a:lnTo>
                  <a:lnTo>
                    <a:pt x="878840" y="398779"/>
                  </a:lnTo>
                  <a:lnTo>
                    <a:pt x="889486" y="398779"/>
                  </a:lnTo>
                  <a:lnTo>
                    <a:pt x="845172" y="533399"/>
                  </a:lnTo>
                  <a:close/>
                </a:path>
                <a:path w="1238250" h="915670">
                  <a:moveTo>
                    <a:pt x="946177" y="543559"/>
                  </a:moveTo>
                  <a:lnTo>
                    <a:pt x="234440" y="543559"/>
                  </a:lnTo>
                  <a:lnTo>
                    <a:pt x="234440" y="533399"/>
                  </a:lnTo>
                  <a:lnTo>
                    <a:pt x="946177" y="533399"/>
                  </a:lnTo>
                  <a:lnTo>
                    <a:pt x="946177" y="543559"/>
                  </a:lnTo>
                  <a:close/>
                </a:path>
                <a:path w="1238250" h="915670">
                  <a:moveTo>
                    <a:pt x="304994" y="676909"/>
                  </a:moveTo>
                  <a:lnTo>
                    <a:pt x="294102" y="676909"/>
                  </a:lnTo>
                  <a:lnTo>
                    <a:pt x="337672" y="543559"/>
                  </a:lnTo>
                  <a:lnTo>
                    <a:pt x="348565" y="543559"/>
                  </a:lnTo>
                  <a:lnTo>
                    <a:pt x="304994" y="676909"/>
                  </a:lnTo>
                  <a:close/>
                </a:path>
                <a:path w="1238250" h="915670">
                  <a:moveTo>
                    <a:pt x="459472" y="676909"/>
                  </a:moveTo>
                  <a:lnTo>
                    <a:pt x="448827" y="676909"/>
                  </a:lnTo>
                  <a:lnTo>
                    <a:pt x="492398" y="543559"/>
                  </a:lnTo>
                  <a:lnTo>
                    <a:pt x="503043" y="543559"/>
                  </a:lnTo>
                  <a:lnTo>
                    <a:pt x="459472" y="676909"/>
                  </a:lnTo>
                  <a:close/>
                </a:path>
                <a:path w="1238250" h="915670">
                  <a:moveTo>
                    <a:pt x="633013" y="676909"/>
                  </a:moveTo>
                  <a:lnTo>
                    <a:pt x="622120" y="676909"/>
                  </a:lnTo>
                  <a:lnTo>
                    <a:pt x="665938" y="543559"/>
                  </a:lnTo>
                  <a:lnTo>
                    <a:pt x="676583" y="543559"/>
                  </a:lnTo>
                  <a:lnTo>
                    <a:pt x="633013" y="676909"/>
                  </a:lnTo>
                  <a:close/>
                </a:path>
                <a:path w="1238250" h="915670">
                  <a:moveTo>
                    <a:pt x="769171" y="765809"/>
                  </a:moveTo>
                  <a:lnTo>
                    <a:pt x="759516" y="761999"/>
                  </a:lnTo>
                  <a:lnTo>
                    <a:pt x="784025" y="687069"/>
                  </a:lnTo>
                  <a:lnTo>
                    <a:pt x="177005" y="687069"/>
                  </a:lnTo>
                  <a:lnTo>
                    <a:pt x="177005" y="676909"/>
                  </a:lnTo>
                  <a:lnTo>
                    <a:pt x="787490" y="676909"/>
                  </a:lnTo>
                  <a:lnTo>
                    <a:pt x="831061" y="543559"/>
                  </a:lnTo>
                  <a:lnTo>
                    <a:pt x="841954" y="543559"/>
                  </a:lnTo>
                  <a:lnTo>
                    <a:pt x="798136" y="678179"/>
                  </a:lnTo>
                  <a:lnTo>
                    <a:pt x="888743" y="678179"/>
                  </a:lnTo>
                  <a:lnTo>
                    <a:pt x="888743" y="688339"/>
                  </a:lnTo>
                  <a:lnTo>
                    <a:pt x="794917" y="688339"/>
                  </a:lnTo>
                  <a:lnTo>
                    <a:pt x="769171" y="765809"/>
                  </a:lnTo>
                  <a:close/>
                </a:path>
                <a:path w="1238250" h="915670">
                  <a:moveTo>
                    <a:pt x="275782" y="764539"/>
                  </a:moveTo>
                  <a:lnTo>
                    <a:pt x="266127" y="761999"/>
                  </a:lnTo>
                  <a:lnTo>
                    <a:pt x="290636" y="687069"/>
                  </a:lnTo>
                  <a:lnTo>
                    <a:pt x="301529" y="687069"/>
                  </a:lnTo>
                  <a:lnTo>
                    <a:pt x="275782" y="764539"/>
                  </a:lnTo>
                  <a:close/>
                </a:path>
                <a:path w="1238250" h="915670">
                  <a:moveTo>
                    <a:pt x="430508" y="765809"/>
                  </a:moveTo>
                  <a:lnTo>
                    <a:pt x="420853" y="761999"/>
                  </a:lnTo>
                  <a:lnTo>
                    <a:pt x="445361" y="687069"/>
                  </a:lnTo>
                  <a:lnTo>
                    <a:pt x="456007" y="687069"/>
                  </a:lnTo>
                  <a:lnTo>
                    <a:pt x="430508" y="765809"/>
                  </a:lnTo>
                  <a:close/>
                </a:path>
                <a:path w="1238250" h="915670">
                  <a:moveTo>
                    <a:pt x="604048" y="765809"/>
                  </a:moveTo>
                  <a:lnTo>
                    <a:pt x="594393" y="761999"/>
                  </a:lnTo>
                  <a:lnTo>
                    <a:pt x="618902" y="687069"/>
                  </a:lnTo>
                  <a:lnTo>
                    <a:pt x="629547" y="687069"/>
                  </a:lnTo>
                  <a:lnTo>
                    <a:pt x="604048" y="765809"/>
                  </a:lnTo>
                  <a:close/>
                </a:path>
                <a:path w="1238250" h="915670">
                  <a:moveTo>
                    <a:pt x="1237804" y="915669"/>
                  </a:moveTo>
                  <a:lnTo>
                    <a:pt x="106203" y="915669"/>
                  </a:lnTo>
                  <a:lnTo>
                    <a:pt x="123285" y="822959"/>
                  </a:lnTo>
                  <a:lnTo>
                    <a:pt x="133435" y="822959"/>
                  </a:lnTo>
                  <a:lnTo>
                    <a:pt x="118334" y="905509"/>
                  </a:lnTo>
                  <a:lnTo>
                    <a:pt x="1237018" y="905509"/>
                  </a:lnTo>
                  <a:lnTo>
                    <a:pt x="1237804" y="9156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796413" y="8760042"/>
            <a:ext cx="4141470" cy="1216025"/>
            <a:chOff x="796413" y="8760042"/>
            <a:chExt cx="4141470" cy="1216025"/>
          </a:xfrm>
        </p:grpSpPr>
        <p:sp>
          <p:nvSpPr>
            <p:cNvPr id="61" name="object 61"/>
            <p:cNvSpPr/>
            <p:nvPr/>
          </p:nvSpPr>
          <p:spPr>
            <a:xfrm>
              <a:off x="1515251" y="8786293"/>
              <a:ext cx="3382010" cy="1177290"/>
            </a:xfrm>
            <a:custGeom>
              <a:avLst/>
              <a:gdLst/>
              <a:ahLst/>
              <a:cxnLst/>
              <a:rect l="l" t="t" r="r" b="b"/>
              <a:pathLst>
                <a:path w="3382010" h="1177290">
                  <a:moveTo>
                    <a:pt x="2895960" y="1176898"/>
                  </a:moveTo>
                  <a:lnTo>
                    <a:pt x="485774" y="1176898"/>
                  </a:lnTo>
                  <a:lnTo>
                    <a:pt x="437762" y="1174521"/>
                  </a:lnTo>
                  <a:lnTo>
                    <a:pt x="390562" y="1167478"/>
                  </a:lnTo>
                  <a:lnTo>
                    <a:pt x="344494" y="1155900"/>
                  </a:lnTo>
                  <a:lnTo>
                    <a:pt x="299876" y="1139921"/>
                  </a:lnTo>
                  <a:lnTo>
                    <a:pt x="257028" y="1119671"/>
                  </a:lnTo>
                  <a:lnTo>
                    <a:pt x="216266" y="1095282"/>
                  </a:lnTo>
                  <a:lnTo>
                    <a:pt x="177911" y="1066888"/>
                  </a:lnTo>
                  <a:lnTo>
                    <a:pt x="142280" y="1034618"/>
                  </a:lnTo>
                  <a:lnTo>
                    <a:pt x="110010" y="998987"/>
                  </a:lnTo>
                  <a:lnTo>
                    <a:pt x="81615" y="960632"/>
                  </a:lnTo>
                  <a:lnTo>
                    <a:pt x="57227" y="919870"/>
                  </a:lnTo>
                  <a:lnTo>
                    <a:pt x="36977" y="877021"/>
                  </a:lnTo>
                  <a:lnTo>
                    <a:pt x="20997" y="832404"/>
                  </a:lnTo>
                  <a:lnTo>
                    <a:pt x="9420" y="786336"/>
                  </a:lnTo>
                  <a:lnTo>
                    <a:pt x="2377" y="739136"/>
                  </a:lnTo>
                  <a:lnTo>
                    <a:pt x="0" y="691123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2895960" y="0"/>
                  </a:lnTo>
                  <a:lnTo>
                    <a:pt x="2943973" y="2377"/>
                  </a:lnTo>
                  <a:lnTo>
                    <a:pt x="2991172" y="9420"/>
                  </a:lnTo>
                  <a:lnTo>
                    <a:pt x="3037240" y="20997"/>
                  </a:lnTo>
                  <a:lnTo>
                    <a:pt x="3081858" y="36977"/>
                  </a:lnTo>
                  <a:lnTo>
                    <a:pt x="3124707" y="57227"/>
                  </a:lnTo>
                  <a:lnTo>
                    <a:pt x="3165468" y="81615"/>
                  </a:lnTo>
                  <a:lnTo>
                    <a:pt x="3203824" y="110010"/>
                  </a:lnTo>
                  <a:lnTo>
                    <a:pt x="3239455" y="142280"/>
                  </a:lnTo>
                  <a:lnTo>
                    <a:pt x="3271724" y="177911"/>
                  </a:lnTo>
                  <a:lnTo>
                    <a:pt x="3300119" y="216266"/>
                  </a:lnTo>
                  <a:lnTo>
                    <a:pt x="3324507" y="257028"/>
                  </a:lnTo>
                  <a:lnTo>
                    <a:pt x="3344757" y="299876"/>
                  </a:lnTo>
                  <a:lnTo>
                    <a:pt x="3360737" y="344494"/>
                  </a:lnTo>
                  <a:lnTo>
                    <a:pt x="3372314" y="390562"/>
                  </a:lnTo>
                  <a:lnTo>
                    <a:pt x="3379358" y="437762"/>
                  </a:lnTo>
                  <a:lnTo>
                    <a:pt x="3381735" y="485774"/>
                  </a:lnTo>
                  <a:lnTo>
                    <a:pt x="3381735" y="691123"/>
                  </a:lnTo>
                  <a:lnTo>
                    <a:pt x="3379358" y="739136"/>
                  </a:lnTo>
                  <a:lnTo>
                    <a:pt x="3372314" y="786336"/>
                  </a:lnTo>
                  <a:lnTo>
                    <a:pt x="3360737" y="832404"/>
                  </a:lnTo>
                  <a:lnTo>
                    <a:pt x="3344757" y="877021"/>
                  </a:lnTo>
                  <a:lnTo>
                    <a:pt x="3324507" y="919870"/>
                  </a:lnTo>
                  <a:lnTo>
                    <a:pt x="3300119" y="960632"/>
                  </a:lnTo>
                  <a:lnTo>
                    <a:pt x="3271724" y="998987"/>
                  </a:lnTo>
                  <a:lnTo>
                    <a:pt x="3239455" y="1034618"/>
                  </a:lnTo>
                  <a:lnTo>
                    <a:pt x="3203824" y="1066888"/>
                  </a:lnTo>
                  <a:lnTo>
                    <a:pt x="3165468" y="1095282"/>
                  </a:lnTo>
                  <a:lnTo>
                    <a:pt x="3124707" y="1119671"/>
                  </a:lnTo>
                  <a:lnTo>
                    <a:pt x="3081858" y="1139921"/>
                  </a:lnTo>
                  <a:lnTo>
                    <a:pt x="3037240" y="1155900"/>
                  </a:lnTo>
                  <a:lnTo>
                    <a:pt x="2991172" y="1167478"/>
                  </a:lnTo>
                  <a:lnTo>
                    <a:pt x="2943973" y="1174521"/>
                  </a:lnTo>
                  <a:lnTo>
                    <a:pt x="2895960" y="1176898"/>
                  </a:lnTo>
                  <a:close/>
                </a:path>
              </a:pathLst>
            </a:custGeom>
            <a:solidFill>
              <a:srgbClr val="FFE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517667" y="8810386"/>
              <a:ext cx="3382010" cy="1127760"/>
            </a:xfrm>
            <a:custGeom>
              <a:avLst/>
              <a:gdLst/>
              <a:ahLst/>
              <a:cxnLst/>
              <a:rect l="l" t="t" r="r" b="b"/>
              <a:pathLst>
                <a:path w="3382010" h="1127759">
                  <a:moveTo>
                    <a:pt x="3045492" y="0"/>
                  </a:moveTo>
                  <a:lnTo>
                    <a:pt x="3081407" y="12839"/>
                  </a:lnTo>
                  <a:lnTo>
                    <a:pt x="3124282" y="33064"/>
                  </a:lnTo>
                  <a:lnTo>
                    <a:pt x="3165069" y="57423"/>
                  </a:lnTo>
                  <a:lnTo>
                    <a:pt x="3203449" y="85783"/>
                  </a:lnTo>
                  <a:lnTo>
                    <a:pt x="3239102" y="118013"/>
                  </a:lnTo>
                </a:path>
                <a:path w="3382010" h="1127759">
                  <a:moveTo>
                    <a:pt x="3251823" y="132034"/>
                  </a:moveTo>
                  <a:lnTo>
                    <a:pt x="3271392" y="153601"/>
                  </a:lnTo>
                  <a:lnTo>
                    <a:pt x="3299804" y="191910"/>
                  </a:lnTo>
                  <a:lnTo>
                    <a:pt x="3310388" y="209567"/>
                  </a:lnTo>
                </a:path>
                <a:path w="3382010" h="1127759">
                  <a:moveTo>
                    <a:pt x="3379092" y="413136"/>
                  </a:moveTo>
                  <a:lnTo>
                    <a:pt x="3381471" y="461091"/>
                  </a:lnTo>
                  <a:lnTo>
                    <a:pt x="3381471" y="666190"/>
                  </a:lnTo>
                  <a:lnTo>
                    <a:pt x="3379092" y="714145"/>
                  </a:lnTo>
                  <a:lnTo>
                    <a:pt x="3372045" y="761287"/>
                  </a:lnTo>
                  <a:lnTo>
                    <a:pt x="3360460" y="807299"/>
                  </a:lnTo>
                  <a:lnTo>
                    <a:pt x="3344470" y="851862"/>
                  </a:lnTo>
                  <a:lnTo>
                    <a:pt x="3324208" y="894659"/>
                  </a:lnTo>
                  <a:lnTo>
                    <a:pt x="3299804" y="935371"/>
                  </a:lnTo>
                  <a:lnTo>
                    <a:pt x="3272099" y="972726"/>
                  </a:lnTo>
                </a:path>
                <a:path w="3382010" h="1127759">
                  <a:moveTo>
                    <a:pt x="3271392" y="973680"/>
                  </a:moveTo>
                  <a:lnTo>
                    <a:pt x="3263205" y="982703"/>
                  </a:lnTo>
                </a:path>
                <a:path w="3382010" h="1127759">
                  <a:moveTo>
                    <a:pt x="3227664" y="1019607"/>
                  </a:moveTo>
                  <a:lnTo>
                    <a:pt x="3203449" y="1041498"/>
                  </a:lnTo>
                  <a:lnTo>
                    <a:pt x="3165069" y="1069858"/>
                  </a:lnTo>
                  <a:lnTo>
                    <a:pt x="3124282" y="1094217"/>
                  </a:lnTo>
                  <a:lnTo>
                    <a:pt x="3081407" y="1114442"/>
                  </a:lnTo>
                  <a:lnTo>
                    <a:pt x="3045724" y="1127198"/>
                  </a:lnTo>
                </a:path>
                <a:path w="3382010" h="1127759">
                  <a:moveTo>
                    <a:pt x="264597" y="1098834"/>
                  </a:moveTo>
                  <a:lnTo>
                    <a:pt x="254810" y="1094217"/>
                  </a:lnTo>
                </a:path>
                <a:path w="3382010" h="1127759">
                  <a:moveTo>
                    <a:pt x="253646" y="1093522"/>
                  </a:moveTo>
                  <a:lnTo>
                    <a:pt x="214023" y="1069858"/>
                  </a:lnTo>
                  <a:lnTo>
                    <a:pt x="175643" y="1041498"/>
                  </a:lnTo>
                  <a:lnTo>
                    <a:pt x="139990" y="1009268"/>
                  </a:lnTo>
                  <a:lnTo>
                    <a:pt x="107700" y="973680"/>
                  </a:lnTo>
                  <a:lnTo>
                    <a:pt x="79288" y="935371"/>
                  </a:lnTo>
                  <a:lnTo>
                    <a:pt x="54884" y="894659"/>
                  </a:lnTo>
                  <a:lnTo>
                    <a:pt x="34621" y="851862"/>
                  </a:lnTo>
                  <a:lnTo>
                    <a:pt x="18632" y="807299"/>
                  </a:lnTo>
                  <a:lnTo>
                    <a:pt x="7047" y="761287"/>
                  </a:lnTo>
                  <a:lnTo>
                    <a:pt x="0" y="714145"/>
                  </a:lnTo>
                </a:path>
                <a:path w="3382010" h="1127759">
                  <a:moveTo>
                    <a:pt x="94764" y="171043"/>
                  </a:moveTo>
                  <a:lnTo>
                    <a:pt x="139990" y="118013"/>
                  </a:lnTo>
                  <a:lnTo>
                    <a:pt x="175643" y="85783"/>
                  </a:lnTo>
                  <a:lnTo>
                    <a:pt x="214023" y="57423"/>
                  </a:lnTo>
                  <a:lnTo>
                    <a:pt x="254810" y="33064"/>
                  </a:lnTo>
                  <a:lnTo>
                    <a:pt x="275758" y="23182"/>
                  </a:lnTo>
                </a:path>
              </a:pathLst>
            </a:custGeom>
            <a:ln w="76180">
              <a:solidFill>
                <a:srgbClr val="F09A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96413" y="9061499"/>
              <a:ext cx="926465" cy="180975"/>
            </a:xfrm>
            <a:custGeom>
              <a:avLst/>
              <a:gdLst/>
              <a:ahLst/>
              <a:cxnLst/>
              <a:rect l="l" t="t" r="r" b="b"/>
              <a:pathLst>
                <a:path w="926464" h="180975">
                  <a:moveTo>
                    <a:pt x="926126" y="180874"/>
                  </a:moveTo>
                  <a:lnTo>
                    <a:pt x="0" y="180874"/>
                  </a:lnTo>
                  <a:lnTo>
                    <a:pt x="0" y="20097"/>
                  </a:lnTo>
                  <a:lnTo>
                    <a:pt x="20133" y="0"/>
                  </a:lnTo>
                  <a:lnTo>
                    <a:pt x="905993" y="0"/>
                  </a:lnTo>
                  <a:lnTo>
                    <a:pt x="926126" y="20097"/>
                  </a:lnTo>
                  <a:lnTo>
                    <a:pt x="926126" y="180874"/>
                  </a:lnTo>
                  <a:close/>
                </a:path>
              </a:pathLst>
            </a:custGeom>
            <a:solidFill>
              <a:srgbClr val="74B0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96413" y="9242373"/>
              <a:ext cx="926465" cy="683895"/>
            </a:xfrm>
            <a:custGeom>
              <a:avLst/>
              <a:gdLst/>
              <a:ahLst/>
              <a:cxnLst/>
              <a:rect l="l" t="t" r="r" b="b"/>
              <a:pathLst>
                <a:path w="926464" h="683895">
                  <a:moveTo>
                    <a:pt x="744928" y="683302"/>
                  </a:moveTo>
                  <a:lnTo>
                    <a:pt x="20133" y="683302"/>
                  </a:lnTo>
                  <a:lnTo>
                    <a:pt x="12309" y="681718"/>
                  </a:lnTo>
                  <a:lnTo>
                    <a:pt x="5908" y="677404"/>
                  </a:lnTo>
                  <a:lnTo>
                    <a:pt x="1586" y="671014"/>
                  </a:lnTo>
                  <a:lnTo>
                    <a:pt x="0" y="663204"/>
                  </a:lnTo>
                  <a:lnTo>
                    <a:pt x="0" y="0"/>
                  </a:lnTo>
                  <a:lnTo>
                    <a:pt x="926126" y="0"/>
                  </a:lnTo>
                  <a:lnTo>
                    <a:pt x="926126" y="502427"/>
                  </a:lnTo>
                  <a:lnTo>
                    <a:pt x="744928" y="683302"/>
                  </a:lnTo>
                  <a:close/>
                </a:path>
              </a:pathLst>
            </a:custGeom>
            <a:solidFill>
              <a:srgbClr val="CAE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96413" y="8760042"/>
              <a:ext cx="926465" cy="321945"/>
            </a:xfrm>
            <a:custGeom>
              <a:avLst/>
              <a:gdLst/>
              <a:ahLst/>
              <a:cxnLst/>
              <a:rect l="l" t="t" r="r" b="b"/>
              <a:pathLst>
                <a:path w="926464" h="321945">
                  <a:moveTo>
                    <a:pt x="926126" y="321553"/>
                  </a:moveTo>
                  <a:lnTo>
                    <a:pt x="0" y="321553"/>
                  </a:lnTo>
                  <a:lnTo>
                    <a:pt x="0" y="20097"/>
                  </a:lnTo>
                  <a:lnTo>
                    <a:pt x="1586" y="12287"/>
                  </a:lnTo>
                  <a:lnTo>
                    <a:pt x="5908" y="5897"/>
                  </a:lnTo>
                  <a:lnTo>
                    <a:pt x="12309" y="1583"/>
                  </a:lnTo>
                  <a:lnTo>
                    <a:pt x="20133" y="0"/>
                  </a:lnTo>
                  <a:lnTo>
                    <a:pt x="905993" y="0"/>
                  </a:lnTo>
                  <a:lnTo>
                    <a:pt x="913817" y="1583"/>
                  </a:lnTo>
                  <a:lnTo>
                    <a:pt x="920218" y="5897"/>
                  </a:lnTo>
                  <a:lnTo>
                    <a:pt x="924540" y="12287"/>
                  </a:lnTo>
                  <a:lnTo>
                    <a:pt x="926126" y="20097"/>
                  </a:lnTo>
                  <a:lnTo>
                    <a:pt x="926126" y="321553"/>
                  </a:lnTo>
                  <a:close/>
                </a:path>
              </a:pathLst>
            </a:custGeom>
            <a:solidFill>
              <a:srgbClr val="85CF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96413" y="9604121"/>
              <a:ext cx="926465" cy="180975"/>
            </a:xfrm>
            <a:custGeom>
              <a:avLst/>
              <a:gdLst/>
              <a:ahLst/>
              <a:cxnLst/>
              <a:rect l="l" t="t" r="r" b="b"/>
              <a:pathLst>
                <a:path w="926464" h="180975">
                  <a:moveTo>
                    <a:pt x="865727" y="180874"/>
                  </a:moveTo>
                  <a:lnTo>
                    <a:pt x="0" y="180874"/>
                  </a:lnTo>
                  <a:lnTo>
                    <a:pt x="0" y="0"/>
                  </a:lnTo>
                  <a:lnTo>
                    <a:pt x="926126" y="0"/>
                  </a:lnTo>
                  <a:lnTo>
                    <a:pt x="926126" y="140679"/>
                  </a:lnTo>
                  <a:lnTo>
                    <a:pt x="865727" y="180874"/>
                  </a:lnTo>
                  <a:close/>
                </a:path>
              </a:pathLst>
            </a:custGeom>
            <a:solidFill>
              <a:srgbClr val="74B0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76946" y="8820334"/>
              <a:ext cx="120799" cy="20097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38011" y="8820334"/>
              <a:ext cx="120799" cy="20097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99077" y="8820334"/>
              <a:ext cx="120799" cy="20097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21208" y="8820334"/>
              <a:ext cx="120799" cy="20097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60142" y="8820334"/>
              <a:ext cx="120799" cy="20097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796404" y="9081604"/>
              <a:ext cx="926465" cy="844550"/>
            </a:xfrm>
            <a:custGeom>
              <a:avLst/>
              <a:gdLst/>
              <a:ahLst/>
              <a:cxnLst/>
              <a:rect l="l" t="t" r="r" b="b"/>
              <a:pathLst>
                <a:path w="926464" h="844550">
                  <a:moveTo>
                    <a:pt x="302006" y="723493"/>
                  </a:moveTo>
                  <a:lnTo>
                    <a:pt x="261734" y="723493"/>
                  </a:lnTo>
                  <a:lnTo>
                    <a:pt x="261734" y="844080"/>
                  </a:lnTo>
                  <a:lnTo>
                    <a:pt x="302006" y="844080"/>
                  </a:lnTo>
                  <a:lnTo>
                    <a:pt x="302006" y="723493"/>
                  </a:lnTo>
                  <a:close/>
                </a:path>
                <a:path w="926464" h="844550">
                  <a:moveTo>
                    <a:pt x="463067" y="723493"/>
                  </a:moveTo>
                  <a:lnTo>
                    <a:pt x="422795" y="723493"/>
                  </a:lnTo>
                  <a:lnTo>
                    <a:pt x="422795" y="844080"/>
                  </a:lnTo>
                  <a:lnTo>
                    <a:pt x="463067" y="844080"/>
                  </a:lnTo>
                  <a:lnTo>
                    <a:pt x="463067" y="723493"/>
                  </a:lnTo>
                  <a:close/>
                </a:path>
                <a:path w="926464" h="844550">
                  <a:moveTo>
                    <a:pt x="624128" y="723493"/>
                  </a:moveTo>
                  <a:lnTo>
                    <a:pt x="583869" y="723493"/>
                  </a:lnTo>
                  <a:lnTo>
                    <a:pt x="583869" y="844080"/>
                  </a:lnTo>
                  <a:lnTo>
                    <a:pt x="624128" y="844080"/>
                  </a:lnTo>
                  <a:lnTo>
                    <a:pt x="624128" y="723493"/>
                  </a:lnTo>
                  <a:close/>
                </a:path>
                <a:path w="926464" h="844550">
                  <a:moveTo>
                    <a:pt x="785202" y="542747"/>
                  </a:moveTo>
                  <a:lnTo>
                    <a:pt x="744931" y="542747"/>
                  </a:lnTo>
                  <a:lnTo>
                    <a:pt x="744931" y="683590"/>
                  </a:lnTo>
                  <a:lnTo>
                    <a:pt x="0" y="683590"/>
                  </a:lnTo>
                  <a:lnTo>
                    <a:pt x="0" y="703884"/>
                  </a:lnTo>
                  <a:lnTo>
                    <a:pt x="0" y="722922"/>
                  </a:lnTo>
                  <a:lnTo>
                    <a:pt x="765060" y="722922"/>
                  </a:lnTo>
                  <a:lnTo>
                    <a:pt x="765060" y="703884"/>
                  </a:lnTo>
                  <a:lnTo>
                    <a:pt x="785202" y="703884"/>
                  </a:lnTo>
                  <a:lnTo>
                    <a:pt x="785202" y="683590"/>
                  </a:lnTo>
                  <a:lnTo>
                    <a:pt x="785202" y="542747"/>
                  </a:lnTo>
                  <a:close/>
                </a:path>
                <a:path w="926464" h="844550">
                  <a:moveTo>
                    <a:pt x="926134" y="140677"/>
                  </a:moveTo>
                  <a:lnTo>
                    <a:pt x="785202" y="140677"/>
                  </a:lnTo>
                  <a:lnTo>
                    <a:pt x="785202" y="0"/>
                  </a:lnTo>
                  <a:lnTo>
                    <a:pt x="744931" y="0"/>
                  </a:lnTo>
                  <a:lnTo>
                    <a:pt x="744931" y="502424"/>
                  </a:lnTo>
                  <a:lnTo>
                    <a:pt x="624128" y="502424"/>
                  </a:lnTo>
                  <a:lnTo>
                    <a:pt x="624128" y="361746"/>
                  </a:lnTo>
                  <a:lnTo>
                    <a:pt x="744931" y="361746"/>
                  </a:lnTo>
                  <a:lnTo>
                    <a:pt x="744931" y="321551"/>
                  </a:lnTo>
                  <a:lnTo>
                    <a:pt x="624128" y="321551"/>
                  </a:lnTo>
                  <a:lnTo>
                    <a:pt x="624128" y="180873"/>
                  </a:lnTo>
                  <a:lnTo>
                    <a:pt x="744931" y="180873"/>
                  </a:lnTo>
                  <a:lnTo>
                    <a:pt x="744931" y="140677"/>
                  </a:lnTo>
                  <a:lnTo>
                    <a:pt x="624128" y="140677"/>
                  </a:lnTo>
                  <a:lnTo>
                    <a:pt x="624128" y="0"/>
                  </a:lnTo>
                  <a:lnTo>
                    <a:pt x="583869" y="0"/>
                  </a:lnTo>
                  <a:lnTo>
                    <a:pt x="583869" y="502424"/>
                  </a:lnTo>
                  <a:lnTo>
                    <a:pt x="463067" y="502424"/>
                  </a:lnTo>
                  <a:lnTo>
                    <a:pt x="463067" y="361746"/>
                  </a:lnTo>
                  <a:lnTo>
                    <a:pt x="583869" y="361746"/>
                  </a:lnTo>
                  <a:lnTo>
                    <a:pt x="583869" y="321551"/>
                  </a:lnTo>
                  <a:lnTo>
                    <a:pt x="463067" y="321551"/>
                  </a:lnTo>
                  <a:lnTo>
                    <a:pt x="463067" y="180873"/>
                  </a:lnTo>
                  <a:lnTo>
                    <a:pt x="583869" y="180873"/>
                  </a:lnTo>
                  <a:lnTo>
                    <a:pt x="583869" y="140677"/>
                  </a:lnTo>
                  <a:lnTo>
                    <a:pt x="463067" y="140677"/>
                  </a:lnTo>
                  <a:lnTo>
                    <a:pt x="463067" y="0"/>
                  </a:lnTo>
                  <a:lnTo>
                    <a:pt x="422795" y="0"/>
                  </a:lnTo>
                  <a:lnTo>
                    <a:pt x="422795" y="502424"/>
                  </a:lnTo>
                  <a:lnTo>
                    <a:pt x="302006" y="502424"/>
                  </a:lnTo>
                  <a:lnTo>
                    <a:pt x="302006" y="361746"/>
                  </a:lnTo>
                  <a:lnTo>
                    <a:pt x="422795" y="361746"/>
                  </a:lnTo>
                  <a:lnTo>
                    <a:pt x="422795" y="321551"/>
                  </a:lnTo>
                  <a:lnTo>
                    <a:pt x="302006" y="321551"/>
                  </a:lnTo>
                  <a:lnTo>
                    <a:pt x="302006" y="180873"/>
                  </a:lnTo>
                  <a:lnTo>
                    <a:pt x="422795" y="180873"/>
                  </a:lnTo>
                  <a:lnTo>
                    <a:pt x="422795" y="140677"/>
                  </a:lnTo>
                  <a:lnTo>
                    <a:pt x="302006" y="140677"/>
                  </a:lnTo>
                  <a:lnTo>
                    <a:pt x="302006" y="0"/>
                  </a:lnTo>
                  <a:lnTo>
                    <a:pt x="261734" y="0"/>
                  </a:lnTo>
                  <a:lnTo>
                    <a:pt x="261734" y="140677"/>
                  </a:lnTo>
                  <a:lnTo>
                    <a:pt x="0" y="140677"/>
                  </a:lnTo>
                  <a:lnTo>
                    <a:pt x="0" y="180873"/>
                  </a:lnTo>
                  <a:lnTo>
                    <a:pt x="261734" y="180873"/>
                  </a:lnTo>
                  <a:lnTo>
                    <a:pt x="261734" y="321551"/>
                  </a:lnTo>
                  <a:lnTo>
                    <a:pt x="0" y="321551"/>
                  </a:lnTo>
                  <a:lnTo>
                    <a:pt x="0" y="361746"/>
                  </a:lnTo>
                  <a:lnTo>
                    <a:pt x="261734" y="361746"/>
                  </a:lnTo>
                  <a:lnTo>
                    <a:pt x="261734" y="502424"/>
                  </a:lnTo>
                  <a:lnTo>
                    <a:pt x="0" y="502424"/>
                  </a:lnTo>
                  <a:lnTo>
                    <a:pt x="0" y="542620"/>
                  </a:lnTo>
                  <a:lnTo>
                    <a:pt x="261734" y="542620"/>
                  </a:lnTo>
                  <a:lnTo>
                    <a:pt x="261734" y="683298"/>
                  </a:lnTo>
                  <a:lnTo>
                    <a:pt x="302006" y="683298"/>
                  </a:lnTo>
                  <a:lnTo>
                    <a:pt x="302006" y="542620"/>
                  </a:lnTo>
                  <a:lnTo>
                    <a:pt x="422795" y="542620"/>
                  </a:lnTo>
                  <a:lnTo>
                    <a:pt x="422795" y="683298"/>
                  </a:lnTo>
                  <a:lnTo>
                    <a:pt x="463067" y="683298"/>
                  </a:lnTo>
                  <a:lnTo>
                    <a:pt x="463067" y="542620"/>
                  </a:lnTo>
                  <a:lnTo>
                    <a:pt x="583869" y="542620"/>
                  </a:lnTo>
                  <a:lnTo>
                    <a:pt x="583869" y="683298"/>
                  </a:lnTo>
                  <a:lnTo>
                    <a:pt x="624128" y="683298"/>
                  </a:lnTo>
                  <a:lnTo>
                    <a:pt x="624128" y="542620"/>
                  </a:lnTo>
                  <a:lnTo>
                    <a:pt x="926134" y="542620"/>
                  </a:lnTo>
                  <a:lnTo>
                    <a:pt x="926134" y="502424"/>
                  </a:lnTo>
                  <a:lnTo>
                    <a:pt x="785202" y="502424"/>
                  </a:lnTo>
                  <a:lnTo>
                    <a:pt x="785202" y="361746"/>
                  </a:lnTo>
                  <a:lnTo>
                    <a:pt x="926134" y="361746"/>
                  </a:lnTo>
                  <a:lnTo>
                    <a:pt x="926134" y="321551"/>
                  </a:lnTo>
                  <a:lnTo>
                    <a:pt x="785202" y="321551"/>
                  </a:lnTo>
                  <a:lnTo>
                    <a:pt x="785202" y="180873"/>
                  </a:lnTo>
                  <a:lnTo>
                    <a:pt x="926134" y="180873"/>
                  </a:lnTo>
                  <a:lnTo>
                    <a:pt x="926134" y="140677"/>
                  </a:lnTo>
                  <a:close/>
                </a:path>
              </a:pathLst>
            </a:custGeom>
            <a:solidFill>
              <a:srgbClr val="4E66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41341" y="9744801"/>
              <a:ext cx="181198" cy="180874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1998505" y="2253767"/>
            <a:ext cx="2379980" cy="412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550" b="1" spc="-10" dirty="0">
                <a:solidFill>
                  <a:srgbClr val="17242F"/>
                </a:solidFill>
                <a:latin typeface="Trebuchet MS"/>
                <a:cs typeface="Trebuchet MS"/>
              </a:rPr>
              <a:t>Objek</a:t>
            </a:r>
            <a:r>
              <a:rPr sz="2550" b="1" spc="-18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550" b="1" spc="-10" dirty="0">
                <a:solidFill>
                  <a:srgbClr val="17242F"/>
                </a:solidFill>
                <a:latin typeface="Trebuchet MS"/>
                <a:cs typeface="Trebuchet MS"/>
              </a:rPr>
              <a:t>Penilaian</a:t>
            </a:r>
            <a:endParaRPr sz="2550">
              <a:latin typeface="Trebuchet MS"/>
              <a:cs typeface="Trebuchet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868251" y="3657279"/>
            <a:ext cx="2640330" cy="41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spc="70" dirty="0">
                <a:solidFill>
                  <a:srgbClr val="17242F"/>
                </a:solidFill>
                <a:latin typeface="Trebuchet MS"/>
                <a:cs typeface="Trebuchet MS"/>
              </a:rPr>
              <a:t>Metode</a:t>
            </a:r>
            <a:r>
              <a:rPr sz="2500" b="1" spc="-10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500" b="1" spc="-10" dirty="0">
                <a:solidFill>
                  <a:srgbClr val="17242F"/>
                </a:solidFill>
                <a:latin typeface="Trebuchet MS"/>
                <a:cs typeface="Trebuchet MS"/>
              </a:rPr>
              <a:t>Penilaian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652809" y="4979675"/>
            <a:ext cx="3107055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b="1" spc="50" dirty="0">
                <a:solidFill>
                  <a:srgbClr val="17242F"/>
                </a:solidFill>
                <a:latin typeface="Trebuchet MS"/>
                <a:cs typeface="Trebuchet MS"/>
              </a:rPr>
              <a:t>Mekanisme</a:t>
            </a:r>
            <a:r>
              <a:rPr sz="2450" b="1" spc="-10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7242F"/>
                </a:solidFill>
                <a:latin typeface="Trebuchet MS"/>
                <a:cs typeface="Trebuchet MS"/>
              </a:rPr>
              <a:t>Penilaian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025244" y="6102582"/>
            <a:ext cx="2271395" cy="9245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4940" marR="5080" indent="-142875">
              <a:lnSpc>
                <a:spcPct val="118000"/>
              </a:lnSpc>
              <a:spcBef>
                <a:spcPts val="90"/>
              </a:spcBef>
            </a:pPr>
            <a:r>
              <a:rPr sz="2500" b="1" dirty="0">
                <a:solidFill>
                  <a:srgbClr val="17242F"/>
                </a:solidFill>
                <a:latin typeface="Trebuchet MS"/>
                <a:cs typeface="Trebuchet MS"/>
              </a:rPr>
              <a:t>Pola</a:t>
            </a:r>
            <a:r>
              <a:rPr sz="2500" b="1" spc="-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500" b="1" spc="-10" dirty="0">
                <a:solidFill>
                  <a:srgbClr val="17242F"/>
                </a:solidFill>
                <a:latin typeface="Trebuchet MS"/>
                <a:cs typeface="Trebuchet MS"/>
              </a:rPr>
              <a:t>Hubungan </a:t>
            </a:r>
            <a:r>
              <a:rPr sz="2500" b="1" dirty="0">
                <a:solidFill>
                  <a:srgbClr val="17242F"/>
                </a:solidFill>
                <a:latin typeface="Trebuchet MS"/>
                <a:cs typeface="Trebuchet MS"/>
              </a:rPr>
              <a:t>antar</a:t>
            </a:r>
            <a:r>
              <a:rPr sz="2500" b="1" spc="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500" b="1" spc="-10" dirty="0">
                <a:solidFill>
                  <a:srgbClr val="17242F"/>
                </a:solidFill>
                <a:latin typeface="Trebuchet MS"/>
                <a:cs typeface="Trebuchet MS"/>
              </a:rPr>
              <a:t>Elemen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987255" y="7793561"/>
            <a:ext cx="2437765" cy="41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dirty="0">
                <a:solidFill>
                  <a:srgbClr val="17242F"/>
                </a:solidFill>
                <a:latin typeface="Trebuchet MS"/>
                <a:cs typeface="Trebuchet MS"/>
              </a:rPr>
              <a:t>Waktu</a:t>
            </a:r>
            <a:r>
              <a:rPr sz="25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500" b="1" spc="-10" dirty="0">
                <a:solidFill>
                  <a:srgbClr val="17242F"/>
                </a:solidFill>
                <a:latin typeface="Trebuchet MS"/>
                <a:cs typeface="Trebuchet MS"/>
              </a:rPr>
              <a:t>Penilaian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320690" y="8945274"/>
            <a:ext cx="1735455" cy="916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0975" marR="5080" indent="-168910">
              <a:lnSpc>
                <a:spcPct val="116900"/>
              </a:lnSpc>
              <a:spcBef>
                <a:spcPts val="95"/>
              </a:spcBef>
            </a:pPr>
            <a:r>
              <a:rPr sz="2500" b="1" spc="55" dirty="0">
                <a:solidFill>
                  <a:srgbClr val="17242F"/>
                </a:solidFill>
                <a:latin typeface="Trebuchet MS"/>
                <a:cs typeface="Trebuchet MS"/>
              </a:rPr>
              <a:t>Metodologi </a:t>
            </a:r>
            <a:r>
              <a:rPr sz="2500" b="1" spc="-10" dirty="0">
                <a:solidFill>
                  <a:srgbClr val="17242F"/>
                </a:solidFill>
                <a:latin typeface="Trebuchet MS"/>
                <a:cs typeface="Trebuchet MS"/>
              </a:rPr>
              <a:t>Penilaian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762443" y="847077"/>
            <a:ext cx="3521710" cy="1603375"/>
          </a:xfrm>
          <a:prstGeom prst="rect">
            <a:avLst/>
          </a:prstGeom>
        </p:spPr>
        <p:txBody>
          <a:bodyPr vert="horz" wrap="square" lIns="0" tIns="3829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15"/>
              </a:spcBef>
            </a:pPr>
            <a:r>
              <a:rPr sz="4100" b="1" u="heavy" spc="-1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SEBELUM</a:t>
            </a:r>
            <a:endParaRPr sz="4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700"/>
              </a:spcBef>
            </a:pPr>
            <a:r>
              <a:rPr sz="2400" b="1" spc="-40" dirty="0">
                <a:solidFill>
                  <a:srgbClr val="AC0909"/>
                </a:solidFill>
                <a:latin typeface="Trebuchet MS"/>
                <a:cs typeface="Trebuchet MS"/>
              </a:rPr>
              <a:t>Pemenuhan</a:t>
            </a:r>
            <a:r>
              <a:rPr sz="2400" b="1" spc="-100" dirty="0">
                <a:solidFill>
                  <a:srgbClr val="AC0909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AC0909"/>
                </a:solidFill>
                <a:latin typeface="Trebuchet MS"/>
                <a:cs typeface="Trebuchet MS"/>
              </a:rPr>
              <a:t>infrastruktur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2914302" y="847077"/>
            <a:ext cx="4144010" cy="2022475"/>
          </a:xfrm>
          <a:prstGeom prst="rect">
            <a:avLst/>
          </a:prstGeom>
        </p:spPr>
        <p:txBody>
          <a:bodyPr vert="horz" wrap="square" lIns="0" tIns="382905" rIns="0" bIns="0" rtlCol="0">
            <a:spAutoFit/>
          </a:bodyPr>
          <a:lstStyle/>
          <a:p>
            <a:pPr marL="1104900">
              <a:lnSpc>
                <a:spcPct val="100000"/>
              </a:lnSpc>
              <a:spcBef>
                <a:spcPts val="3015"/>
              </a:spcBef>
            </a:pPr>
            <a:r>
              <a:rPr sz="4100" b="1" u="heavy" spc="-10" dirty="0">
                <a:solidFill>
                  <a:srgbClr val="17242F"/>
                </a:solidFill>
                <a:uFill>
                  <a:solidFill>
                    <a:srgbClr val="17242F"/>
                  </a:solidFill>
                </a:uFill>
                <a:latin typeface="Trebuchet MS"/>
                <a:cs typeface="Trebuchet MS"/>
              </a:rPr>
              <a:t>SETELAH</a:t>
            </a:r>
            <a:endParaRPr sz="4100" dirty="0">
              <a:latin typeface="Trebuchet MS"/>
              <a:cs typeface="Trebuchet MS"/>
            </a:endParaRPr>
          </a:p>
          <a:p>
            <a:pPr marL="521334" marR="5080" indent="-509270">
              <a:lnSpc>
                <a:spcPct val="114599"/>
              </a:lnSpc>
              <a:spcBef>
                <a:spcPts val="1280"/>
              </a:spcBef>
            </a:pPr>
            <a:r>
              <a:rPr sz="2400" b="1" spc="-40" dirty="0">
                <a:solidFill>
                  <a:srgbClr val="AC0909"/>
                </a:solidFill>
                <a:latin typeface="Trebuchet MS"/>
                <a:cs typeface="Trebuchet MS"/>
              </a:rPr>
              <a:t>Pemenuhan</a:t>
            </a:r>
            <a:r>
              <a:rPr sz="2400" b="1" spc="-90" dirty="0">
                <a:solidFill>
                  <a:srgbClr val="AC0909"/>
                </a:solidFill>
                <a:latin typeface="Trebuchet MS"/>
                <a:cs typeface="Trebuchet MS"/>
              </a:rPr>
              <a:t> </a:t>
            </a:r>
            <a:r>
              <a:rPr sz="2400" b="1" spc="-45" dirty="0">
                <a:solidFill>
                  <a:srgbClr val="AC0909"/>
                </a:solidFill>
                <a:latin typeface="Trebuchet MS"/>
                <a:cs typeface="Trebuchet MS"/>
              </a:rPr>
              <a:t>infrastruktur</a:t>
            </a:r>
            <a:r>
              <a:rPr sz="2400" b="1" spc="-85" dirty="0">
                <a:solidFill>
                  <a:srgbClr val="AC0909"/>
                </a:solidFill>
                <a:latin typeface="Trebuchet MS"/>
                <a:cs typeface="Trebuchet MS"/>
              </a:rPr>
              <a:t> </a:t>
            </a:r>
            <a:r>
              <a:rPr sz="2400" b="1" spc="35" dirty="0">
                <a:solidFill>
                  <a:srgbClr val="AC0909"/>
                </a:solidFill>
                <a:latin typeface="Trebuchet MS"/>
                <a:cs typeface="Trebuchet MS"/>
              </a:rPr>
              <a:t>dan </a:t>
            </a:r>
            <a:r>
              <a:rPr sz="2400" b="1" dirty="0">
                <a:solidFill>
                  <a:srgbClr val="AC0909"/>
                </a:solidFill>
                <a:latin typeface="Trebuchet MS"/>
                <a:cs typeface="Trebuchet MS"/>
              </a:rPr>
              <a:t>hasil</a:t>
            </a:r>
            <a:r>
              <a:rPr sz="2400" b="1" spc="-20" dirty="0">
                <a:solidFill>
                  <a:srgbClr val="AC0909"/>
                </a:solidFill>
                <a:latin typeface="Trebuchet MS"/>
                <a:cs typeface="Trebuchet MS"/>
              </a:rPr>
              <a:t> </a:t>
            </a:r>
            <a:r>
              <a:rPr sz="2400" b="1" spc="55" dirty="0">
                <a:solidFill>
                  <a:srgbClr val="AC0909"/>
                </a:solidFill>
                <a:latin typeface="Trebuchet MS"/>
                <a:cs typeface="Trebuchet MS"/>
              </a:rPr>
              <a:t>Kapabilitas</a:t>
            </a:r>
            <a:r>
              <a:rPr sz="2400" b="1" spc="-20" dirty="0">
                <a:solidFill>
                  <a:srgbClr val="AC0909"/>
                </a:solidFill>
                <a:latin typeface="Trebuchet MS"/>
                <a:cs typeface="Trebuchet MS"/>
              </a:rPr>
              <a:t> APIP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82" name="object 8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687637" y="1566834"/>
            <a:ext cx="133349" cy="8401188"/>
          </a:xfrm>
          <a:prstGeom prst="rect">
            <a:avLst/>
          </a:prstGeom>
        </p:spPr>
      </p:pic>
      <p:sp>
        <p:nvSpPr>
          <p:cNvPr id="83" name="object 83"/>
          <p:cNvSpPr txBox="1"/>
          <p:nvPr/>
        </p:nvSpPr>
        <p:spPr>
          <a:xfrm>
            <a:off x="7338706" y="2476542"/>
            <a:ext cx="236855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55" dirty="0">
                <a:solidFill>
                  <a:srgbClr val="AC0909"/>
                </a:solidFill>
                <a:latin typeface="Trebuchet MS"/>
                <a:cs typeface="Trebuchet MS"/>
              </a:rPr>
              <a:t>Kapabilitas</a:t>
            </a:r>
            <a:r>
              <a:rPr sz="2400" b="1" spc="-90" dirty="0">
                <a:solidFill>
                  <a:srgbClr val="AC0909"/>
                </a:solidFill>
                <a:latin typeface="Trebuchet MS"/>
                <a:cs typeface="Trebuchet MS"/>
              </a:rPr>
              <a:t> </a:t>
            </a:r>
            <a:r>
              <a:rPr sz="2400" b="1" spc="-20" dirty="0">
                <a:solidFill>
                  <a:srgbClr val="AC0909"/>
                </a:solidFill>
                <a:latin typeface="Trebuchet MS"/>
                <a:cs typeface="Trebuchet MS"/>
              </a:rPr>
              <a:t>APIP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523825" y="3508195"/>
            <a:ext cx="199898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i="1" spc="-25" dirty="0">
                <a:solidFill>
                  <a:srgbClr val="F09A36"/>
                </a:solidFill>
                <a:latin typeface="Trebuchet MS"/>
                <a:cs typeface="Trebuchet MS"/>
              </a:rPr>
              <a:t>Building</a:t>
            </a:r>
            <a:r>
              <a:rPr sz="2400" b="1" i="1" spc="-120" dirty="0">
                <a:solidFill>
                  <a:srgbClr val="F09A36"/>
                </a:solidFill>
                <a:latin typeface="Trebuchet MS"/>
                <a:cs typeface="Trebuchet MS"/>
              </a:rPr>
              <a:t> </a:t>
            </a:r>
            <a:r>
              <a:rPr sz="2400" b="1" i="1" spc="-20" dirty="0">
                <a:solidFill>
                  <a:srgbClr val="F09A36"/>
                </a:solidFill>
                <a:latin typeface="Trebuchet MS"/>
                <a:cs typeface="Trebuchet MS"/>
              </a:rPr>
              <a:t>Block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949272" y="4725244"/>
            <a:ext cx="3147695" cy="86360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15"/>
              </a:spcBef>
            </a:pPr>
            <a:r>
              <a:rPr sz="2400" b="1" spc="-10" dirty="0">
                <a:solidFill>
                  <a:srgbClr val="1A6E20"/>
                </a:solidFill>
                <a:latin typeface="Trebuchet MS"/>
                <a:cs typeface="Trebuchet MS"/>
              </a:rPr>
              <a:t>Penilaian</a:t>
            </a:r>
            <a:r>
              <a:rPr sz="2400" b="1" spc="-105" dirty="0">
                <a:solidFill>
                  <a:srgbClr val="1A6E20"/>
                </a:solidFill>
                <a:latin typeface="Trebuchet MS"/>
                <a:cs typeface="Trebuchet MS"/>
              </a:rPr>
              <a:t> </a:t>
            </a:r>
            <a:r>
              <a:rPr sz="2400" b="1" spc="50" dirty="0">
                <a:solidFill>
                  <a:srgbClr val="1A6E20"/>
                </a:solidFill>
                <a:latin typeface="Trebuchet MS"/>
                <a:cs typeface="Trebuchet MS"/>
              </a:rPr>
              <a:t>Mandiri</a:t>
            </a:r>
            <a:r>
              <a:rPr sz="2400" b="1" spc="-105" dirty="0">
                <a:solidFill>
                  <a:srgbClr val="1A6E20"/>
                </a:solidFill>
                <a:latin typeface="Trebuchet MS"/>
                <a:cs typeface="Trebuchet MS"/>
              </a:rPr>
              <a:t> </a:t>
            </a:r>
            <a:r>
              <a:rPr sz="2400" b="1" spc="35" dirty="0">
                <a:solidFill>
                  <a:srgbClr val="1A6E20"/>
                </a:solidFill>
                <a:latin typeface="Trebuchet MS"/>
                <a:cs typeface="Trebuchet MS"/>
              </a:rPr>
              <a:t>dan</a:t>
            </a:r>
            <a:endParaRPr sz="2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2400" b="1" i="1" spc="-85" dirty="0">
                <a:solidFill>
                  <a:srgbClr val="1A6E20"/>
                </a:solidFill>
                <a:latin typeface="Trebuchet MS"/>
                <a:cs typeface="Trebuchet MS"/>
              </a:rPr>
              <a:t>Quality</a:t>
            </a:r>
            <a:r>
              <a:rPr sz="2400" b="1" i="1" spc="-75" dirty="0">
                <a:solidFill>
                  <a:srgbClr val="1A6E20"/>
                </a:solidFill>
                <a:latin typeface="Trebuchet MS"/>
                <a:cs typeface="Trebuchet MS"/>
              </a:rPr>
              <a:t> </a:t>
            </a:r>
            <a:r>
              <a:rPr sz="2400" b="1" i="1" spc="40" dirty="0">
                <a:solidFill>
                  <a:srgbClr val="1A6E20"/>
                </a:solidFill>
                <a:latin typeface="Trebuchet MS"/>
                <a:cs typeface="Trebuchet MS"/>
              </a:rPr>
              <a:t>Assurance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666648" y="6140436"/>
            <a:ext cx="3401695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8755">
              <a:lnSpc>
                <a:spcPct val="114599"/>
              </a:lnSpc>
              <a:spcBef>
                <a:spcPts val="95"/>
              </a:spcBef>
            </a:pPr>
            <a:r>
              <a:rPr sz="2400" b="1" spc="-65" dirty="0">
                <a:solidFill>
                  <a:srgbClr val="0D7D83"/>
                </a:solidFill>
                <a:latin typeface="Trebuchet MS"/>
                <a:cs typeface="Trebuchet MS"/>
              </a:rPr>
              <a:t>Belum</a:t>
            </a:r>
            <a:r>
              <a:rPr sz="2400" b="1" spc="-80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0D7D83"/>
                </a:solidFill>
                <a:latin typeface="Trebuchet MS"/>
                <a:cs typeface="Trebuchet MS"/>
              </a:rPr>
              <a:t>dikaitkan</a:t>
            </a:r>
            <a:r>
              <a:rPr sz="2400" b="1" spc="-75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30" dirty="0">
                <a:solidFill>
                  <a:srgbClr val="0D7D83"/>
                </a:solidFill>
                <a:latin typeface="Trebuchet MS"/>
                <a:cs typeface="Trebuchet MS"/>
              </a:rPr>
              <a:t>pola </a:t>
            </a:r>
            <a:r>
              <a:rPr sz="2400" b="1" dirty="0">
                <a:solidFill>
                  <a:srgbClr val="0D7D83"/>
                </a:solidFill>
                <a:latin typeface="Trebuchet MS"/>
                <a:cs typeface="Trebuchet MS"/>
              </a:rPr>
              <a:t>hubungan</a:t>
            </a:r>
            <a:r>
              <a:rPr sz="2400" b="1" spc="-20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0D7D83"/>
                </a:solidFill>
                <a:latin typeface="Trebuchet MS"/>
                <a:cs typeface="Trebuchet MS"/>
              </a:rPr>
              <a:t>antar</a:t>
            </a:r>
            <a:r>
              <a:rPr sz="2400" b="1" spc="-20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0D7D83"/>
                </a:solidFill>
                <a:latin typeface="Trebuchet MS"/>
                <a:cs typeface="Trebuchet MS"/>
              </a:rPr>
              <a:t>elemen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626197" y="9213960"/>
            <a:ext cx="379412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-10" dirty="0">
                <a:solidFill>
                  <a:srgbClr val="FF5757"/>
                </a:solidFill>
                <a:latin typeface="Trebuchet MS"/>
                <a:cs typeface="Trebuchet MS"/>
              </a:rPr>
              <a:t>Terkesan</a:t>
            </a:r>
            <a:r>
              <a:rPr sz="2400" b="1" spc="-110" dirty="0">
                <a:solidFill>
                  <a:srgbClr val="FF5757"/>
                </a:solidFill>
                <a:latin typeface="Trebuchet MS"/>
                <a:cs typeface="Trebuchet MS"/>
              </a:rPr>
              <a:t> </a:t>
            </a:r>
            <a:r>
              <a:rPr sz="2400" b="1" spc="-20" dirty="0">
                <a:solidFill>
                  <a:srgbClr val="FF5757"/>
                </a:solidFill>
                <a:latin typeface="Trebuchet MS"/>
                <a:cs typeface="Trebuchet MS"/>
              </a:rPr>
              <a:t>document</a:t>
            </a:r>
            <a:r>
              <a:rPr sz="2400" b="1" spc="-105" dirty="0">
                <a:solidFill>
                  <a:srgbClr val="FF5757"/>
                </a:solidFill>
                <a:latin typeface="Trebuchet MS"/>
                <a:cs typeface="Trebuchet MS"/>
              </a:rPr>
              <a:t> </a:t>
            </a:r>
            <a:r>
              <a:rPr sz="2400" b="1" spc="90" dirty="0">
                <a:solidFill>
                  <a:srgbClr val="FF5757"/>
                </a:solidFill>
                <a:latin typeface="Trebuchet MS"/>
                <a:cs typeface="Trebuchet MS"/>
              </a:rPr>
              <a:t>based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712255" y="7555629"/>
            <a:ext cx="5212715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51915" marR="5080" indent="-1339850">
              <a:lnSpc>
                <a:spcPct val="114599"/>
              </a:lnSpc>
              <a:spcBef>
                <a:spcPts val="95"/>
              </a:spcBef>
            </a:pPr>
            <a:r>
              <a:rPr sz="2400" b="1" dirty="0">
                <a:solidFill>
                  <a:srgbClr val="0000FF"/>
                </a:solidFill>
                <a:latin typeface="Trebuchet MS"/>
                <a:cs typeface="Trebuchet MS"/>
              </a:rPr>
              <a:t>Tidak</a:t>
            </a:r>
            <a:r>
              <a:rPr sz="2400" b="1" spc="-11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0000FF"/>
                </a:solidFill>
                <a:latin typeface="Trebuchet MS"/>
                <a:cs typeface="Trebuchet MS"/>
              </a:rPr>
              <a:t>secara</a:t>
            </a:r>
            <a:r>
              <a:rPr sz="2400" b="1" spc="-10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400" b="1" spc="-45" dirty="0">
                <a:solidFill>
                  <a:srgbClr val="0000FF"/>
                </a:solidFill>
                <a:latin typeface="Trebuchet MS"/>
                <a:cs typeface="Trebuchet MS"/>
              </a:rPr>
              <a:t>periodik,</a:t>
            </a:r>
            <a:r>
              <a:rPr sz="2400" b="1" spc="-10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400" b="1" spc="40" dirty="0">
                <a:solidFill>
                  <a:srgbClr val="0000FF"/>
                </a:solidFill>
                <a:latin typeface="Trebuchet MS"/>
                <a:cs typeface="Trebuchet MS"/>
              </a:rPr>
              <a:t>dilaksanakan </a:t>
            </a:r>
            <a:r>
              <a:rPr sz="2400" b="1" spc="65" dirty="0">
                <a:solidFill>
                  <a:srgbClr val="0000FF"/>
                </a:solidFill>
                <a:latin typeface="Trebuchet MS"/>
                <a:cs typeface="Trebuchet MS"/>
              </a:rPr>
              <a:t>sesuai</a:t>
            </a:r>
            <a:r>
              <a:rPr sz="2400" b="1" spc="-10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Trebuchet MS"/>
                <a:cs typeface="Trebuchet MS"/>
              </a:rPr>
              <a:t>kebutuhan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3909839" y="3329236"/>
            <a:ext cx="223710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i="1" spc="50" dirty="0">
                <a:solidFill>
                  <a:srgbClr val="F09A36"/>
                </a:solidFill>
                <a:latin typeface="Trebuchet MS"/>
                <a:cs typeface="Trebuchet MS"/>
              </a:rPr>
              <a:t>Scoring</a:t>
            </a:r>
            <a:r>
              <a:rPr sz="2400" b="1" i="1" spc="-114" dirty="0">
                <a:solidFill>
                  <a:srgbClr val="F09A36"/>
                </a:solidFill>
                <a:latin typeface="Trebuchet MS"/>
                <a:cs typeface="Trebuchet MS"/>
              </a:rPr>
              <a:t> </a:t>
            </a:r>
            <a:r>
              <a:rPr sz="2400" b="1" i="1" spc="-10" dirty="0">
                <a:solidFill>
                  <a:srgbClr val="F09A36"/>
                </a:solidFill>
                <a:latin typeface="Trebuchet MS"/>
                <a:cs typeface="Trebuchet MS"/>
              </a:rPr>
              <a:t>System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3011336" y="4399233"/>
            <a:ext cx="3825875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12140">
              <a:lnSpc>
                <a:spcPct val="114599"/>
              </a:lnSpc>
              <a:spcBef>
                <a:spcPts val="95"/>
              </a:spcBef>
            </a:pPr>
            <a:r>
              <a:rPr sz="2400" b="1" spc="-10" dirty="0">
                <a:solidFill>
                  <a:srgbClr val="1A6E20"/>
                </a:solidFill>
                <a:latin typeface="Trebuchet MS"/>
                <a:cs typeface="Trebuchet MS"/>
              </a:rPr>
              <a:t>Penilaian</a:t>
            </a:r>
            <a:r>
              <a:rPr sz="2400" b="1" spc="-114" dirty="0">
                <a:solidFill>
                  <a:srgbClr val="1A6E20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1A6E20"/>
                </a:solidFill>
                <a:latin typeface="Trebuchet MS"/>
                <a:cs typeface="Trebuchet MS"/>
              </a:rPr>
              <a:t>Mandiri, Evaluasi,</a:t>
            </a:r>
            <a:r>
              <a:rPr sz="2400" b="1" spc="-55" dirty="0">
                <a:solidFill>
                  <a:srgbClr val="1A6E20"/>
                </a:solidFill>
                <a:latin typeface="Trebuchet MS"/>
                <a:cs typeface="Trebuchet MS"/>
              </a:rPr>
              <a:t> </a:t>
            </a:r>
            <a:r>
              <a:rPr sz="2400" b="1" spc="60" dirty="0">
                <a:solidFill>
                  <a:srgbClr val="1A6E20"/>
                </a:solidFill>
                <a:latin typeface="Trebuchet MS"/>
                <a:cs typeface="Trebuchet MS"/>
              </a:rPr>
              <a:t>dan</a:t>
            </a:r>
            <a:r>
              <a:rPr sz="2400" b="1" spc="-55" dirty="0">
                <a:solidFill>
                  <a:srgbClr val="1A6E20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1A6E20"/>
                </a:solidFill>
                <a:latin typeface="Trebuchet MS"/>
                <a:cs typeface="Trebuchet MS"/>
              </a:rPr>
              <a:t>Ekspos</a:t>
            </a:r>
            <a:r>
              <a:rPr sz="2400" b="1" spc="-55" dirty="0">
                <a:solidFill>
                  <a:srgbClr val="1A6E20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1A6E20"/>
                </a:solidFill>
                <a:latin typeface="Trebuchet MS"/>
                <a:cs typeface="Trebuchet MS"/>
              </a:rPr>
              <a:t>Panel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2243233" y="5642975"/>
            <a:ext cx="5361940" cy="4173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95"/>
              </a:spcBef>
            </a:pPr>
            <a:r>
              <a:rPr sz="2400" b="1" dirty="0">
                <a:solidFill>
                  <a:srgbClr val="0D7D83"/>
                </a:solidFill>
                <a:latin typeface="Trebuchet MS"/>
                <a:cs typeface="Trebuchet MS"/>
              </a:rPr>
              <a:t>Lima</a:t>
            </a:r>
            <a:r>
              <a:rPr sz="2400" b="1" spc="-120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-65" dirty="0">
                <a:solidFill>
                  <a:srgbClr val="0D7D83"/>
                </a:solidFill>
                <a:latin typeface="Trebuchet MS"/>
                <a:cs typeface="Trebuchet MS"/>
              </a:rPr>
              <a:t>Elemen</a:t>
            </a:r>
            <a:r>
              <a:rPr sz="2400" b="1" spc="-114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130" dirty="0">
                <a:solidFill>
                  <a:srgbClr val="0D7D83"/>
                </a:solidFill>
                <a:latin typeface="Trebuchet MS"/>
                <a:cs typeface="Trebuchet MS"/>
              </a:rPr>
              <a:t>pada</a:t>
            </a:r>
            <a:r>
              <a:rPr sz="2400" b="1" spc="-114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-20" dirty="0">
                <a:solidFill>
                  <a:srgbClr val="0D7D83"/>
                </a:solidFill>
                <a:latin typeface="Trebuchet MS"/>
                <a:cs typeface="Trebuchet MS"/>
              </a:rPr>
              <a:t>Komponen</a:t>
            </a:r>
            <a:r>
              <a:rPr sz="2400" b="1" spc="-120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0D7D83"/>
                </a:solidFill>
                <a:latin typeface="Trebuchet MS"/>
                <a:cs typeface="Trebuchet MS"/>
              </a:rPr>
              <a:t>Enabler </a:t>
            </a:r>
            <a:r>
              <a:rPr sz="2400" b="1" spc="70" dirty="0">
                <a:solidFill>
                  <a:srgbClr val="0D7D83"/>
                </a:solidFill>
                <a:latin typeface="Trebuchet MS"/>
                <a:cs typeface="Trebuchet MS"/>
              </a:rPr>
              <a:t>saling</a:t>
            </a:r>
            <a:r>
              <a:rPr sz="2400" b="1" spc="-75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0D7D83"/>
                </a:solidFill>
                <a:latin typeface="Trebuchet MS"/>
                <a:cs typeface="Trebuchet MS"/>
              </a:rPr>
              <a:t>berkaitan</a:t>
            </a:r>
            <a:r>
              <a:rPr sz="2400" b="1" spc="-70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0D7D83"/>
                </a:solidFill>
                <a:latin typeface="Trebuchet MS"/>
                <a:cs typeface="Trebuchet MS"/>
              </a:rPr>
              <a:t>satu</a:t>
            </a:r>
            <a:r>
              <a:rPr sz="2400" b="1" spc="-70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125" dirty="0">
                <a:solidFill>
                  <a:srgbClr val="0D7D83"/>
                </a:solidFill>
                <a:latin typeface="Trebuchet MS"/>
                <a:cs typeface="Trebuchet MS"/>
              </a:rPr>
              <a:t>sama</a:t>
            </a:r>
            <a:r>
              <a:rPr sz="2400" b="1" spc="-75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0D7D83"/>
                </a:solidFill>
                <a:latin typeface="Trebuchet MS"/>
                <a:cs typeface="Trebuchet MS"/>
              </a:rPr>
              <a:t>lain</a:t>
            </a:r>
            <a:r>
              <a:rPr sz="2400" b="1" spc="-70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35" dirty="0">
                <a:solidFill>
                  <a:srgbClr val="0D7D83"/>
                </a:solidFill>
                <a:latin typeface="Trebuchet MS"/>
                <a:cs typeface="Trebuchet MS"/>
              </a:rPr>
              <a:t>dan </a:t>
            </a:r>
            <a:r>
              <a:rPr sz="2400" b="1" spc="-10" dirty="0">
                <a:solidFill>
                  <a:srgbClr val="0D7D83"/>
                </a:solidFill>
                <a:latin typeface="Trebuchet MS"/>
                <a:cs typeface="Trebuchet MS"/>
              </a:rPr>
              <a:t>mendukung</a:t>
            </a:r>
            <a:r>
              <a:rPr sz="2400" b="1" spc="-114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-65" dirty="0">
                <a:solidFill>
                  <a:srgbClr val="0D7D83"/>
                </a:solidFill>
                <a:latin typeface="Trebuchet MS"/>
                <a:cs typeface="Trebuchet MS"/>
              </a:rPr>
              <a:t>Elemen</a:t>
            </a:r>
            <a:r>
              <a:rPr sz="2400" b="1" spc="-114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0D7D83"/>
                </a:solidFill>
                <a:latin typeface="Trebuchet MS"/>
                <a:cs typeface="Trebuchet MS"/>
              </a:rPr>
              <a:t>Peran</a:t>
            </a:r>
            <a:r>
              <a:rPr sz="2400" b="1" spc="-114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35" dirty="0">
                <a:solidFill>
                  <a:srgbClr val="0D7D83"/>
                </a:solidFill>
                <a:latin typeface="Trebuchet MS"/>
                <a:cs typeface="Trebuchet MS"/>
              </a:rPr>
              <a:t>dan </a:t>
            </a:r>
            <a:r>
              <a:rPr sz="2400" b="1" dirty="0">
                <a:solidFill>
                  <a:srgbClr val="0D7D83"/>
                </a:solidFill>
                <a:latin typeface="Trebuchet MS"/>
                <a:cs typeface="Trebuchet MS"/>
              </a:rPr>
              <a:t>Layanan</a:t>
            </a:r>
            <a:r>
              <a:rPr sz="2400" b="1" spc="-65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130" dirty="0">
                <a:solidFill>
                  <a:srgbClr val="0D7D83"/>
                </a:solidFill>
                <a:latin typeface="Trebuchet MS"/>
                <a:cs typeface="Trebuchet MS"/>
              </a:rPr>
              <a:t>pada</a:t>
            </a:r>
            <a:r>
              <a:rPr sz="2400" b="1" spc="-60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-20" dirty="0">
                <a:solidFill>
                  <a:srgbClr val="0D7D83"/>
                </a:solidFill>
                <a:latin typeface="Trebuchet MS"/>
                <a:cs typeface="Trebuchet MS"/>
              </a:rPr>
              <a:t>Komponen</a:t>
            </a:r>
            <a:r>
              <a:rPr sz="2400" b="1" spc="-60" dirty="0">
                <a:solidFill>
                  <a:srgbClr val="0D7D83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0D7D83"/>
                </a:solidFill>
                <a:latin typeface="Trebuchet MS"/>
                <a:cs typeface="Trebuchet MS"/>
              </a:rPr>
              <a:t>Delivery</a:t>
            </a:r>
            <a:endParaRPr sz="2400">
              <a:latin typeface="Trebuchet MS"/>
              <a:cs typeface="Trebuchet MS"/>
            </a:endParaRPr>
          </a:p>
          <a:p>
            <a:pPr marL="129539" marR="121920" algn="ctr">
              <a:lnSpc>
                <a:spcPct val="114599"/>
              </a:lnSpc>
              <a:spcBef>
                <a:spcPts val="1790"/>
              </a:spcBef>
            </a:pPr>
            <a:r>
              <a:rPr sz="2400" b="1" spc="-10" dirty="0">
                <a:solidFill>
                  <a:srgbClr val="0000FF"/>
                </a:solidFill>
                <a:latin typeface="Trebuchet MS"/>
                <a:cs typeface="Trebuchet MS"/>
              </a:rPr>
              <a:t>Penilaian</a:t>
            </a:r>
            <a:r>
              <a:rPr sz="2400" b="1" spc="-8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rebuchet MS"/>
                <a:cs typeface="Trebuchet MS"/>
              </a:rPr>
              <a:t>dilakukan</a:t>
            </a:r>
            <a:r>
              <a:rPr sz="2400" b="1" spc="-8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0000FF"/>
                </a:solidFill>
                <a:latin typeface="Trebuchet MS"/>
                <a:cs typeface="Trebuchet MS"/>
              </a:rPr>
              <a:t>secara</a:t>
            </a:r>
            <a:r>
              <a:rPr sz="2400" b="1" spc="-8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Trebuchet MS"/>
                <a:cs typeface="Trebuchet MS"/>
              </a:rPr>
              <a:t>periodik </a:t>
            </a:r>
            <a:r>
              <a:rPr sz="2400" b="1" spc="-60" dirty="0">
                <a:solidFill>
                  <a:srgbClr val="0000FF"/>
                </a:solidFill>
                <a:latin typeface="Trebuchet MS"/>
                <a:cs typeface="Trebuchet MS"/>
              </a:rPr>
              <a:t>Timeline</a:t>
            </a:r>
            <a:r>
              <a:rPr sz="2400" b="1" spc="-11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Trebuchet MS"/>
                <a:cs typeface="Trebuchet MS"/>
              </a:rPr>
              <a:t>Penilaian</a:t>
            </a:r>
            <a:r>
              <a:rPr sz="2400" b="1" spc="-11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400" b="1" spc="75" dirty="0">
                <a:solidFill>
                  <a:srgbClr val="0000FF"/>
                </a:solidFill>
                <a:latin typeface="Trebuchet MS"/>
                <a:cs typeface="Trebuchet MS"/>
              </a:rPr>
              <a:t>selaras</a:t>
            </a:r>
            <a:r>
              <a:rPr sz="2400" b="1" spc="-11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400" b="1" spc="45" dirty="0">
                <a:solidFill>
                  <a:srgbClr val="0000FF"/>
                </a:solidFill>
                <a:latin typeface="Trebuchet MS"/>
                <a:cs typeface="Trebuchet MS"/>
              </a:rPr>
              <a:t>dengan </a:t>
            </a:r>
            <a:r>
              <a:rPr sz="2400" b="1" spc="-10" dirty="0">
                <a:solidFill>
                  <a:srgbClr val="0000FF"/>
                </a:solidFill>
                <a:latin typeface="Trebuchet MS"/>
                <a:cs typeface="Trebuchet MS"/>
              </a:rPr>
              <a:t>Penilaian</a:t>
            </a:r>
            <a:r>
              <a:rPr sz="2400" b="1" spc="-114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rebuchet MS"/>
                <a:cs typeface="Trebuchet MS"/>
              </a:rPr>
              <a:t>SPIP</a:t>
            </a:r>
            <a:r>
              <a:rPr sz="2400" b="1" spc="-114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Trebuchet MS"/>
                <a:cs typeface="Trebuchet MS"/>
              </a:rPr>
              <a:t>Terintegrasi</a:t>
            </a:r>
            <a:endParaRPr sz="2400">
              <a:latin typeface="Trebuchet MS"/>
              <a:cs typeface="Trebuchet MS"/>
            </a:endParaRPr>
          </a:p>
          <a:p>
            <a:pPr marR="135255" algn="ctr">
              <a:lnSpc>
                <a:spcPct val="100000"/>
              </a:lnSpc>
              <a:spcBef>
                <a:spcPts val="1590"/>
              </a:spcBef>
            </a:pPr>
            <a:r>
              <a:rPr sz="2400" b="1" spc="50" dirty="0">
                <a:solidFill>
                  <a:srgbClr val="FF5757"/>
                </a:solidFill>
                <a:latin typeface="Trebuchet MS"/>
                <a:cs typeface="Trebuchet MS"/>
              </a:rPr>
              <a:t>Mengedepankan</a:t>
            </a:r>
            <a:endParaRPr sz="2400">
              <a:latin typeface="Trebuchet MS"/>
              <a:cs typeface="Trebuchet MS"/>
            </a:endParaRPr>
          </a:p>
          <a:p>
            <a:pPr marR="135255" algn="ctr">
              <a:lnSpc>
                <a:spcPct val="100000"/>
              </a:lnSpc>
              <a:spcBef>
                <a:spcPts val="420"/>
              </a:spcBef>
            </a:pPr>
            <a:r>
              <a:rPr sz="2400" b="1" i="1" dirty="0">
                <a:solidFill>
                  <a:srgbClr val="FF5757"/>
                </a:solidFill>
                <a:latin typeface="Trebuchet MS"/>
                <a:cs typeface="Trebuchet MS"/>
              </a:rPr>
              <a:t>substance</a:t>
            </a:r>
            <a:r>
              <a:rPr sz="2400" b="1" i="1" spc="40" dirty="0">
                <a:solidFill>
                  <a:srgbClr val="FF5757"/>
                </a:solidFill>
                <a:latin typeface="Trebuchet MS"/>
                <a:cs typeface="Trebuchet MS"/>
              </a:rPr>
              <a:t> </a:t>
            </a:r>
            <a:r>
              <a:rPr sz="2400" b="1" i="1" spc="-70" dirty="0">
                <a:solidFill>
                  <a:srgbClr val="FF5757"/>
                </a:solidFill>
                <a:latin typeface="Trebuchet MS"/>
                <a:cs typeface="Trebuchet MS"/>
              </a:rPr>
              <a:t>over</a:t>
            </a:r>
            <a:r>
              <a:rPr sz="2400" b="1" i="1" spc="40" dirty="0">
                <a:solidFill>
                  <a:srgbClr val="FF5757"/>
                </a:solidFill>
                <a:latin typeface="Trebuchet MS"/>
                <a:cs typeface="Trebuchet MS"/>
              </a:rPr>
              <a:t> </a:t>
            </a:r>
            <a:r>
              <a:rPr sz="2400" b="1" i="1" spc="-20" dirty="0">
                <a:solidFill>
                  <a:srgbClr val="FF5757"/>
                </a:solidFill>
                <a:latin typeface="Trebuchet MS"/>
                <a:cs typeface="Trebuchet MS"/>
              </a:rPr>
              <a:t>form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92" name="object 9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347754" y="1566834"/>
            <a:ext cx="133349" cy="8401188"/>
          </a:xfrm>
          <a:prstGeom prst="rect">
            <a:avLst/>
          </a:prstGeom>
        </p:spPr>
      </p:pic>
      <p:grpSp>
        <p:nvGrpSpPr>
          <p:cNvPr id="93" name="object 93"/>
          <p:cNvGrpSpPr/>
          <p:nvPr/>
        </p:nvGrpSpPr>
        <p:grpSpPr>
          <a:xfrm>
            <a:off x="0" y="10016500"/>
            <a:ext cx="18288000" cy="270510"/>
            <a:chOff x="0" y="10016500"/>
            <a:chExt cx="18288000" cy="270510"/>
          </a:xfrm>
        </p:grpSpPr>
        <p:sp>
          <p:nvSpPr>
            <p:cNvPr id="94" name="object 94"/>
            <p:cNvSpPr/>
            <p:nvPr/>
          </p:nvSpPr>
          <p:spPr>
            <a:xfrm>
              <a:off x="0" y="10016500"/>
              <a:ext cx="18288000" cy="270510"/>
            </a:xfrm>
            <a:custGeom>
              <a:avLst/>
              <a:gdLst/>
              <a:ahLst/>
              <a:cxnLst/>
              <a:rect l="l" t="t" r="r" b="b"/>
              <a:pathLst>
                <a:path w="18288000" h="270509">
                  <a:moveTo>
                    <a:pt x="18287999" y="270499"/>
                  </a:moveTo>
                  <a:lnTo>
                    <a:pt x="0" y="270499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70499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501831" y="10016500"/>
              <a:ext cx="13284835" cy="270510"/>
            </a:xfrm>
            <a:custGeom>
              <a:avLst/>
              <a:gdLst/>
              <a:ahLst/>
              <a:cxnLst/>
              <a:rect l="l" t="t" r="r" b="b"/>
              <a:pathLst>
                <a:path w="13284835" h="270509">
                  <a:moveTo>
                    <a:pt x="13284336" y="270499"/>
                  </a:moveTo>
                  <a:lnTo>
                    <a:pt x="0" y="270499"/>
                  </a:lnTo>
                  <a:lnTo>
                    <a:pt x="11505" y="234452"/>
                  </a:lnTo>
                  <a:lnTo>
                    <a:pt x="29809" y="194551"/>
                  </a:lnTo>
                  <a:lnTo>
                    <a:pt x="52573" y="157389"/>
                  </a:lnTo>
                  <a:lnTo>
                    <a:pt x="79452" y="123311"/>
                  </a:lnTo>
                  <a:lnTo>
                    <a:pt x="110103" y="92660"/>
                  </a:lnTo>
                  <a:lnTo>
                    <a:pt x="144181" y="65781"/>
                  </a:lnTo>
                  <a:lnTo>
                    <a:pt x="181343" y="43017"/>
                  </a:lnTo>
                  <a:lnTo>
                    <a:pt x="221244" y="24713"/>
                  </a:lnTo>
                  <a:lnTo>
                    <a:pt x="263540" y="11213"/>
                  </a:lnTo>
                  <a:lnTo>
                    <a:pt x="307888" y="2860"/>
                  </a:lnTo>
                  <a:lnTo>
                    <a:pt x="353942" y="0"/>
                  </a:lnTo>
                  <a:lnTo>
                    <a:pt x="12930392" y="0"/>
                  </a:lnTo>
                  <a:lnTo>
                    <a:pt x="12976447" y="2860"/>
                  </a:lnTo>
                  <a:lnTo>
                    <a:pt x="13020795" y="11213"/>
                  </a:lnTo>
                  <a:lnTo>
                    <a:pt x="13063091" y="24713"/>
                  </a:lnTo>
                  <a:lnTo>
                    <a:pt x="13102992" y="43017"/>
                  </a:lnTo>
                  <a:lnTo>
                    <a:pt x="13140154" y="65781"/>
                  </a:lnTo>
                  <a:lnTo>
                    <a:pt x="13174233" y="92660"/>
                  </a:lnTo>
                  <a:lnTo>
                    <a:pt x="13204883" y="123311"/>
                  </a:lnTo>
                  <a:lnTo>
                    <a:pt x="13231763" y="157389"/>
                  </a:lnTo>
                  <a:lnTo>
                    <a:pt x="13254527" y="194551"/>
                  </a:lnTo>
                  <a:lnTo>
                    <a:pt x="13272831" y="234452"/>
                  </a:lnTo>
                  <a:lnTo>
                    <a:pt x="13284336" y="270499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144591" y="10016500"/>
              <a:ext cx="9999345" cy="270510"/>
            </a:xfrm>
            <a:custGeom>
              <a:avLst/>
              <a:gdLst/>
              <a:ahLst/>
              <a:cxnLst/>
              <a:rect l="l" t="t" r="r" b="b"/>
              <a:pathLst>
                <a:path w="9999345" h="270509">
                  <a:moveTo>
                    <a:pt x="9998817" y="270499"/>
                  </a:moveTo>
                  <a:lnTo>
                    <a:pt x="0" y="270499"/>
                  </a:lnTo>
                  <a:lnTo>
                    <a:pt x="11505" y="234452"/>
                  </a:lnTo>
                  <a:lnTo>
                    <a:pt x="29809" y="194551"/>
                  </a:lnTo>
                  <a:lnTo>
                    <a:pt x="52573" y="157389"/>
                  </a:lnTo>
                  <a:lnTo>
                    <a:pt x="79452" y="123311"/>
                  </a:lnTo>
                  <a:lnTo>
                    <a:pt x="110103" y="92660"/>
                  </a:lnTo>
                  <a:lnTo>
                    <a:pt x="144181" y="65781"/>
                  </a:lnTo>
                  <a:lnTo>
                    <a:pt x="181343" y="43017"/>
                  </a:lnTo>
                  <a:lnTo>
                    <a:pt x="221244" y="24713"/>
                  </a:lnTo>
                  <a:lnTo>
                    <a:pt x="263540" y="11213"/>
                  </a:lnTo>
                  <a:lnTo>
                    <a:pt x="307888" y="2860"/>
                  </a:lnTo>
                  <a:lnTo>
                    <a:pt x="353943" y="0"/>
                  </a:lnTo>
                  <a:lnTo>
                    <a:pt x="9644874" y="0"/>
                  </a:lnTo>
                  <a:lnTo>
                    <a:pt x="9690928" y="2860"/>
                  </a:lnTo>
                  <a:lnTo>
                    <a:pt x="9735275" y="11213"/>
                  </a:lnTo>
                  <a:lnTo>
                    <a:pt x="9777572" y="24713"/>
                  </a:lnTo>
                  <a:lnTo>
                    <a:pt x="9817473" y="43017"/>
                  </a:lnTo>
                  <a:lnTo>
                    <a:pt x="9854635" y="65781"/>
                  </a:lnTo>
                  <a:lnTo>
                    <a:pt x="9888713" y="92660"/>
                  </a:lnTo>
                  <a:lnTo>
                    <a:pt x="9919364" y="123311"/>
                  </a:lnTo>
                  <a:lnTo>
                    <a:pt x="9946244" y="157389"/>
                  </a:lnTo>
                  <a:lnTo>
                    <a:pt x="9969007" y="194551"/>
                  </a:lnTo>
                  <a:lnTo>
                    <a:pt x="9987312" y="234452"/>
                  </a:lnTo>
                  <a:lnTo>
                    <a:pt x="9998817" y="270499"/>
                  </a:lnTo>
                  <a:close/>
                </a:path>
              </a:pathLst>
            </a:custGeom>
            <a:solidFill>
              <a:srgbClr val="FDB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B574EDE-3CBA-FCBA-754F-A0A58F0C2CE7}"/>
              </a:ext>
            </a:extLst>
          </p:cNvPr>
          <p:cNvSpPr txBox="1"/>
          <p:nvPr/>
        </p:nvSpPr>
        <p:spPr>
          <a:xfrm>
            <a:off x="13411200" y="813485"/>
            <a:ext cx="433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Perka</a:t>
            </a:r>
            <a:r>
              <a:rPr lang="en-US" dirty="0"/>
              <a:t> BPKP </a:t>
            </a:r>
            <a:r>
              <a:rPr lang="en-US" dirty="0" err="1"/>
              <a:t>Nomor</a:t>
            </a:r>
            <a:r>
              <a:rPr lang="en-US" dirty="0"/>
              <a:t> 8 </a:t>
            </a:r>
            <a:r>
              <a:rPr lang="en-US" dirty="0" err="1"/>
              <a:t>Tahun</a:t>
            </a:r>
            <a:r>
              <a:rPr lang="en-US" dirty="0"/>
              <a:t> 2021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147445"/>
            <a:chOff x="0" y="3"/>
            <a:chExt cx="18288000" cy="1147445"/>
          </a:xfrm>
        </p:grpSpPr>
        <p:sp>
          <p:nvSpPr>
            <p:cNvPr id="3" name="object 3"/>
            <p:cNvSpPr/>
            <p:nvPr/>
          </p:nvSpPr>
          <p:spPr>
            <a:xfrm>
              <a:off x="10714762" y="3"/>
              <a:ext cx="7573645" cy="795020"/>
            </a:xfrm>
            <a:custGeom>
              <a:avLst/>
              <a:gdLst/>
              <a:ahLst/>
              <a:cxnLst/>
              <a:rect l="l" t="t" r="r" b="b"/>
              <a:pathLst>
                <a:path w="7573645" h="795020">
                  <a:moveTo>
                    <a:pt x="7573237" y="794635"/>
                  </a:moveTo>
                  <a:lnTo>
                    <a:pt x="0" y="794635"/>
                  </a:lnTo>
                  <a:lnTo>
                    <a:pt x="794635" y="0"/>
                  </a:lnTo>
                  <a:lnTo>
                    <a:pt x="7573237" y="0"/>
                  </a:lnTo>
                  <a:lnTo>
                    <a:pt x="7573237" y="794635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"/>
              <a:ext cx="12806045" cy="1147445"/>
            </a:xfrm>
            <a:custGeom>
              <a:avLst/>
              <a:gdLst/>
              <a:ahLst/>
              <a:cxnLst/>
              <a:rect l="l" t="t" r="r" b="b"/>
              <a:pathLst>
                <a:path w="12806045" h="1147445">
                  <a:moveTo>
                    <a:pt x="11658488" y="1147338"/>
                  </a:moveTo>
                  <a:lnTo>
                    <a:pt x="0" y="1147338"/>
                  </a:lnTo>
                  <a:lnTo>
                    <a:pt x="0" y="0"/>
                  </a:lnTo>
                  <a:lnTo>
                    <a:pt x="12805827" y="0"/>
                  </a:lnTo>
                  <a:lnTo>
                    <a:pt x="11658488" y="1147338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0" y="10016504"/>
            <a:ext cx="18288000" cy="270510"/>
            <a:chOff x="0" y="10016504"/>
            <a:chExt cx="18288000" cy="270510"/>
          </a:xfrm>
        </p:grpSpPr>
        <p:sp>
          <p:nvSpPr>
            <p:cNvPr id="29" name="object 29"/>
            <p:cNvSpPr/>
            <p:nvPr/>
          </p:nvSpPr>
          <p:spPr>
            <a:xfrm>
              <a:off x="0" y="10016504"/>
              <a:ext cx="18288000" cy="270510"/>
            </a:xfrm>
            <a:custGeom>
              <a:avLst/>
              <a:gdLst/>
              <a:ahLst/>
              <a:cxnLst/>
              <a:rect l="l" t="t" r="r" b="b"/>
              <a:pathLst>
                <a:path w="18288000" h="270509">
                  <a:moveTo>
                    <a:pt x="18287999" y="270494"/>
                  </a:moveTo>
                  <a:lnTo>
                    <a:pt x="0" y="27049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70494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501832" y="10016504"/>
              <a:ext cx="13284835" cy="270510"/>
            </a:xfrm>
            <a:custGeom>
              <a:avLst/>
              <a:gdLst/>
              <a:ahLst/>
              <a:cxnLst/>
              <a:rect l="l" t="t" r="r" b="b"/>
              <a:pathLst>
                <a:path w="13284835" h="270509">
                  <a:moveTo>
                    <a:pt x="13284333" y="270494"/>
                  </a:moveTo>
                  <a:lnTo>
                    <a:pt x="0" y="270494"/>
                  </a:lnTo>
                  <a:lnTo>
                    <a:pt x="11504" y="234452"/>
                  </a:lnTo>
                  <a:lnTo>
                    <a:pt x="29808" y="194551"/>
                  </a:lnTo>
                  <a:lnTo>
                    <a:pt x="52571" y="157389"/>
                  </a:lnTo>
                  <a:lnTo>
                    <a:pt x="79451" y="123311"/>
                  </a:lnTo>
                  <a:lnTo>
                    <a:pt x="110102" y="92660"/>
                  </a:lnTo>
                  <a:lnTo>
                    <a:pt x="144180" y="65781"/>
                  </a:lnTo>
                  <a:lnTo>
                    <a:pt x="181342" y="43017"/>
                  </a:lnTo>
                  <a:lnTo>
                    <a:pt x="221243" y="24713"/>
                  </a:lnTo>
                  <a:lnTo>
                    <a:pt x="263539" y="11213"/>
                  </a:lnTo>
                  <a:lnTo>
                    <a:pt x="307886" y="2860"/>
                  </a:lnTo>
                  <a:lnTo>
                    <a:pt x="353941" y="0"/>
                  </a:lnTo>
                  <a:lnTo>
                    <a:pt x="12930391" y="0"/>
                  </a:lnTo>
                  <a:lnTo>
                    <a:pt x="12976446" y="2860"/>
                  </a:lnTo>
                  <a:lnTo>
                    <a:pt x="13020793" y="11213"/>
                  </a:lnTo>
                  <a:lnTo>
                    <a:pt x="13063090" y="24713"/>
                  </a:lnTo>
                  <a:lnTo>
                    <a:pt x="13102991" y="43017"/>
                  </a:lnTo>
                  <a:lnTo>
                    <a:pt x="13140153" y="65781"/>
                  </a:lnTo>
                  <a:lnTo>
                    <a:pt x="13174231" y="92660"/>
                  </a:lnTo>
                  <a:lnTo>
                    <a:pt x="13204882" y="123311"/>
                  </a:lnTo>
                  <a:lnTo>
                    <a:pt x="13231761" y="157389"/>
                  </a:lnTo>
                  <a:lnTo>
                    <a:pt x="13254525" y="194551"/>
                  </a:lnTo>
                  <a:lnTo>
                    <a:pt x="13272829" y="234452"/>
                  </a:lnTo>
                  <a:lnTo>
                    <a:pt x="13284333" y="270494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144592" y="10016504"/>
              <a:ext cx="9999345" cy="270510"/>
            </a:xfrm>
            <a:custGeom>
              <a:avLst/>
              <a:gdLst/>
              <a:ahLst/>
              <a:cxnLst/>
              <a:rect l="l" t="t" r="r" b="b"/>
              <a:pathLst>
                <a:path w="9999345" h="270509">
                  <a:moveTo>
                    <a:pt x="9998814" y="270494"/>
                  </a:moveTo>
                  <a:lnTo>
                    <a:pt x="0" y="270494"/>
                  </a:lnTo>
                  <a:lnTo>
                    <a:pt x="11504" y="234452"/>
                  </a:lnTo>
                  <a:lnTo>
                    <a:pt x="29808" y="194551"/>
                  </a:lnTo>
                  <a:lnTo>
                    <a:pt x="52571" y="157389"/>
                  </a:lnTo>
                  <a:lnTo>
                    <a:pt x="79451" y="123311"/>
                  </a:lnTo>
                  <a:lnTo>
                    <a:pt x="110102" y="92660"/>
                  </a:lnTo>
                  <a:lnTo>
                    <a:pt x="144180" y="65781"/>
                  </a:lnTo>
                  <a:lnTo>
                    <a:pt x="181342" y="43017"/>
                  </a:lnTo>
                  <a:lnTo>
                    <a:pt x="221243" y="24713"/>
                  </a:lnTo>
                  <a:lnTo>
                    <a:pt x="263539" y="11213"/>
                  </a:lnTo>
                  <a:lnTo>
                    <a:pt x="307886" y="2860"/>
                  </a:lnTo>
                  <a:lnTo>
                    <a:pt x="353941" y="0"/>
                  </a:lnTo>
                  <a:lnTo>
                    <a:pt x="9644872" y="0"/>
                  </a:lnTo>
                  <a:lnTo>
                    <a:pt x="9690927" y="2860"/>
                  </a:lnTo>
                  <a:lnTo>
                    <a:pt x="9735274" y="11213"/>
                  </a:lnTo>
                  <a:lnTo>
                    <a:pt x="9777570" y="24713"/>
                  </a:lnTo>
                  <a:lnTo>
                    <a:pt x="9817471" y="43017"/>
                  </a:lnTo>
                  <a:lnTo>
                    <a:pt x="9854633" y="65781"/>
                  </a:lnTo>
                  <a:lnTo>
                    <a:pt x="9888712" y="92660"/>
                  </a:lnTo>
                  <a:lnTo>
                    <a:pt x="9919363" y="123311"/>
                  </a:lnTo>
                  <a:lnTo>
                    <a:pt x="9946242" y="157389"/>
                  </a:lnTo>
                  <a:lnTo>
                    <a:pt x="9969006" y="194551"/>
                  </a:lnTo>
                  <a:lnTo>
                    <a:pt x="9987310" y="234452"/>
                  </a:lnTo>
                  <a:lnTo>
                    <a:pt x="9998814" y="270494"/>
                  </a:lnTo>
                  <a:close/>
                </a:path>
              </a:pathLst>
            </a:custGeom>
            <a:solidFill>
              <a:srgbClr val="FDB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06747" y="39842"/>
            <a:ext cx="18039015" cy="68672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35"/>
              </a:spcBef>
            </a:pPr>
            <a:r>
              <a:rPr lang="en-US" sz="4350" dirty="0" err="1">
                <a:latin typeface="Verdana"/>
                <a:cs typeface="Verdana"/>
              </a:rPr>
              <a:t>Perka</a:t>
            </a:r>
            <a:r>
              <a:rPr lang="en-US" sz="4350" dirty="0">
                <a:latin typeface="Verdana"/>
                <a:cs typeface="Verdana"/>
              </a:rPr>
              <a:t> BPKP </a:t>
            </a:r>
            <a:r>
              <a:rPr lang="en-US" sz="4350" dirty="0" err="1">
                <a:latin typeface="Verdana"/>
                <a:cs typeface="Verdana"/>
              </a:rPr>
              <a:t>Nomor</a:t>
            </a:r>
            <a:r>
              <a:rPr lang="en-US" sz="4350" dirty="0">
                <a:latin typeface="Verdana"/>
                <a:cs typeface="Verdana"/>
              </a:rPr>
              <a:t> 8 </a:t>
            </a:r>
            <a:r>
              <a:rPr lang="en-US" sz="4350" dirty="0" err="1">
                <a:latin typeface="Verdana"/>
                <a:cs typeface="Verdana"/>
              </a:rPr>
              <a:t>Tahun</a:t>
            </a:r>
            <a:r>
              <a:rPr lang="en-US" sz="4350" dirty="0">
                <a:latin typeface="Verdana"/>
                <a:cs typeface="Verdana"/>
              </a:rPr>
              <a:t> 2021</a:t>
            </a:r>
            <a:endParaRPr sz="4350" dirty="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95393" y="1257782"/>
            <a:ext cx="5043170" cy="6608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3375" marR="5080" indent="-321310">
              <a:lnSpc>
                <a:spcPct val="114700"/>
              </a:lnSpc>
              <a:spcBef>
                <a:spcPts val="95"/>
              </a:spcBef>
            </a:pPr>
            <a:r>
              <a:rPr lang="en-US" sz="4000" b="1" spc="-475" dirty="0" err="1">
                <a:solidFill>
                  <a:srgbClr val="17242F"/>
                </a:solidFill>
                <a:latin typeface="Trebuchet MS"/>
                <a:cs typeface="Trebuchet MS"/>
              </a:rPr>
              <a:t>Periode</a:t>
            </a:r>
            <a:r>
              <a:rPr lang="en-US" sz="4000" b="1" spc="-47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4000" b="1" spc="-475" dirty="0" err="1">
                <a:solidFill>
                  <a:srgbClr val="17242F"/>
                </a:solidFill>
                <a:latin typeface="Trebuchet MS"/>
                <a:cs typeface="Trebuchet MS"/>
              </a:rPr>
              <a:t>Penilaian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9885" y="1079761"/>
            <a:ext cx="5257800" cy="5948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lang="en-US" sz="54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Kapabilitas</a:t>
            </a:r>
            <a:r>
              <a:rPr lang="en-US" sz="5400" b="1" spc="-250" dirty="0">
                <a:solidFill>
                  <a:srgbClr val="17242F"/>
                </a:solidFill>
                <a:latin typeface="Trebuchet MS"/>
                <a:cs typeface="Trebuchet MS"/>
              </a:rPr>
              <a:t> APIP </a:t>
            </a:r>
          </a:p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adalah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kemampuan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APIP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untuk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melaksanakan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aktivitas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pengawasan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yang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ditunjang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dengan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dukungan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pengawasan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yang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baik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sehingga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dapat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mendorong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hasil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pengawasan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yang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berkualitas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agar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dapat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mewujudkan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perannya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secara</a:t>
            </a:r>
            <a:r>
              <a:rPr lang="en-US" sz="3100" b="1" spc="-2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lang="en-US" sz="3100" b="1" spc="-250" dirty="0" err="1">
                <a:solidFill>
                  <a:srgbClr val="17242F"/>
                </a:solidFill>
                <a:latin typeface="Trebuchet MS"/>
                <a:cs typeface="Trebuchet MS"/>
              </a:rPr>
              <a:t>efektif</a:t>
            </a:r>
            <a:endParaRPr sz="3100" dirty="0">
              <a:latin typeface="Trebuchet MS"/>
              <a:cs typeface="Trebuchet M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B1B97A-61EC-1ABD-6E75-2E926BFE5371}"/>
              </a:ext>
            </a:extLst>
          </p:cNvPr>
          <p:cNvSpPr txBox="1"/>
          <p:nvPr/>
        </p:nvSpPr>
        <p:spPr>
          <a:xfrm>
            <a:off x="5514442" y="1874679"/>
            <a:ext cx="6858000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latin typeface="Trebuchet MS" panose="020B0603020202020204" pitchFamily="34" charset="0"/>
              </a:rPr>
              <a:t>Penilaian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Mandiri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dilakukan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secara</a:t>
            </a:r>
            <a:r>
              <a:rPr lang="en-US" dirty="0">
                <a:latin typeface="Trebuchet MS" panose="020B0603020202020204" pitchFamily="34" charset="0"/>
              </a:rPr>
              <a:t> periodic </a:t>
            </a:r>
            <a:r>
              <a:rPr lang="en-US" dirty="0" err="1">
                <a:latin typeface="Trebuchet MS" panose="020B0603020202020204" pitchFamily="34" charset="0"/>
              </a:rPr>
              <a:t>setiap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tahun</a:t>
            </a:r>
            <a:r>
              <a:rPr lang="en-US" dirty="0">
                <a:latin typeface="Trebuchet MS" panose="020B0603020202020204" pitchFamily="34" charset="0"/>
              </a:rPr>
              <a:t> oleh </a:t>
            </a:r>
            <a:r>
              <a:rPr lang="en-US" dirty="0" err="1">
                <a:latin typeface="Trebuchet MS" panose="020B0603020202020204" pitchFamily="34" charset="0"/>
              </a:rPr>
              <a:t>seluruh</a:t>
            </a:r>
            <a:r>
              <a:rPr lang="en-US" dirty="0">
                <a:latin typeface="Trebuchet MS" panose="020B0603020202020204" pitchFamily="34" charset="0"/>
              </a:rPr>
              <a:t> APIP K/L/D pada </a:t>
            </a:r>
            <a:r>
              <a:rPr lang="en-US" dirty="0" err="1">
                <a:latin typeface="Trebuchet MS" panose="020B0603020202020204" pitchFamily="34" charset="0"/>
              </a:rPr>
              <a:t>triwulan</a:t>
            </a:r>
            <a:r>
              <a:rPr lang="en-US" dirty="0">
                <a:latin typeface="Trebuchet MS" panose="020B0603020202020204" pitchFamily="34" charset="0"/>
              </a:rPr>
              <a:t> I dan II </a:t>
            </a:r>
            <a:r>
              <a:rPr lang="en-US" dirty="0" err="1">
                <a:latin typeface="Trebuchet MS" panose="020B0603020202020204" pitchFamily="34" charset="0"/>
              </a:rPr>
              <a:t>tahun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berjalan</a:t>
            </a:r>
            <a:r>
              <a:rPr lang="en-US" dirty="0">
                <a:latin typeface="Trebuchet MS" panose="020B0603020202020204" pitchFamily="34" charset="0"/>
              </a:rPr>
              <a:t>; dan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latin typeface="Trebuchet MS" panose="020B0603020202020204" pitchFamily="34" charset="0"/>
              </a:rPr>
              <a:t>Evaluasi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atas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hasil</a:t>
            </a:r>
            <a:r>
              <a:rPr lang="en-US" dirty="0">
                <a:latin typeface="Trebuchet MS" panose="020B0603020202020204" pitchFamily="34" charset="0"/>
              </a:rPr>
              <a:t> PM </a:t>
            </a:r>
            <a:r>
              <a:rPr lang="en-US" dirty="0" err="1">
                <a:latin typeface="Trebuchet MS" panose="020B0603020202020204" pitchFamily="34" charset="0"/>
              </a:rPr>
              <a:t>kapabilitas</a:t>
            </a:r>
            <a:r>
              <a:rPr lang="en-US" dirty="0">
                <a:latin typeface="Trebuchet MS" panose="020B0603020202020204" pitchFamily="34" charset="0"/>
              </a:rPr>
              <a:t> APIP  dan </a:t>
            </a:r>
            <a:r>
              <a:rPr lang="en-US" dirty="0" err="1">
                <a:latin typeface="Trebuchet MS" panose="020B0603020202020204" pitchFamily="34" charset="0"/>
              </a:rPr>
              <a:t>penetapan</a:t>
            </a:r>
            <a:r>
              <a:rPr lang="en-US" dirty="0">
                <a:latin typeface="Trebuchet MS" panose="020B0603020202020204" pitchFamily="34" charset="0"/>
              </a:rPr>
              <a:t> level </a:t>
            </a:r>
            <a:r>
              <a:rPr lang="en-US" dirty="0" err="1">
                <a:latin typeface="Trebuchet MS" panose="020B0603020202020204" pitchFamily="34" charset="0"/>
              </a:rPr>
              <a:t>kapabilitas</a:t>
            </a:r>
            <a:r>
              <a:rPr lang="en-US" dirty="0">
                <a:latin typeface="Trebuchet MS" panose="020B0603020202020204" pitchFamily="34" charset="0"/>
              </a:rPr>
              <a:t> APIP oleh BPKP </a:t>
            </a:r>
            <a:r>
              <a:rPr lang="en-US" dirty="0" err="1">
                <a:latin typeface="Trebuchet MS" panose="020B0603020202020204" pitchFamily="34" charset="0"/>
              </a:rPr>
              <a:t>dilaksanakan</a:t>
            </a:r>
            <a:r>
              <a:rPr lang="en-US" dirty="0">
                <a:latin typeface="Trebuchet MS" panose="020B0603020202020204" pitchFamily="34" charset="0"/>
              </a:rPr>
              <a:t> pada </a:t>
            </a:r>
            <a:r>
              <a:rPr lang="en-US" dirty="0" err="1">
                <a:latin typeface="Trebuchet MS" panose="020B0603020202020204" pitchFamily="34" charset="0"/>
              </a:rPr>
              <a:t>bulan</a:t>
            </a:r>
            <a:r>
              <a:rPr lang="en-US" dirty="0">
                <a:latin typeface="Trebuchet MS" panose="020B0603020202020204" pitchFamily="34" charset="0"/>
              </a:rPr>
              <a:t> Juli </a:t>
            </a:r>
            <a:r>
              <a:rPr lang="en-US" dirty="0" err="1">
                <a:latin typeface="Trebuchet MS" panose="020B0603020202020204" pitchFamily="34" charset="0"/>
              </a:rPr>
              <a:t>s.d.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Agustus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tahun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berjalan</a:t>
            </a:r>
            <a:r>
              <a:rPr lang="en-US" dirty="0"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051B1A6-55DF-1340-46CB-8385BE3C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744" y="4135768"/>
            <a:ext cx="11648153" cy="54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06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9905" cy="10287000"/>
            <a:chOff x="0" y="0"/>
            <a:chExt cx="1828990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3911" y="3972191"/>
              <a:ext cx="12143740" cy="6315075"/>
            </a:xfrm>
            <a:custGeom>
              <a:avLst/>
              <a:gdLst/>
              <a:ahLst/>
              <a:cxnLst/>
              <a:rect l="l" t="t" r="r" b="b"/>
              <a:pathLst>
                <a:path w="12143740" h="6315075">
                  <a:moveTo>
                    <a:pt x="5938444" y="5820791"/>
                  </a:moveTo>
                  <a:lnTo>
                    <a:pt x="5936056" y="5772772"/>
                  </a:lnTo>
                  <a:lnTo>
                    <a:pt x="5929020" y="5725566"/>
                  </a:lnTo>
                  <a:lnTo>
                    <a:pt x="5917438" y="5679503"/>
                  </a:lnTo>
                  <a:lnTo>
                    <a:pt x="5901461" y="5634888"/>
                  </a:lnTo>
                  <a:lnTo>
                    <a:pt x="5881205" y="5592038"/>
                  </a:lnTo>
                  <a:lnTo>
                    <a:pt x="5856821" y="5551271"/>
                  </a:lnTo>
                  <a:lnTo>
                    <a:pt x="5828423" y="5512917"/>
                  </a:lnTo>
                  <a:lnTo>
                    <a:pt x="5796153" y="5477294"/>
                  </a:lnTo>
                  <a:lnTo>
                    <a:pt x="5760529" y="5445023"/>
                  </a:lnTo>
                  <a:lnTo>
                    <a:pt x="5722175" y="5416626"/>
                  </a:lnTo>
                  <a:lnTo>
                    <a:pt x="5681408" y="5392242"/>
                  </a:lnTo>
                  <a:lnTo>
                    <a:pt x="5638558" y="5371985"/>
                  </a:lnTo>
                  <a:lnTo>
                    <a:pt x="5593943" y="5356009"/>
                  </a:lnTo>
                  <a:lnTo>
                    <a:pt x="5547880" y="5344426"/>
                  </a:lnTo>
                  <a:lnTo>
                    <a:pt x="5500675" y="5337391"/>
                  </a:lnTo>
                  <a:lnTo>
                    <a:pt x="5452669" y="5335016"/>
                  </a:lnTo>
                  <a:lnTo>
                    <a:pt x="485775" y="5335016"/>
                  </a:lnTo>
                  <a:lnTo>
                    <a:pt x="437756" y="5337391"/>
                  </a:lnTo>
                  <a:lnTo>
                    <a:pt x="390563" y="5344426"/>
                  </a:lnTo>
                  <a:lnTo>
                    <a:pt x="344487" y="5356009"/>
                  </a:lnTo>
                  <a:lnTo>
                    <a:pt x="299872" y="5371985"/>
                  </a:lnTo>
                  <a:lnTo>
                    <a:pt x="257022" y="5392242"/>
                  </a:lnTo>
                  <a:lnTo>
                    <a:pt x="216268" y="5416626"/>
                  </a:lnTo>
                  <a:lnTo>
                    <a:pt x="177914" y="5445023"/>
                  </a:lnTo>
                  <a:lnTo>
                    <a:pt x="142278" y="5477294"/>
                  </a:lnTo>
                  <a:lnTo>
                    <a:pt x="110007" y="5512917"/>
                  </a:lnTo>
                  <a:lnTo>
                    <a:pt x="81610" y="5551271"/>
                  </a:lnTo>
                  <a:lnTo>
                    <a:pt x="57226" y="5592038"/>
                  </a:lnTo>
                  <a:lnTo>
                    <a:pt x="36969" y="5634888"/>
                  </a:lnTo>
                  <a:lnTo>
                    <a:pt x="20993" y="5679503"/>
                  </a:lnTo>
                  <a:lnTo>
                    <a:pt x="9423" y="5725566"/>
                  </a:lnTo>
                  <a:lnTo>
                    <a:pt x="2374" y="5772772"/>
                  </a:lnTo>
                  <a:lnTo>
                    <a:pt x="0" y="5820791"/>
                  </a:lnTo>
                  <a:lnTo>
                    <a:pt x="0" y="5829033"/>
                  </a:lnTo>
                  <a:lnTo>
                    <a:pt x="2374" y="5877052"/>
                  </a:lnTo>
                  <a:lnTo>
                    <a:pt x="9423" y="5924258"/>
                  </a:lnTo>
                  <a:lnTo>
                    <a:pt x="20993" y="5970321"/>
                  </a:lnTo>
                  <a:lnTo>
                    <a:pt x="36969" y="6014936"/>
                  </a:lnTo>
                  <a:lnTo>
                    <a:pt x="57226" y="6057785"/>
                  </a:lnTo>
                  <a:lnTo>
                    <a:pt x="81610" y="6098552"/>
                  </a:lnTo>
                  <a:lnTo>
                    <a:pt x="110007" y="6136906"/>
                  </a:lnTo>
                  <a:lnTo>
                    <a:pt x="142278" y="6172530"/>
                  </a:lnTo>
                  <a:lnTo>
                    <a:pt x="177914" y="6204801"/>
                  </a:lnTo>
                  <a:lnTo>
                    <a:pt x="216268" y="6233198"/>
                  </a:lnTo>
                  <a:lnTo>
                    <a:pt x="257022" y="6257582"/>
                  </a:lnTo>
                  <a:lnTo>
                    <a:pt x="299872" y="6277838"/>
                  </a:lnTo>
                  <a:lnTo>
                    <a:pt x="344487" y="6293815"/>
                  </a:lnTo>
                  <a:lnTo>
                    <a:pt x="390563" y="6305397"/>
                  </a:lnTo>
                  <a:lnTo>
                    <a:pt x="437756" y="6312433"/>
                  </a:lnTo>
                  <a:lnTo>
                    <a:pt x="485775" y="6314808"/>
                  </a:lnTo>
                  <a:lnTo>
                    <a:pt x="5452669" y="6314808"/>
                  </a:lnTo>
                  <a:lnTo>
                    <a:pt x="5500675" y="6312433"/>
                  </a:lnTo>
                  <a:lnTo>
                    <a:pt x="5547880" y="6305397"/>
                  </a:lnTo>
                  <a:lnTo>
                    <a:pt x="5593943" y="6293815"/>
                  </a:lnTo>
                  <a:lnTo>
                    <a:pt x="5638558" y="6277838"/>
                  </a:lnTo>
                  <a:lnTo>
                    <a:pt x="5681408" y="6257582"/>
                  </a:lnTo>
                  <a:lnTo>
                    <a:pt x="5722175" y="6233198"/>
                  </a:lnTo>
                  <a:lnTo>
                    <a:pt x="5760529" y="6204801"/>
                  </a:lnTo>
                  <a:lnTo>
                    <a:pt x="5796153" y="6172530"/>
                  </a:lnTo>
                  <a:lnTo>
                    <a:pt x="5828423" y="6136906"/>
                  </a:lnTo>
                  <a:lnTo>
                    <a:pt x="5856821" y="6098552"/>
                  </a:lnTo>
                  <a:lnTo>
                    <a:pt x="5881205" y="6057785"/>
                  </a:lnTo>
                  <a:lnTo>
                    <a:pt x="5901461" y="6014936"/>
                  </a:lnTo>
                  <a:lnTo>
                    <a:pt x="5917438" y="5970321"/>
                  </a:lnTo>
                  <a:lnTo>
                    <a:pt x="5929020" y="5924258"/>
                  </a:lnTo>
                  <a:lnTo>
                    <a:pt x="5936056" y="5877052"/>
                  </a:lnTo>
                  <a:lnTo>
                    <a:pt x="5938444" y="5829033"/>
                  </a:lnTo>
                  <a:lnTo>
                    <a:pt x="5938444" y="5820791"/>
                  </a:lnTo>
                  <a:close/>
                </a:path>
                <a:path w="12143740" h="6315075">
                  <a:moveTo>
                    <a:pt x="7642923" y="4740262"/>
                  </a:moveTo>
                  <a:lnTo>
                    <a:pt x="7636446" y="4696866"/>
                  </a:lnTo>
                  <a:lnTo>
                    <a:pt x="7624864" y="4650803"/>
                  </a:lnTo>
                  <a:lnTo>
                    <a:pt x="7608887" y="4606188"/>
                  </a:lnTo>
                  <a:lnTo>
                    <a:pt x="7588631" y="4563338"/>
                  </a:lnTo>
                  <a:lnTo>
                    <a:pt x="7564247" y="4522571"/>
                  </a:lnTo>
                  <a:lnTo>
                    <a:pt x="7535850" y="4484217"/>
                  </a:lnTo>
                  <a:lnTo>
                    <a:pt x="7503579" y="4448594"/>
                  </a:lnTo>
                  <a:lnTo>
                    <a:pt x="7467955" y="4416323"/>
                  </a:lnTo>
                  <a:lnTo>
                    <a:pt x="7429601" y="4387926"/>
                  </a:lnTo>
                  <a:lnTo>
                    <a:pt x="7388834" y="4363542"/>
                  </a:lnTo>
                  <a:lnTo>
                    <a:pt x="7345985" y="4343285"/>
                  </a:lnTo>
                  <a:lnTo>
                    <a:pt x="7301370" y="4327309"/>
                  </a:lnTo>
                  <a:lnTo>
                    <a:pt x="7255307" y="4315726"/>
                  </a:lnTo>
                  <a:lnTo>
                    <a:pt x="7208101" y="4308691"/>
                  </a:lnTo>
                  <a:lnTo>
                    <a:pt x="7160095" y="4306316"/>
                  </a:lnTo>
                  <a:lnTo>
                    <a:pt x="485775" y="4306316"/>
                  </a:lnTo>
                  <a:lnTo>
                    <a:pt x="437756" y="4308691"/>
                  </a:lnTo>
                  <a:lnTo>
                    <a:pt x="390563" y="4315726"/>
                  </a:lnTo>
                  <a:lnTo>
                    <a:pt x="344487" y="4327309"/>
                  </a:lnTo>
                  <a:lnTo>
                    <a:pt x="299872" y="4343285"/>
                  </a:lnTo>
                  <a:lnTo>
                    <a:pt x="257022" y="4363542"/>
                  </a:lnTo>
                  <a:lnTo>
                    <a:pt x="216268" y="4387926"/>
                  </a:lnTo>
                  <a:lnTo>
                    <a:pt x="177914" y="4416323"/>
                  </a:lnTo>
                  <a:lnTo>
                    <a:pt x="142278" y="4448594"/>
                  </a:lnTo>
                  <a:lnTo>
                    <a:pt x="110007" y="4484217"/>
                  </a:lnTo>
                  <a:lnTo>
                    <a:pt x="81610" y="4522571"/>
                  </a:lnTo>
                  <a:lnTo>
                    <a:pt x="57226" y="4563338"/>
                  </a:lnTo>
                  <a:lnTo>
                    <a:pt x="36969" y="4606188"/>
                  </a:lnTo>
                  <a:lnTo>
                    <a:pt x="20993" y="4650803"/>
                  </a:lnTo>
                  <a:lnTo>
                    <a:pt x="9423" y="4696866"/>
                  </a:lnTo>
                  <a:lnTo>
                    <a:pt x="2374" y="4744072"/>
                  </a:lnTo>
                  <a:lnTo>
                    <a:pt x="0" y="4792078"/>
                  </a:lnTo>
                  <a:lnTo>
                    <a:pt x="0" y="4800333"/>
                  </a:lnTo>
                  <a:lnTo>
                    <a:pt x="2374" y="4848352"/>
                  </a:lnTo>
                  <a:lnTo>
                    <a:pt x="9423" y="4895558"/>
                  </a:lnTo>
                  <a:lnTo>
                    <a:pt x="20993" y="4941621"/>
                  </a:lnTo>
                  <a:lnTo>
                    <a:pt x="36969" y="4986236"/>
                  </a:lnTo>
                  <a:lnTo>
                    <a:pt x="57226" y="5029085"/>
                  </a:lnTo>
                  <a:lnTo>
                    <a:pt x="81610" y="5069852"/>
                  </a:lnTo>
                  <a:lnTo>
                    <a:pt x="110007" y="5108206"/>
                  </a:lnTo>
                  <a:lnTo>
                    <a:pt x="142278" y="5143830"/>
                  </a:lnTo>
                  <a:lnTo>
                    <a:pt x="177914" y="5176101"/>
                  </a:lnTo>
                  <a:lnTo>
                    <a:pt x="216268" y="5204498"/>
                  </a:lnTo>
                  <a:lnTo>
                    <a:pt x="257022" y="5228882"/>
                  </a:lnTo>
                  <a:lnTo>
                    <a:pt x="299872" y="5249138"/>
                  </a:lnTo>
                  <a:lnTo>
                    <a:pt x="344487" y="5265115"/>
                  </a:lnTo>
                  <a:lnTo>
                    <a:pt x="390563" y="5276697"/>
                  </a:lnTo>
                  <a:lnTo>
                    <a:pt x="437756" y="5283733"/>
                  </a:lnTo>
                  <a:lnTo>
                    <a:pt x="485775" y="5286108"/>
                  </a:lnTo>
                  <a:lnTo>
                    <a:pt x="7160095" y="5286108"/>
                  </a:lnTo>
                  <a:lnTo>
                    <a:pt x="7208101" y="5283733"/>
                  </a:lnTo>
                  <a:lnTo>
                    <a:pt x="7255307" y="5276697"/>
                  </a:lnTo>
                  <a:lnTo>
                    <a:pt x="7301370" y="5265115"/>
                  </a:lnTo>
                  <a:lnTo>
                    <a:pt x="7345985" y="5249138"/>
                  </a:lnTo>
                  <a:lnTo>
                    <a:pt x="7388834" y="5228882"/>
                  </a:lnTo>
                  <a:lnTo>
                    <a:pt x="7429601" y="5204498"/>
                  </a:lnTo>
                  <a:lnTo>
                    <a:pt x="7467955" y="5176101"/>
                  </a:lnTo>
                  <a:lnTo>
                    <a:pt x="7503579" y="5143830"/>
                  </a:lnTo>
                  <a:lnTo>
                    <a:pt x="7535850" y="5108206"/>
                  </a:lnTo>
                  <a:lnTo>
                    <a:pt x="7564247" y="5069852"/>
                  </a:lnTo>
                  <a:lnTo>
                    <a:pt x="7588631" y="5029085"/>
                  </a:lnTo>
                  <a:lnTo>
                    <a:pt x="7608887" y="4986236"/>
                  </a:lnTo>
                  <a:lnTo>
                    <a:pt x="7624864" y="4941621"/>
                  </a:lnTo>
                  <a:lnTo>
                    <a:pt x="7636446" y="4895558"/>
                  </a:lnTo>
                  <a:lnTo>
                    <a:pt x="7642923" y="4852162"/>
                  </a:lnTo>
                  <a:lnTo>
                    <a:pt x="7642923" y="4740262"/>
                  </a:lnTo>
                  <a:close/>
                </a:path>
                <a:path w="12143740" h="6315075">
                  <a:moveTo>
                    <a:pt x="9065412" y="3236976"/>
                  </a:moveTo>
                  <a:lnTo>
                    <a:pt x="9056789" y="3157753"/>
                  </a:lnTo>
                  <a:lnTo>
                    <a:pt x="9045207" y="3111677"/>
                  </a:lnTo>
                  <a:lnTo>
                    <a:pt x="9029230" y="3067062"/>
                  </a:lnTo>
                  <a:lnTo>
                    <a:pt x="9008974" y="3024213"/>
                  </a:lnTo>
                  <a:lnTo>
                    <a:pt x="8984590" y="2983458"/>
                  </a:lnTo>
                  <a:lnTo>
                    <a:pt x="8956192" y="2945092"/>
                  </a:lnTo>
                  <a:lnTo>
                    <a:pt x="8923922" y="2909468"/>
                  </a:lnTo>
                  <a:lnTo>
                    <a:pt x="8888298" y="2877197"/>
                  </a:lnTo>
                  <a:lnTo>
                    <a:pt x="8849944" y="2848800"/>
                  </a:lnTo>
                  <a:lnTo>
                    <a:pt x="8809177" y="2824416"/>
                  </a:lnTo>
                  <a:lnTo>
                    <a:pt x="8766327" y="2804160"/>
                  </a:lnTo>
                  <a:lnTo>
                    <a:pt x="8721712" y="2788183"/>
                  </a:lnTo>
                  <a:lnTo>
                    <a:pt x="8675649" y="2776601"/>
                  </a:lnTo>
                  <a:lnTo>
                    <a:pt x="8628443" y="2769565"/>
                  </a:lnTo>
                  <a:lnTo>
                    <a:pt x="8580437" y="2767190"/>
                  </a:lnTo>
                  <a:lnTo>
                    <a:pt x="485775" y="2767190"/>
                  </a:lnTo>
                  <a:lnTo>
                    <a:pt x="437756" y="2769565"/>
                  </a:lnTo>
                  <a:lnTo>
                    <a:pt x="390563" y="2776601"/>
                  </a:lnTo>
                  <a:lnTo>
                    <a:pt x="344487" y="2788183"/>
                  </a:lnTo>
                  <a:lnTo>
                    <a:pt x="299872" y="2804160"/>
                  </a:lnTo>
                  <a:lnTo>
                    <a:pt x="257022" y="2824416"/>
                  </a:lnTo>
                  <a:lnTo>
                    <a:pt x="216268" y="2848800"/>
                  </a:lnTo>
                  <a:lnTo>
                    <a:pt x="177914" y="2877197"/>
                  </a:lnTo>
                  <a:lnTo>
                    <a:pt x="142278" y="2909468"/>
                  </a:lnTo>
                  <a:lnTo>
                    <a:pt x="110007" y="2945092"/>
                  </a:lnTo>
                  <a:lnTo>
                    <a:pt x="81610" y="2983458"/>
                  </a:lnTo>
                  <a:lnTo>
                    <a:pt x="57226" y="3024213"/>
                  </a:lnTo>
                  <a:lnTo>
                    <a:pt x="36969" y="3067062"/>
                  </a:lnTo>
                  <a:lnTo>
                    <a:pt x="20993" y="3111677"/>
                  </a:lnTo>
                  <a:lnTo>
                    <a:pt x="9423" y="3157753"/>
                  </a:lnTo>
                  <a:lnTo>
                    <a:pt x="2374" y="3204946"/>
                  </a:lnTo>
                  <a:lnTo>
                    <a:pt x="0" y="3252965"/>
                  </a:lnTo>
                  <a:lnTo>
                    <a:pt x="0" y="3715766"/>
                  </a:lnTo>
                  <a:lnTo>
                    <a:pt x="2374" y="3763772"/>
                  </a:lnTo>
                  <a:lnTo>
                    <a:pt x="9423" y="3810978"/>
                  </a:lnTo>
                  <a:lnTo>
                    <a:pt x="20993" y="3857040"/>
                  </a:lnTo>
                  <a:lnTo>
                    <a:pt x="36969" y="3901656"/>
                  </a:lnTo>
                  <a:lnTo>
                    <a:pt x="57226" y="3944505"/>
                  </a:lnTo>
                  <a:lnTo>
                    <a:pt x="81610" y="3985272"/>
                  </a:lnTo>
                  <a:lnTo>
                    <a:pt x="110007" y="4023626"/>
                  </a:lnTo>
                  <a:lnTo>
                    <a:pt x="142278" y="4059263"/>
                  </a:lnTo>
                  <a:lnTo>
                    <a:pt x="177914" y="4091521"/>
                  </a:lnTo>
                  <a:lnTo>
                    <a:pt x="216268" y="4119918"/>
                  </a:lnTo>
                  <a:lnTo>
                    <a:pt x="257022" y="4144314"/>
                  </a:lnTo>
                  <a:lnTo>
                    <a:pt x="299872" y="4164558"/>
                  </a:lnTo>
                  <a:lnTo>
                    <a:pt x="344487" y="4180535"/>
                  </a:lnTo>
                  <a:lnTo>
                    <a:pt x="390563" y="4192117"/>
                  </a:lnTo>
                  <a:lnTo>
                    <a:pt x="428117" y="4197718"/>
                  </a:lnTo>
                  <a:lnTo>
                    <a:pt x="8638083" y="4197718"/>
                  </a:lnTo>
                  <a:lnTo>
                    <a:pt x="8721712" y="4180535"/>
                  </a:lnTo>
                  <a:lnTo>
                    <a:pt x="8766327" y="4164558"/>
                  </a:lnTo>
                  <a:lnTo>
                    <a:pt x="8809177" y="4144314"/>
                  </a:lnTo>
                  <a:lnTo>
                    <a:pt x="8849944" y="4119918"/>
                  </a:lnTo>
                  <a:lnTo>
                    <a:pt x="8888298" y="4091521"/>
                  </a:lnTo>
                  <a:lnTo>
                    <a:pt x="8923922" y="4059263"/>
                  </a:lnTo>
                  <a:lnTo>
                    <a:pt x="8956192" y="4023626"/>
                  </a:lnTo>
                  <a:lnTo>
                    <a:pt x="8984590" y="3985272"/>
                  </a:lnTo>
                  <a:lnTo>
                    <a:pt x="9008974" y="3944505"/>
                  </a:lnTo>
                  <a:lnTo>
                    <a:pt x="9029230" y="3901656"/>
                  </a:lnTo>
                  <a:lnTo>
                    <a:pt x="9045207" y="3857040"/>
                  </a:lnTo>
                  <a:lnTo>
                    <a:pt x="9056789" y="3810978"/>
                  </a:lnTo>
                  <a:lnTo>
                    <a:pt x="9063825" y="3763772"/>
                  </a:lnTo>
                  <a:lnTo>
                    <a:pt x="9065412" y="3731742"/>
                  </a:lnTo>
                  <a:lnTo>
                    <a:pt x="9065412" y="3236976"/>
                  </a:lnTo>
                  <a:close/>
                </a:path>
                <a:path w="12143740" h="6315075">
                  <a:moveTo>
                    <a:pt x="10682554" y="1824469"/>
                  </a:moveTo>
                  <a:lnTo>
                    <a:pt x="10675557" y="1777631"/>
                  </a:lnTo>
                  <a:lnTo>
                    <a:pt x="10663987" y="1731568"/>
                  </a:lnTo>
                  <a:lnTo>
                    <a:pt x="10648010" y="1686941"/>
                  </a:lnTo>
                  <a:lnTo>
                    <a:pt x="10627754" y="1644091"/>
                  </a:lnTo>
                  <a:lnTo>
                    <a:pt x="10603370" y="1603336"/>
                  </a:lnTo>
                  <a:lnTo>
                    <a:pt x="10574973" y="1564982"/>
                  </a:lnTo>
                  <a:lnTo>
                    <a:pt x="10542702" y="1529346"/>
                  </a:lnTo>
                  <a:lnTo>
                    <a:pt x="10507066" y="1497076"/>
                  </a:lnTo>
                  <a:lnTo>
                    <a:pt x="10468712" y="1468678"/>
                  </a:lnTo>
                  <a:lnTo>
                    <a:pt x="10427957" y="1444294"/>
                  </a:lnTo>
                  <a:lnTo>
                    <a:pt x="10385107" y="1424051"/>
                  </a:lnTo>
                  <a:lnTo>
                    <a:pt x="10340492" y="1408061"/>
                  </a:lnTo>
                  <a:lnTo>
                    <a:pt x="10294417" y="1396492"/>
                  </a:lnTo>
                  <a:lnTo>
                    <a:pt x="10247224" y="1389443"/>
                  </a:lnTo>
                  <a:lnTo>
                    <a:pt x="10199205" y="1387068"/>
                  </a:lnTo>
                  <a:lnTo>
                    <a:pt x="485775" y="1387068"/>
                  </a:lnTo>
                  <a:lnTo>
                    <a:pt x="437756" y="1389443"/>
                  </a:lnTo>
                  <a:lnTo>
                    <a:pt x="390563" y="1396492"/>
                  </a:lnTo>
                  <a:lnTo>
                    <a:pt x="344487" y="1408061"/>
                  </a:lnTo>
                  <a:lnTo>
                    <a:pt x="299872" y="1424051"/>
                  </a:lnTo>
                  <a:lnTo>
                    <a:pt x="257022" y="1444294"/>
                  </a:lnTo>
                  <a:lnTo>
                    <a:pt x="216268" y="1468678"/>
                  </a:lnTo>
                  <a:lnTo>
                    <a:pt x="177914" y="1497076"/>
                  </a:lnTo>
                  <a:lnTo>
                    <a:pt x="142278" y="1529346"/>
                  </a:lnTo>
                  <a:lnTo>
                    <a:pt x="110007" y="1564982"/>
                  </a:lnTo>
                  <a:lnTo>
                    <a:pt x="81610" y="1603336"/>
                  </a:lnTo>
                  <a:lnTo>
                    <a:pt x="57226" y="1644091"/>
                  </a:lnTo>
                  <a:lnTo>
                    <a:pt x="36969" y="1686941"/>
                  </a:lnTo>
                  <a:lnTo>
                    <a:pt x="20993" y="1731568"/>
                  </a:lnTo>
                  <a:lnTo>
                    <a:pt x="9423" y="1777631"/>
                  </a:lnTo>
                  <a:lnTo>
                    <a:pt x="2374" y="1824824"/>
                  </a:lnTo>
                  <a:lnTo>
                    <a:pt x="0" y="1872843"/>
                  </a:lnTo>
                  <a:lnTo>
                    <a:pt x="0" y="2187422"/>
                  </a:lnTo>
                  <a:lnTo>
                    <a:pt x="2374" y="2235441"/>
                  </a:lnTo>
                  <a:lnTo>
                    <a:pt x="9423" y="2282634"/>
                  </a:lnTo>
                  <a:lnTo>
                    <a:pt x="20993" y="2328710"/>
                  </a:lnTo>
                  <a:lnTo>
                    <a:pt x="36969" y="2373325"/>
                  </a:lnTo>
                  <a:lnTo>
                    <a:pt x="57226" y="2416175"/>
                  </a:lnTo>
                  <a:lnTo>
                    <a:pt x="81610" y="2456942"/>
                  </a:lnTo>
                  <a:lnTo>
                    <a:pt x="110007" y="2495296"/>
                  </a:lnTo>
                  <a:lnTo>
                    <a:pt x="142278" y="2530919"/>
                  </a:lnTo>
                  <a:lnTo>
                    <a:pt x="177914" y="2563190"/>
                  </a:lnTo>
                  <a:lnTo>
                    <a:pt x="216268" y="2591587"/>
                  </a:lnTo>
                  <a:lnTo>
                    <a:pt x="257022" y="2615971"/>
                  </a:lnTo>
                  <a:lnTo>
                    <a:pt x="299872" y="2636228"/>
                  </a:lnTo>
                  <a:lnTo>
                    <a:pt x="344487" y="2652204"/>
                  </a:lnTo>
                  <a:lnTo>
                    <a:pt x="390563" y="2663787"/>
                  </a:lnTo>
                  <a:lnTo>
                    <a:pt x="437756" y="2670822"/>
                  </a:lnTo>
                  <a:lnTo>
                    <a:pt x="485775" y="2673197"/>
                  </a:lnTo>
                  <a:lnTo>
                    <a:pt x="10199205" y="2673197"/>
                  </a:lnTo>
                  <a:lnTo>
                    <a:pt x="10247224" y="2670822"/>
                  </a:lnTo>
                  <a:lnTo>
                    <a:pt x="10294417" y="2663787"/>
                  </a:lnTo>
                  <a:lnTo>
                    <a:pt x="10340492" y="2652204"/>
                  </a:lnTo>
                  <a:lnTo>
                    <a:pt x="10385107" y="2636228"/>
                  </a:lnTo>
                  <a:lnTo>
                    <a:pt x="10427957" y="2615971"/>
                  </a:lnTo>
                  <a:lnTo>
                    <a:pt x="10468712" y="2591587"/>
                  </a:lnTo>
                  <a:lnTo>
                    <a:pt x="10507066" y="2563190"/>
                  </a:lnTo>
                  <a:lnTo>
                    <a:pt x="10542702" y="2530919"/>
                  </a:lnTo>
                  <a:lnTo>
                    <a:pt x="10574973" y="2495296"/>
                  </a:lnTo>
                  <a:lnTo>
                    <a:pt x="10603370" y="2456942"/>
                  </a:lnTo>
                  <a:lnTo>
                    <a:pt x="10627754" y="2416175"/>
                  </a:lnTo>
                  <a:lnTo>
                    <a:pt x="10648010" y="2373325"/>
                  </a:lnTo>
                  <a:lnTo>
                    <a:pt x="10663987" y="2328710"/>
                  </a:lnTo>
                  <a:lnTo>
                    <a:pt x="10675557" y="2282634"/>
                  </a:lnTo>
                  <a:lnTo>
                    <a:pt x="10682554" y="2235797"/>
                  </a:lnTo>
                  <a:lnTo>
                    <a:pt x="10682554" y="1824469"/>
                  </a:lnTo>
                  <a:close/>
                </a:path>
                <a:path w="12143740" h="6315075">
                  <a:moveTo>
                    <a:pt x="12143473" y="485775"/>
                  </a:moveTo>
                  <a:lnTo>
                    <a:pt x="12141098" y="437756"/>
                  </a:lnTo>
                  <a:lnTo>
                    <a:pt x="12134050" y="390563"/>
                  </a:lnTo>
                  <a:lnTo>
                    <a:pt x="12122480" y="344487"/>
                  </a:lnTo>
                  <a:lnTo>
                    <a:pt x="12106504" y="299872"/>
                  </a:lnTo>
                  <a:lnTo>
                    <a:pt x="12086247" y="257022"/>
                  </a:lnTo>
                  <a:lnTo>
                    <a:pt x="12061863" y="216268"/>
                  </a:lnTo>
                  <a:lnTo>
                    <a:pt x="12033466" y="177901"/>
                  </a:lnTo>
                  <a:lnTo>
                    <a:pt x="12001195" y="142278"/>
                  </a:lnTo>
                  <a:lnTo>
                    <a:pt x="11965572" y="110007"/>
                  </a:lnTo>
                  <a:lnTo>
                    <a:pt x="11927205" y="81610"/>
                  </a:lnTo>
                  <a:lnTo>
                    <a:pt x="11886451" y="57226"/>
                  </a:lnTo>
                  <a:lnTo>
                    <a:pt x="11843601" y="36969"/>
                  </a:lnTo>
                  <a:lnTo>
                    <a:pt x="11798986" y="20993"/>
                  </a:lnTo>
                  <a:lnTo>
                    <a:pt x="11752910" y="9410"/>
                  </a:lnTo>
                  <a:lnTo>
                    <a:pt x="11705717" y="2374"/>
                  </a:lnTo>
                  <a:lnTo>
                    <a:pt x="11657698" y="0"/>
                  </a:lnTo>
                  <a:lnTo>
                    <a:pt x="485775" y="0"/>
                  </a:lnTo>
                  <a:lnTo>
                    <a:pt x="437756" y="2374"/>
                  </a:lnTo>
                  <a:lnTo>
                    <a:pt x="390563" y="9410"/>
                  </a:lnTo>
                  <a:lnTo>
                    <a:pt x="344487" y="20993"/>
                  </a:lnTo>
                  <a:lnTo>
                    <a:pt x="299872" y="36969"/>
                  </a:lnTo>
                  <a:lnTo>
                    <a:pt x="257022" y="57226"/>
                  </a:lnTo>
                  <a:lnTo>
                    <a:pt x="216268" y="81610"/>
                  </a:lnTo>
                  <a:lnTo>
                    <a:pt x="177914" y="110007"/>
                  </a:lnTo>
                  <a:lnTo>
                    <a:pt x="142278" y="142278"/>
                  </a:lnTo>
                  <a:lnTo>
                    <a:pt x="110007" y="177901"/>
                  </a:lnTo>
                  <a:lnTo>
                    <a:pt x="81610" y="216268"/>
                  </a:lnTo>
                  <a:lnTo>
                    <a:pt x="57226" y="257022"/>
                  </a:lnTo>
                  <a:lnTo>
                    <a:pt x="36969" y="299872"/>
                  </a:lnTo>
                  <a:lnTo>
                    <a:pt x="20993" y="344487"/>
                  </a:lnTo>
                  <a:lnTo>
                    <a:pt x="9423" y="390563"/>
                  </a:lnTo>
                  <a:lnTo>
                    <a:pt x="2374" y="437756"/>
                  </a:lnTo>
                  <a:lnTo>
                    <a:pt x="0" y="485775"/>
                  </a:lnTo>
                  <a:lnTo>
                    <a:pt x="0" y="781113"/>
                  </a:lnTo>
                  <a:lnTo>
                    <a:pt x="2374" y="829119"/>
                  </a:lnTo>
                  <a:lnTo>
                    <a:pt x="9423" y="876325"/>
                  </a:lnTo>
                  <a:lnTo>
                    <a:pt x="20993" y="922388"/>
                  </a:lnTo>
                  <a:lnTo>
                    <a:pt x="36969" y="967003"/>
                  </a:lnTo>
                  <a:lnTo>
                    <a:pt x="57226" y="1009853"/>
                  </a:lnTo>
                  <a:lnTo>
                    <a:pt x="81610" y="1050620"/>
                  </a:lnTo>
                  <a:lnTo>
                    <a:pt x="110007" y="1088974"/>
                  </a:lnTo>
                  <a:lnTo>
                    <a:pt x="142278" y="1124597"/>
                  </a:lnTo>
                  <a:lnTo>
                    <a:pt x="177914" y="1156868"/>
                  </a:lnTo>
                  <a:lnTo>
                    <a:pt x="216268" y="1185265"/>
                  </a:lnTo>
                  <a:lnTo>
                    <a:pt x="257022" y="1209649"/>
                  </a:lnTo>
                  <a:lnTo>
                    <a:pt x="299872" y="1229906"/>
                  </a:lnTo>
                  <a:lnTo>
                    <a:pt x="344487" y="1245882"/>
                  </a:lnTo>
                  <a:lnTo>
                    <a:pt x="390563" y="1257465"/>
                  </a:lnTo>
                  <a:lnTo>
                    <a:pt x="437756" y="1264500"/>
                  </a:lnTo>
                  <a:lnTo>
                    <a:pt x="485775" y="1266888"/>
                  </a:lnTo>
                  <a:lnTo>
                    <a:pt x="11657698" y="1266888"/>
                  </a:lnTo>
                  <a:lnTo>
                    <a:pt x="11705717" y="1264500"/>
                  </a:lnTo>
                  <a:lnTo>
                    <a:pt x="11752910" y="1257465"/>
                  </a:lnTo>
                  <a:lnTo>
                    <a:pt x="11798986" y="1245882"/>
                  </a:lnTo>
                  <a:lnTo>
                    <a:pt x="11843601" y="1229906"/>
                  </a:lnTo>
                  <a:lnTo>
                    <a:pt x="11886451" y="1209649"/>
                  </a:lnTo>
                  <a:lnTo>
                    <a:pt x="11927205" y="1185265"/>
                  </a:lnTo>
                  <a:lnTo>
                    <a:pt x="11965572" y="1156868"/>
                  </a:lnTo>
                  <a:lnTo>
                    <a:pt x="12001195" y="1124597"/>
                  </a:lnTo>
                  <a:lnTo>
                    <a:pt x="12033466" y="1088974"/>
                  </a:lnTo>
                  <a:lnTo>
                    <a:pt x="12061863" y="1050620"/>
                  </a:lnTo>
                  <a:lnTo>
                    <a:pt x="12086247" y="1009853"/>
                  </a:lnTo>
                  <a:lnTo>
                    <a:pt x="12106504" y="967003"/>
                  </a:lnTo>
                  <a:lnTo>
                    <a:pt x="12122480" y="922388"/>
                  </a:lnTo>
                  <a:lnTo>
                    <a:pt x="12134050" y="876325"/>
                  </a:lnTo>
                  <a:lnTo>
                    <a:pt x="12141098" y="829119"/>
                  </a:lnTo>
                  <a:lnTo>
                    <a:pt x="12143473" y="781113"/>
                  </a:lnTo>
                  <a:lnTo>
                    <a:pt x="12143473" y="485775"/>
                  </a:lnTo>
                  <a:close/>
                </a:path>
              </a:pathLst>
            </a:custGeom>
            <a:solidFill>
              <a:srgbClr val="97E7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16410" y="0"/>
              <a:ext cx="10172065" cy="1028700"/>
            </a:xfrm>
            <a:custGeom>
              <a:avLst/>
              <a:gdLst/>
              <a:ahLst/>
              <a:cxnLst/>
              <a:rect l="l" t="t" r="r" b="b"/>
              <a:pathLst>
                <a:path w="10172065" h="1028700">
                  <a:moveTo>
                    <a:pt x="10171588" y="1028700"/>
                  </a:moveTo>
                  <a:lnTo>
                    <a:pt x="0" y="1028700"/>
                  </a:lnTo>
                  <a:lnTo>
                    <a:pt x="1028700" y="0"/>
                  </a:lnTo>
                  <a:lnTo>
                    <a:pt x="10171588" y="0"/>
                  </a:lnTo>
                  <a:lnTo>
                    <a:pt x="10171588" y="1028700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2882245" cy="1278255"/>
            </a:xfrm>
            <a:custGeom>
              <a:avLst/>
              <a:gdLst/>
              <a:ahLst/>
              <a:cxnLst/>
              <a:rect l="l" t="t" r="r" b="b"/>
              <a:pathLst>
                <a:path w="12882245" h="1278255">
                  <a:moveTo>
                    <a:pt x="11699216" y="1278125"/>
                  </a:moveTo>
                  <a:lnTo>
                    <a:pt x="0" y="1278125"/>
                  </a:lnTo>
                  <a:lnTo>
                    <a:pt x="0" y="0"/>
                  </a:lnTo>
                  <a:lnTo>
                    <a:pt x="12882001" y="0"/>
                  </a:lnTo>
                  <a:lnTo>
                    <a:pt x="11699216" y="1278125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83689" y="7418578"/>
              <a:ext cx="3805952" cy="22547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39596" y="7081946"/>
              <a:ext cx="71892" cy="9024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03669" y="9343917"/>
            <a:ext cx="4520565" cy="768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2100" b="1" spc="75" dirty="0">
                <a:solidFill>
                  <a:srgbClr val="17242F"/>
                </a:solidFill>
                <a:latin typeface="Trebuchet MS"/>
                <a:cs typeface="Trebuchet MS"/>
              </a:rPr>
              <a:t>Organisasi</a:t>
            </a:r>
            <a:r>
              <a:rPr sz="21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100" b="1" spc="-2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2100" b="1" spc="-11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100" b="1" spc="-10" dirty="0">
                <a:solidFill>
                  <a:srgbClr val="17242F"/>
                </a:solidFill>
                <a:latin typeface="Trebuchet MS"/>
                <a:cs typeface="Trebuchet MS"/>
              </a:rPr>
              <a:t>telah</a:t>
            </a:r>
            <a:r>
              <a:rPr sz="2100" b="1" spc="-11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100" b="1" spc="-50" dirty="0">
                <a:solidFill>
                  <a:srgbClr val="17242F"/>
                </a:solidFill>
                <a:latin typeface="Trebuchet MS"/>
                <a:cs typeface="Trebuchet MS"/>
              </a:rPr>
              <a:t>terbentuk</a:t>
            </a:r>
            <a:r>
              <a:rPr sz="2100" b="1" spc="-11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100" b="1" spc="30" dirty="0">
                <a:solidFill>
                  <a:srgbClr val="17242F"/>
                </a:solidFill>
                <a:latin typeface="Trebuchet MS"/>
                <a:cs typeface="Trebuchet MS"/>
              </a:rPr>
              <a:t>dan </a:t>
            </a:r>
            <a:r>
              <a:rPr sz="2100" b="1" spc="-40" dirty="0">
                <a:solidFill>
                  <a:srgbClr val="17242F"/>
                </a:solidFill>
                <a:latin typeface="Trebuchet MS"/>
                <a:cs typeface="Trebuchet MS"/>
              </a:rPr>
              <a:t>memiliki</a:t>
            </a:r>
            <a:r>
              <a:rPr sz="2100" b="1" spc="-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100" b="1" dirty="0">
                <a:solidFill>
                  <a:srgbClr val="17242F"/>
                </a:solidFill>
                <a:latin typeface="Trebuchet MS"/>
                <a:cs typeface="Trebuchet MS"/>
              </a:rPr>
              <a:t>mandat </a:t>
            </a:r>
            <a:r>
              <a:rPr sz="2100" b="1" spc="70" dirty="0">
                <a:solidFill>
                  <a:srgbClr val="17242F"/>
                </a:solidFill>
                <a:latin typeface="Trebuchet MS"/>
                <a:cs typeface="Trebuchet MS"/>
              </a:rPr>
              <a:t>pengawasan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06068" y="9543747"/>
            <a:ext cx="935355" cy="80645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200" b="1" spc="-90" dirty="0">
                <a:solidFill>
                  <a:srgbClr val="17242F"/>
                </a:solidFill>
                <a:latin typeface="Trebuchet MS"/>
                <a:cs typeface="Trebuchet MS"/>
              </a:rPr>
              <a:t>LEVEL</a:t>
            </a:r>
            <a:r>
              <a:rPr sz="2200" b="1" spc="-8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200" b="1" spc="-685" dirty="0">
                <a:solidFill>
                  <a:srgbClr val="17242F"/>
                </a:solidFill>
                <a:latin typeface="Trebuchet MS"/>
                <a:cs typeface="Trebuchet MS"/>
              </a:rPr>
              <a:t>1</a:t>
            </a:r>
            <a:endParaRPr sz="2200">
              <a:latin typeface="Trebuchet MS"/>
              <a:cs typeface="Trebuchet MS"/>
            </a:endParaRPr>
          </a:p>
          <a:p>
            <a:pPr marL="19050">
              <a:lnSpc>
                <a:spcPct val="100000"/>
              </a:lnSpc>
              <a:spcBef>
                <a:spcPts val="434"/>
              </a:spcBef>
            </a:pPr>
            <a:r>
              <a:rPr sz="2200" b="1" spc="-50" dirty="0">
                <a:solidFill>
                  <a:srgbClr val="17242F"/>
                </a:solidFill>
                <a:latin typeface="Trebuchet MS"/>
                <a:cs typeface="Trebuchet MS"/>
              </a:rPr>
              <a:t>(Initial)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3669" y="8356236"/>
            <a:ext cx="6877050" cy="73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b="1" spc="-4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2000" b="1" spc="4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melaksanakan</a:t>
            </a:r>
            <a:r>
              <a:rPr sz="2000" b="1" spc="4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mandat</a:t>
            </a:r>
            <a:r>
              <a:rPr sz="2000" b="1" spc="4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70" dirty="0">
                <a:solidFill>
                  <a:srgbClr val="17242F"/>
                </a:solidFill>
                <a:latin typeface="Trebuchet MS"/>
                <a:cs typeface="Trebuchet MS"/>
              </a:rPr>
              <a:t>pengawasan</a:t>
            </a:r>
            <a:r>
              <a:rPr sz="2000" b="1" spc="4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17242F"/>
                </a:solidFill>
                <a:latin typeface="Trebuchet MS"/>
                <a:cs typeface="Trebuchet MS"/>
              </a:rPr>
              <a:t>dengan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dukungan</a:t>
            </a:r>
            <a:r>
              <a:rPr sz="2000" b="1" spc="-4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kualifikasi</a:t>
            </a:r>
            <a:r>
              <a:rPr sz="20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20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-20" dirty="0">
                <a:solidFill>
                  <a:srgbClr val="17242F"/>
                </a:solidFill>
                <a:latin typeface="Trebuchet MS"/>
                <a:cs typeface="Trebuchet MS"/>
              </a:rPr>
              <a:t>kompetensi</a:t>
            </a:r>
            <a:r>
              <a:rPr sz="2000" b="1" spc="-4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175" dirty="0">
                <a:solidFill>
                  <a:srgbClr val="17242F"/>
                </a:solidFill>
                <a:latin typeface="Trebuchet MS"/>
                <a:cs typeface="Trebuchet MS"/>
              </a:rPr>
              <a:t>SDM</a:t>
            </a:r>
            <a:r>
              <a:rPr sz="20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50" dirty="0">
                <a:solidFill>
                  <a:srgbClr val="17242F"/>
                </a:solidFill>
                <a:latin typeface="Trebuchet MS"/>
                <a:cs typeface="Trebuchet MS"/>
              </a:rPr>
              <a:t>yang</a:t>
            </a:r>
            <a:r>
              <a:rPr sz="20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17242F"/>
                </a:solidFill>
                <a:latin typeface="Trebuchet MS"/>
                <a:cs typeface="Trebuchet MS"/>
              </a:rPr>
              <a:t>memadai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57531" y="8515047"/>
            <a:ext cx="1575435" cy="80645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2200" b="1" spc="-90" dirty="0">
                <a:solidFill>
                  <a:srgbClr val="17242F"/>
                </a:solidFill>
                <a:latin typeface="Trebuchet MS"/>
                <a:cs typeface="Trebuchet MS"/>
              </a:rPr>
              <a:t>LEVEL</a:t>
            </a:r>
            <a:r>
              <a:rPr sz="2200" b="1" spc="-8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200" b="1" spc="-50" dirty="0">
                <a:solidFill>
                  <a:srgbClr val="17242F"/>
                </a:solidFill>
                <a:latin typeface="Trebuchet MS"/>
                <a:cs typeface="Trebuchet MS"/>
              </a:rPr>
              <a:t>2</a:t>
            </a:r>
            <a:endParaRPr sz="2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200" b="1" spc="-30" dirty="0">
                <a:solidFill>
                  <a:srgbClr val="17242F"/>
                </a:solidFill>
                <a:latin typeface="Trebuchet MS"/>
                <a:cs typeface="Trebuchet MS"/>
              </a:rPr>
              <a:t>(Structured)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1959" y="6772554"/>
            <a:ext cx="8522335" cy="1358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5"/>
              </a:spcBef>
            </a:pPr>
            <a:r>
              <a:rPr sz="1900" b="1" spc="-2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1900" b="1" spc="1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-20" dirty="0">
                <a:solidFill>
                  <a:srgbClr val="17242F"/>
                </a:solidFill>
                <a:latin typeface="Trebuchet MS"/>
                <a:cs typeface="Trebuchet MS"/>
              </a:rPr>
              <a:t>telah</a:t>
            </a:r>
            <a:r>
              <a:rPr sz="1900" b="1" spc="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melaksanakan</a:t>
            </a:r>
            <a:r>
              <a:rPr sz="1900" b="1" spc="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aktivitas</a:t>
            </a:r>
            <a:r>
              <a:rPr sz="1900" b="1" spc="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65" dirty="0">
                <a:solidFill>
                  <a:srgbClr val="17242F"/>
                </a:solidFill>
                <a:latin typeface="Trebuchet MS"/>
                <a:cs typeface="Trebuchet MS"/>
              </a:rPr>
              <a:t>pengawasan</a:t>
            </a:r>
            <a:r>
              <a:rPr sz="1900" b="1" spc="1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(assurance</a:t>
            </a:r>
            <a:r>
              <a:rPr sz="1900" b="1" spc="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1900" b="1" spc="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-10" dirty="0">
                <a:solidFill>
                  <a:srgbClr val="17242F"/>
                </a:solidFill>
                <a:latin typeface="Trebuchet MS"/>
                <a:cs typeface="Trebuchet MS"/>
              </a:rPr>
              <a:t>consulting) </a:t>
            </a:r>
            <a:r>
              <a:rPr sz="1900" b="1" spc="50" dirty="0">
                <a:solidFill>
                  <a:srgbClr val="17242F"/>
                </a:solidFill>
                <a:latin typeface="Trebuchet MS"/>
                <a:cs typeface="Trebuchet MS"/>
              </a:rPr>
              <a:t>sesuai</a:t>
            </a:r>
            <a:r>
              <a:rPr sz="1900" b="1" spc="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dengan</a:t>
            </a:r>
            <a:r>
              <a:rPr sz="1900" b="1" spc="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standar</a:t>
            </a:r>
            <a:r>
              <a:rPr sz="1900" b="1" spc="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1900" b="1" spc="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hasil</a:t>
            </a:r>
            <a:r>
              <a:rPr sz="1900" b="1" spc="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65" dirty="0">
                <a:solidFill>
                  <a:srgbClr val="17242F"/>
                </a:solidFill>
                <a:latin typeface="Trebuchet MS"/>
                <a:cs typeface="Trebuchet MS"/>
              </a:rPr>
              <a:t>pengawasan</a:t>
            </a:r>
            <a:r>
              <a:rPr sz="1900" b="1" spc="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-2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1900" b="1" spc="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sudah</a:t>
            </a:r>
            <a:r>
              <a:rPr sz="1900" b="1" spc="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-10" dirty="0">
                <a:solidFill>
                  <a:srgbClr val="17242F"/>
                </a:solidFill>
                <a:latin typeface="Trebuchet MS"/>
                <a:cs typeface="Trebuchet MS"/>
              </a:rPr>
              <a:t>berkualitas </a:t>
            </a:r>
            <a:r>
              <a:rPr sz="1900" b="1" spc="50" dirty="0">
                <a:solidFill>
                  <a:srgbClr val="17242F"/>
                </a:solidFill>
                <a:latin typeface="Trebuchet MS"/>
                <a:cs typeface="Trebuchet MS"/>
              </a:rPr>
              <a:t>dalam</a:t>
            </a:r>
            <a:r>
              <a:rPr sz="19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-20" dirty="0">
                <a:solidFill>
                  <a:srgbClr val="17242F"/>
                </a:solidFill>
                <a:latin typeface="Trebuchet MS"/>
                <a:cs typeface="Trebuchet MS"/>
              </a:rPr>
              <a:t>memberikan</a:t>
            </a:r>
            <a:r>
              <a:rPr sz="19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-10" dirty="0">
                <a:solidFill>
                  <a:srgbClr val="17242F"/>
                </a:solidFill>
                <a:latin typeface="Trebuchet MS"/>
                <a:cs typeface="Trebuchet MS"/>
              </a:rPr>
              <a:t>keyakinan</a:t>
            </a:r>
            <a:r>
              <a:rPr sz="1900" b="1" spc="-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memadai</a:t>
            </a:r>
            <a:r>
              <a:rPr sz="19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80" dirty="0">
                <a:solidFill>
                  <a:srgbClr val="17242F"/>
                </a:solidFill>
                <a:latin typeface="Trebuchet MS"/>
                <a:cs typeface="Trebuchet MS"/>
              </a:rPr>
              <a:t>atas</a:t>
            </a:r>
            <a:r>
              <a:rPr sz="19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ketataan</a:t>
            </a:r>
            <a:r>
              <a:rPr sz="1900" b="1" spc="-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19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-155" dirty="0">
                <a:solidFill>
                  <a:srgbClr val="17242F"/>
                </a:solidFill>
                <a:latin typeface="Trebuchet MS"/>
                <a:cs typeface="Trebuchet MS"/>
              </a:rPr>
              <a:t>3E,</a:t>
            </a:r>
            <a:r>
              <a:rPr sz="1900" b="1" spc="-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-10" dirty="0">
                <a:solidFill>
                  <a:srgbClr val="17242F"/>
                </a:solidFill>
                <a:latin typeface="Trebuchet MS"/>
                <a:cs typeface="Trebuchet MS"/>
              </a:rPr>
              <a:t>peringatan </a:t>
            </a:r>
            <a:r>
              <a:rPr sz="1900" b="1" spc="-20" dirty="0">
                <a:solidFill>
                  <a:srgbClr val="17242F"/>
                </a:solidFill>
                <a:latin typeface="Trebuchet MS"/>
                <a:cs typeface="Trebuchet MS"/>
              </a:rPr>
              <a:t>dini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1900" b="1" spc="-1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peningkatan</a:t>
            </a:r>
            <a:r>
              <a:rPr sz="1900" b="1" spc="-1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-20" dirty="0">
                <a:solidFill>
                  <a:srgbClr val="17242F"/>
                </a:solidFill>
                <a:latin typeface="Trebuchet MS"/>
                <a:cs typeface="Trebuchet MS"/>
              </a:rPr>
              <a:t>efektivitas</a:t>
            </a:r>
            <a:r>
              <a:rPr sz="1900" b="1" spc="-1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MR,</a:t>
            </a:r>
            <a:r>
              <a:rPr sz="1900" b="1" spc="-1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serta</a:t>
            </a:r>
            <a:r>
              <a:rPr sz="1900" b="1" spc="-2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perbaikan</a:t>
            </a:r>
            <a:r>
              <a:rPr sz="1900" b="1" spc="-1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tata</a:t>
            </a:r>
            <a:r>
              <a:rPr sz="1900" b="1" spc="-1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spc="-10" dirty="0">
                <a:solidFill>
                  <a:srgbClr val="17242F"/>
                </a:solidFill>
                <a:latin typeface="Trebuchet MS"/>
                <a:cs typeface="Trebuchet MS"/>
              </a:rPr>
              <a:t>kelola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32682" y="7354268"/>
            <a:ext cx="1417955" cy="80645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2200" b="1" spc="-90" dirty="0">
                <a:solidFill>
                  <a:srgbClr val="17242F"/>
                </a:solidFill>
                <a:latin typeface="Trebuchet MS"/>
                <a:cs typeface="Trebuchet MS"/>
              </a:rPr>
              <a:t>LEVEL</a:t>
            </a:r>
            <a:r>
              <a:rPr sz="2200" b="1" spc="-8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200" b="1" spc="-50" dirty="0">
                <a:solidFill>
                  <a:srgbClr val="17242F"/>
                </a:solidFill>
                <a:latin typeface="Trebuchet MS"/>
                <a:cs typeface="Trebuchet MS"/>
              </a:rPr>
              <a:t>3</a:t>
            </a:r>
            <a:endParaRPr sz="2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200" b="1" spc="-45" dirty="0">
                <a:solidFill>
                  <a:srgbClr val="17242F"/>
                </a:solidFill>
                <a:latin typeface="Trebuchet MS"/>
                <a:cs typeface="Trebuchet MS"/>
              </a:rPr>
              <a:t>(Delivered)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98096" y="6193490"/>
            <a:ext cx="2280285" cy="80645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2200" b="1" spc="-90" dirty="0">
                <a:solidFill>
                  <a:srgbClr val="17242F"/>
                </a:solidFill>
                <a:latin typeface="Trebuchet MS"/>
                <a:cs typeface="Trebuchet MS"/>
              </a:rPr>
              <a:t>LEVEL</a:t>
            </a:r>
            <a:r>
              <a:rPr sz="2200" b="1" spc="-8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200" b="1" spc="-50" dirty="0">
                <a:solidFill>
                  <a:srgbClr val="17242F"/>
                </a:solidFill>
                <a:latin typeface="Trebuchet MS"/>
                <a:cs typeface="Trebuchet MS"/>
              </a:rPr>
              <a:t>4</a:t>
            </a:r>
            <a:endParaRPr sz="2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200" b="1" spc="-35" dirty="0">
                <a:solidFill>
                  <a:srgbClr val="17242F"/>
                </a:solidFill>
                <a:latin typeface="Trebuchet MS"/>
                <a:cs typeface="Trebuchet MS"/>
              </a:rPr>
              <a:t>(Institutionalized)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640751" y="4889169"/>
            <a:ext cx="1536065" cy="80645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2200" b="1" spc="-90" dirty="0">
                <a:solidFill>
                  <a:srgbClr val="17242F"/>
                </a:solidFill>
                <a:latin typeface="Trebuchet MS"/>
                <a:cs typeface="Trebuchet MS"/>
              </a:rPr>
              <a:t>LEVEL</a:t>
            </a:r>
            <a:r>
              <a:rPr sz="2200" b="1" spc="-8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200" b="1" spc="-50" dirty="0">
                <a:solidFill>
                  <a:srgbClr val="17242F"/>
                </a:solidFill>
                <a:latin typeface="Trebuchet MS"/>
                <a:cs typeface="Trebuchet MS"/>
              </a:rPr>
              <a:t>5</a:t>
            </a:r>
            <a:endParaRPr sz="2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200" b="1" spc="-25" dirty="0">
                <a:solidFill>
                  <a:srgbClr val="17242F"/>
                </a:solidFill>
                <a:latin typeface="Trebuchet MS"/>
                <a:cs typeface="Trebuchet MS"/>
              </a:rPr>
              <a:t>(Optimized)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3669" y="5424006"/>
            <a:ext cx="9784715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sz="1950" b="1" spc="-35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1950" b="1" spc="-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-20" dirty="0">
                <a:solidFill>
                  <a:srgbClr val="17242F"/>
                </a:solidFill>
                <a:latin typeface="Trebuchet MS"/>
                <a:cs typeface="Trebuchet MS"/>
              </a:rPr>
              <a:t>telah</a:t>
            </a:r>
            <a:r>
              <a:rPr sz="195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-25" dirty="0">
                <a:solidFill>
                  <a:srgbClr val="17242F"/>
                </a:solidFill>
                <a:latin typeface="Trebuchet MS"/>
                <a:cs typeface="Trebuchet MS"/>
              </a:rPr>
              <a:t>menjadi</a:t>
            </a:r>
            <a:r>
              <a:rPr sz="1950" b="1" spc="-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-30" dirty="0">
                <a:solidFill>
                  <a:srgbClr val="17242F"/>
                </a:solidFill>
                <a:latin typeface="Trebuchet MS"/>
                <a:cs typeface="Trebuchet MS"/>
              </a:rPr>
              <a:t>mitra</a:t>
            </a:r>
            <a:r>
              <a:rPr sz="195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dirty="0">
                <a:solidFill>
                  <a:srgbClr val="17242F"/>
                </a:solidFill>
                <a:latin typeface="Trebuchet MS"/>
                <a:cs typeface="Trebuchet MS"/>
              </a:rPr>
              <a:t>strategis</a:t>
            </a:r>
            <a:r>
              <a:rPr sz="1950" b="1" spc="-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45" dirty="0">
                <a:solidFill>
                  <a:srgbClr val="17242F"/>
                </a:solidFill>
                <a:latin typeface="Trebuchet MS"/>
                <a:cs typeface="Trebuchet MS"/>
              </a:rPr>
              <a:t>organisasi</a:t>
            </a:r>
            <a:r>
              <a:rPr sz="195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1950" b="1" spc="-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dirty="0">
                <a:solidFill>
                  <a:srgbClr val="17242F"/>
                </a:solidFill>
                <a:latin typeface="Trebuchet MS"/>
                <a:cs typeface="Trebuchet MS"/>
              </a:rPr>
              <a:t>hasil</a:t>
            </a:r>
            <a:r>
              <a:rPr sz="195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60" dirty="0">
                <a:solidFill>
                  <a:srgbClr val="17242F"/>
                </a:solidFill>
                <a:latin typeface="Trebuchet MS"/>
                <a:cs typeface="Trebuchet MS"/>
              </a:rPr>
              <a:t>pengawasan</a:t>
            </a:r>
            <a:r>
              <a:rPr sz="195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-35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1950" b="1" spc="-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-40" dirty="0">
                <a:solidFill>
                  <a:srgbClr val="17242F"/>
                </a:solidFill>
                <a:latin typeface="Trebuchet MS"/>
                <a:cs typeface="Trebuchet MS"/>
              </a:rPr>
              <a:t>terkait</a:t>
            </a:r>
            <a:r>
              <a:rPr sz="1950" b="1" spc="-5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-20" dirty="0">
                <a:solidFill>
                  <a:srgbClr val="17242F"/>
                </a:solidFill>
                <a:latin typeface="Trebuchet MS"/>
                <a:cs typeface="Trebuchet MS"/>
              </a:rPr>
              <a:t>tata </a:t>
            </a:r>
            <a:r>
              <a:rPr sz="1950" b="1" spc="-50" dirty="0">
                <a:solidFill>
                  <a:srgbClr val="17242F"/>
                </a:solidFill>
                <a:latin typeface="Trebuchet MS"/>
                <a:cs typeface="Trebuchet MS"/>
              </a:rPr>
              <a:t>kelola, </a:t>
            </a:r>
            <a:r>
              <a:rPr sz="1950" b="1" spc="-25" dirty="0">
                <a:solidFill>
                  <a:srgbClr val="17242F"/>
                </a:solidFill>
                <a:latin typeface="Trebuchet MS"/>
                <a:cs typeface="Trebuchet MS"/>
              </a:rPr>
              <a:t>manajemen</a:t>
            </a:r>
            <a:r>
              <a:rPr sz="1950" b="1" spc="-4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-55" dirty="0">
                <a:solidFill>
                  <a:srgbClr val="17242F"/>
                </a:solidFill>
                <a:latin typeface="Trebuchet MS"/>
                <a:cs typeface="Trebuchet MS"/>
              </a:rPr>
              <a:t>risiko,</a:t>
            </a:r>
            <a:r>
              <a:rPr sz="1950" b="1" spc="-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1950" b="1" spc="-4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dirty="0">
                <a:solidFill>
                  <a:srgbClr val="17242F"/>
                </a:solidFill>
                <a:latin typeface="Trebuchet MS"/>
                <a:cs typeface="Trebuchet MS"/>
              </a:rPr>
              <a:t>pengendalian</a:t>
            </a:r>
            <a:r>
              <a:rPr sz="1950" b="1" spc="-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dirty="0">
                <a:solidFill>
                  <a:srgbClr val="17242F"/>
                </a:solidFill>
                <a:latin typeface="Trebuchet MS"/>
                <a:cs typeface="Trebuchet MS"/>
              </a:rPr>
              <a:t>(GRC)</a:t>
            </a:r>
            <a:r>
              <a:rPr sz="1950" b="1" spc="-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-20" dirty="0">
                <a:solidFill>
                  <a:srgbClr val="17242F"/>
                </a:solidFill>
                <a:latin typeface="Trebuchet MS"/>
                <a:cs typeface="Trebuchet MS"/>
              </a:rPr>
              <a:t>telah</a:t>
            </a:r>
            <a:r>
              <a:rPr sz="1950" b="1" spc="-4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60" dirty="0">
                <a:solidFill>
                  <a:srgbClr val="17242F"/>
                </a:solidFill>
                <a:latin typeface="Trebuchet MS"/>
                <a:cs typeface="Trebuchet MS"/>
              </a:rPr>
              <a:t>secara</a:t>
            </a:r>
            <a:r>
              <a:rPr sz="1950" b="1" spc="-5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-10" dirty="0">
                <a:solidFill>
                  <a:srgbClr val="17242F"/>
                </a:solidFill>
                <a:latin typeface="Trebuchet MS"/>
                <a:cs typeface="Trebuchet MS"/>
              </a:rPr>
              <a:t>berkelanjutan </a:t>
            </a:r>
            <a:r>
              <a:rPr sz="1950" b="1" spc="-25" dirty="0">
                <a:solidFill>
                  <a:srgbClr val="17242F"/>
                </a:solidFill>
                <a:latin typeface="Trebuchet MS"/>
                <a:cs typeface="Trebuchet MS"/>
              </a:rPr>
              <a:t>mendukung</a:t>
            </a:r>
            <a:r>
              <a:rPr sz="1950" b="1" spc="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dirty="0">
                <a:solidFill>
                  <a:srgbClr val="17242F"/>
                </a:solidFill>
                <a:latin typeface="Trebuchet MS"/>
                <a:cs typeface="Trebuchet MS"/>
              </a:rPr>
              <a:t>pencapaian</a:t>
            </a:r>
            <a:r>
              <a:rPr sz="1950" b="1" spc="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-70" dirty="0">
                <a:solidFill>
                  <a:srgbClr val="17242F"/>
                </a:solidFill>
                <a:latin typeface="Trebuchet MS"/>
                <a:cs typeface="Trebuchet MS"/>
              </a:rPr>
              <a:t>tujuan</a:t>
            </a:r>
            <a:r>
              <a:rPr sz="1950" b="1" spc="6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50" b="1" spc="35" dirty="0">
                <a:solidFill>
                  <a:srgbClr val="17242F"/>
                </a:solidFill>
                <a:latin typeface="Trebuchet MS"/>
                <a:cs typeface="Trebuchet MS"/>
              </a:rPr>
              <a:t>organisasi</a:t>
            </a:r>
            <a:endParaRPr sz="19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7593" y="4013130"/>
            <a:ext cx="11330940" cy="108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b="1" spc="-40" dirty="0">
                <a:solidFill>
                  <a:srgbClr val="17242F"/>
                </a:solidFill>
                <a:latin typeface="Trebuchet MS"/>
                <a:cs typeface="Trebuchet MS"/>
              </a:rPr>
              <a:t>APIP</a:t>
            </a:r>
            <a:r>
              <a:rPr sz="20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-20" dirty="0">
                <a:solidFill>
                  <a:srgbClr val="17242F"/>
                </a:solidFill>
                <a:latin typeface="Trebuchet MS"/>
                <a:cs typeface="Trebuchet MS"/>
              </a:rPr>
              <a:t>memberikan</a:t>
            </a:r>
            <a:r>
              <a:rPr sz="20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17242F"/>
                </a:solidFill>
                <a:latin typeface="Trebuchet MS"/>
                <a:cs typeface="Trebuchet MS"/>
              </a:rPr>
              <a:t>keyakinan</a:t>
            </a:r>
            <a:r>
              <a:rPr sz="20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50" dirty="0">
                <a:solidFill>
                  <a:srgbClr val="17242F"/>
                </a:solidFill>
                <a:latin typeface="Trebuchet MS"/>
                <a:cs typeface="Trebuchet MS"/>
              </a:rPr>
              <a:t>yang</a:t>
            </a:r>
            <a:r>
              <a:rPr sz="20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memadai</a:t>
            </a:r>
            <a:r>
              <a:rPr sz="20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85" dirty="0">
                <a:solidFill>
                  <a:srgbClr val="17242F"/>
                </a:solidFill>
                <a:latin typeface="Trebuchet MS"/>
                <a:cs typeface="Trebuchet MS"/>
              </a:rPr>
              <a:t>atas</a:t>
            </a:r>
            <a:r>
              <a:rPr sz="20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pencapaian</a:t>
            </a:r>
            <a:r>
              <a:rPr sz="2000" b="1" spc="-3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-55" dirty="0">
                <a:solidFill>
                  <a:srgbClr val="17242F"/>
                </a:solidFill>
                <a:latin typeface="Trebuchet MS"/>
                <a:cs typeface="Trebuchet MS"/>
              </a:rPr>
              <a:t>tujuan</a:t>
            </a:r>
            <a:r>
              <a:rPr sz="20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55" dirty="0">
                <a:solidFill>
                  <a:srgbClr val="17242F"/>
                </a:solidFill>
                <a:latin typeface="Trebuchet MS"/>
                <a:cs typeface="Trebuchet MS"/>
              </a:rPr>
              <a:t>organisasi</a:t>
            </a:r>
            <a:r>
              <a:rPr sz="20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-25" dirty="0">
                <a:solidFill>
                  <a:srgbClr val="17242F"/>
                </a:solidFill>
                <a:latin typeface="Trebuchet MS"/>
                <a:cs typeface="Trebuchet MS"/>
              </a:rPr>
              <a:t>yaitu</a:t>
            </a:r>
            <a:r>
              <a:rPr sz="20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17242F"/>
                </a:solidFill>
                <a:latin typeface="Trebuchet MS"/>
                <a:cs typeface="Trebuchet MS"/>
              </a:rPr>
              <a:t>efektivitas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dan</a:t>
            </a:r>
            <a:r>
              <a:rPr sz="2000" b="1" spc="-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efisiensi</a:t>
            </a:r>
            <a:r>
              <a:rPr sz="20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17242F"/>
                </a:solidFill>
                <a:latin typeface="Trebuchet MS"/>
                <a:cs typeface="Trebuchet MS"/>
              </a:rPr>
              <a:t>operasi,</a:t>
            </a:r>
            <a:r>
              <a:rPr sz="20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keandalan</a:t>
            </a:r>
            <a:r>
              <a:rPr sz="20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pelaporan</a:t>
            </a:r>
            <a:r>
              <a:rPr sz="20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keuangan,</a:t>
            </a:r>
            <a:r>
              <a:rPr sz="20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45" dirty="0">
                <a:solidFill>
                  <a:srgbClr val="17242F"/>
                </a:solidFill>
                <a:latin typeface="Trebuchet MS"/>
                <a:cs typeface="Trebuchet MS"/>
              </a:rPr>
              <a:t>pengamanan</a:t>
            </a:r>
            <a:r>
              <a:rPr sz="20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17242F"/>
                </a:solidFill>
                <a:latin typeface="Trebuchet MS"/>
                <a:cs typeface="Trebuchet MS"/>
              </a:rPr>
              <a:t>aset,</a:t>
            </a:r>
            <a:r>
              <a:rPr sz="20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serta</a:t>
            </a:r>
            <a:r>
              <a:rPr sz="2000" b="1" spc="-2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17242F"/>
                </a:solidFill>
                <a:latin typeface="Trebuchet MS"/>
                <a:cs typeface="Trebuchet MS"/>
              </a:rPr>
              <a:t>ketaatan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terhadap</a:t>
            </a:r>
            <a:r>
              <a:rPr sz="2000" b="1" spc="5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17242F"/>
                </a:solidFill>
                <a:latin typeface="Trebuchet MS"/>
                <a:cs typeface="Trebuchet MS"/>
              </a:rPr>
              <a:t>peraturan</a:t>
            </a:r>
            <a:r>
              <a:rPr sz="2000" b="1" spc="1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perundang-</a:t>
            </a:r>
            <a:r>
              <a:rPr sz="2000" b="1" spc="-10" dirty="0">
                <a:solidFill>
                  <a:srgbClr val="17242F"/>
                </a:solidFill>
                <a:latin typeface="Trebuchet MS"/>
                <a:cs typeface="Trebuchet MS"/>
              </a:rPr>
              <a:t>undangan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7304" rIns="0" bIns="0" rtlCol="0">
            <a:spAutoFit/>
          </a:bodyPr>
          <a:lstStyle/>
          <a:p>
            <a:pPr marL="146685">
              <a:lnSpc>
                <a:spcPct val="100000"/>
              </a:lnSpc>
              <a:spcBef>
                <a:spcPts val="100"/>
              </a:spcBef>
            </a:pPr>
            <a:r>
              <a:rPr sz="4200" spc="-65" dirty="0"/>
              <a:t>Karakteristik</a:t>
            </a:r>
            <a:r>
              <a:rPr sz="4200" spc="-365" dirty="0"/>
              <a:t> </a:t>
            </a:r>
            <a:r>
              <a:rPr sz="4200" spc="-30" dirty="0"/>
              <a:t>Level</a:t>
            </a:r>
            <a:r>
              <a:rPr sz="4200" spc="-365" dirty="0"/>
              <a:t> </a:t>
            </a:r>
            <a:r>
              <a:rPr sz="4200" spc="-75" dirty="0"/>
              <a:t>Kapabilitas</a:t>
            </a:r>
            <a:r>
              <a:rPr sz="4200" spc="-360" dirty="0"/>
              <a:t> </a:t>
            </a:r>
            <a:r>
              <a:rPr sz="4200" spc="-20" dirty="0"/>
              <a:t>APIP</a:t>
            </a:r>
            <a:endParaRPr sz="4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76436" y="8891906"/>
            <a:ext cx="1238250" cy="1057275"/>
          </a:xfrm>
          <a:custGeom>
            <a:avLst/>
            <a:gdLst/>
            <a:ahLst/>
            <a:cxnLst/>
            <a:rect l="l" t="t" r="r" b="b"/>
            <a:pathLst>
              <a:path w="1238250" h="1057275">
                <a:moveTo>
                  <a:pt x="769681" y="691167"/>
                </a:moveTo>
                <a:lnTo>
                  <a:pt x="772969" y="675068"/>
                </a:lnTo>
                <a:lnTo>
                  <a:pt x="781922" y="661885"/>
                </a:lnTo>
                <a:lnTo>
                  <a:pt x="795173" y="652977"/>
                </a:lnTo>
                <a:lnTo>
                  <a:pt x="811353" y="649705"/>
                </a:lnTo>
                <a:lnTo>
                  <a:pt x="827534" y="652919"/>
                </a:lnTo>
                <a:lnTo>
                  <a:pt x="840784" y="661729"/>
                </a:lnTo>
                <a:lnTo>
                  <a:pt x="849737" y="674893"/>
                </a:lnTo>
                <a:lnTo>
                  <a:pt x="853025" y="691167"/>
                </a:lnTo>
                <a:lnTo>
                  <a:pt x="849737" y="707266"/>
                </a:lnTo>
                <a:lnTo>
                  <a:pt x="840784" y="720449"/>
                </a:lnTo>
                <a:lnTo>
                  <a:pt x="827534" y="729357"/>
                </a:lnTo>
                <a:lnTo>
                  <a:pt x="811353" y="732629"/>
                </a:lnTo>
                <a:lnTo>
                  <a:pt x="795173" y="729357"/>
                </a:lnTo>
                <a:lnTo>
                  <a:pt x="781922" y="720449"/>
                </a:lnTo>
                <a:lnTo>
                  <a:pt x="772969" y="707266"/>
                </a:lnTo>
                <a:lnTo>
                  <a:pt x="769681" y="691167"/>
                </a:lnTo>
                <a:close/>
              </a:path>
              <a:path w="1238250" h="1057275">
                <a:moveTo>
                  <a:pt x="769681" y="366107"/>
                </a:moveTo>
                <a:lnTo>
                  <a:pt x="772969" y="350008"/>
                </a:lnTo>
                <a:lnTo>
                  <a:pt x="781922" y="336825"/>
                </a:lnTo>
                <a:lnTo>
                  <a:pt x="795173" y="327917"/>
                </a:lnTo>
                <a:lnTo>
                  <a:pt x="811353" y="324645"/>
                </a:lnTo>
                <a:lnTo>
                  <a:pt x="827534" y="327917"/>
                </a:lnTo>
                <a:lnTo>
                  <a:pt x="840784" y="336825"/>
                </a:lnTo>
                <a:lnTo>
                  <a:pt x="849737" y="350008"/>
                </a:lnTo>
                <a:lnTo>
                  <a:pt x="853025" y="366107"/>
                </a:lnTo>
                <a:lnTo>
                  <a:pt x="849737" y="382206"/>
                </a:lnTo>
                <a:lnTo>
                  <a:pt x="840784" y="395389"/>
                </a:lnTo>
                <a:lnTo>
                  <a:pt x="827534" y="404297"/>
                </a:lnTo>
                <a:lnTo>
                  <a:pt x="811353" y="407569"/>
                </a:lnTo>
                <a:lnTo>
                  <a:pt x="795173" y="404297"/>
                </a:lnTo>
                <a:lnTo>
                  <a:pt x="781922" y="395389"/>
                </a:lnTo>
                <a:lnTo>
                  <a:pt x="772969" y="382206"/>
                </a:lnTo>
                <a:lnTo>
                  <a:pt x="769681" y="366107"/>
                </a:lnTo>
                <a:close/>
              </a:path>
              <a:path w="1238250" h="1057275">
                <a:moveTo>
                  <a:pt x="769681" y="41461"/>
                </a:moveTo>
                <a:lnTo>
                  <a:pt x="772969" y="25362"/>
                </a:lnTo>
                <a:lnTo>
                  <a:pt x="781922" y="12179"/>
                </a:lnTo>
                <a:lnTo>
                  <a:pt x="795173" y="3271"/>
                </a:lnTo>
                <a:lnTo>
                  <a:pt x="811353" y="0"/>
                </a:lnTo>
                <a:lnTo>
                  <a:pt x="827534" y="3271"/>
                </a:lnTo>
                <a:lnTo>
                  <a:pt x="840784" y="12179"/>
                </a:lnTo>
                <a:lnTo>
                  <a:pt x="849737" y="25362"/>
                </a:lnTo>
                <a:lnTo>
                  <a:pt x="853025" y="41461"/>
                </a:lnTo>
                <a:lnTo>
                  <a:pt x="849737" y="57560"/>
                </a:lnTo>
                <a:lnTo>
                  <a:pt x="840784" y="70744"/>
                </a:lnTo>
                <a:lnTo>
                  <a:pt x="827534" y="79651"/>
                </a:lnTo>
                <a:lnTo>
                  <a:pt x="811353" y="82923"/>
                </a:lnTo>
                <a:lnTo>
                  <a:pt x="795173" y="79651"/>
                </a:lnTo>
                <a:lnTo>
                  <a:pt x="781922" y="70744"/>
                </a:lnTo>
                <a:lnTo>
                  <a:pt x="772969" y="57560"/>
                </a:lnTo>
                <a:lnTo>
                  <a:pt x="769681" y="41461"/>
                </a:lnTo>
                <a:close/>
              </a:path>
              <a:path w="1238250" h="1057275">
                <a:moveTo>
                  <a:pt x="769681" y="1015813"/>
                </a:moveTo>
                <a:lnTo>
                  <a:pt x="772969" y="999714"/>
                </a:lnTo>
                <a:lnTo>
                  <a:pt x="781922" y="986530"/>
                </a:lnTo>
                <a:lnTo>
                  <a:pt x="795173" y="977623"/>
                </a:lnTo>
                <a:lnTo>
                  <a:pt x="811353" y="974351"/>
                </a:lnTo>
                <a:lnTo>
                  <a:pt x="827534" y="977623"/>
                </a:lnTo>
                <a:lnTo>
                  <a:pt x="840784" y="986530"/>
                </a:lnTo>
                <a:lnTo>
                  <a:pt x="849737" y="999714"/>
                </a:lnTo>
                <a:lnTo>
                  <a:pt x="853025" y="1015813"/>
                </a:lnTo>
                <a:lnTo>
                  <a:pt x="849737" y="1031912"/>
                </a:lnTo>
                <a:lnTo>
                  <a:pt x="840784" y="1045095"/>
                </a:lnTo>
                <a:lnTo>
                  <a:pt x="827534" y="1054003"/>
                </a:lnTo>
                <a:lnTo>
                  <a:pt x="811353" y="1057274"/>
                </a:lnTo>
                <a:lnTo>
                  <a:pt x="795173" y="1054003"/>
                </a:lnTo>
                <a:lnTo>
                  <a:pt x="781922" y="1045095"/>
                </a:lnTo>
                <a:lnTo>
                  <a:pt x="772969" y="1031912"/>
                </a:lnTo>
                <a:lnTo>
                  <a:pt x="769681" y="1015813"/>
                </a:lnTo>
                <a:close/>
              </a:path>
              <a:path w="1238250" h="1057275">
                <a:moveTo>
                  <a:pt x="384632" y="691167"/>
                </a:moveTo>
                <a:lnTo>
                  <a:pt x="387920" y="675068"/>
                </a:lnTo>
                <a:lnTo>
                  <a:pt x="396873" y="661885"/>
                </a:lnTo>
                <a:lnTo>
                  <a:pt x="410124" y="652977"/>
                </a:lnTo>
                <a:lnTo>
                  <a:pt x="426304" y="649705"/>
                </a:lnTo>
                <a:lnTo>
                  <a:pt x="442484" y="652919"/>
                </a:lnTo>
                <a:lnTo>
                  <a:pt x="455735" y="661729"/>
                </a:lnTo>
                <a:lnTo>
                  <a:pt x="464688" y="674893"/>
                </a:lnTo>
                <a:lnTo>
                  <a:pt x="467976" y="691167"/>
                </a:lnTo>
                <a:lnTo>
                  <a:pt x="464688" y="707266"/>
                </a:lnTo>
                <a:lnTo>
                  <a:pt x="455735" y="720449"/>
                </a:lnTo>
                <a:lnTo>
                  <a:pt x="442484" y="729357"/>
                </a:lnTo>
                <a:lnTo>
                  <a:pt x="426304" y="732629"/>
                </a:lnTo>
                <a:lnTo>
                  <a:pt x="410124" y="729357"/>
                </a:lnTo>
                <a:lnTo>
                  <a:pt x="396873" y="720449"/>
                </a:lnTo>
                <a:lnTo>
                  <a:pt x="387920" y="707266"/>
                </a:lnTo>
                <a:lnTo>
                  <a:pt x="384632" y="691167"/>
                </a:lnTo>
                <a:close/>
              </a:path>
              <a:path w="1238250" h="1057275">
                <a:moveTo>
                  <a:pt x="384632" y="366107"/>
                </a:moveTo>
                <a:lnTo>
                  <a:pt x="387920" y="350008"/>
                </a:lnTo>
                <a:lnTo>
                  <a:pt x="396873" y="336825"/>
                </a:lnTo>
                <a:lnTo>
                  <a:pt x="410124" y="327917"/>
                </a:lnTo>
                <a:lnTo>
                  <a:pt x="426304" y="324645"/>
                </a:lnTo>
                <a:lnTo>
                  <a:pt x="442484" y="327917"/>
                </a:lnTo>
                <a:lnTo>
                  <a:pt x="455735" y="336825"/>
                </a:lnTo>
                <a:lnTo>
                  <a:pt x="464688" y="350008"/>
                </a:lnTo>
                <a:lnTo>
                  <a:pt x="467976" y="366107"/>
                </a:lnTo>
                <a:lnTo>
                  <a:pt x="464688" y="382206"/>
                </a:lnTo>
                <a:lnTo>
                  <a:pt x="455735" y="395389"/>
                </a:lnTo>
                <a:lnTo>
                  <a:pt x="442484" y="404297"/>
                </a:lnTo>
                <a:lnTo>
                  <a:pt x="426304" y="407569"/>
                </a:lnTo>
                <a:lnTo>
                  <a:pt x="410124" y="404297"/>
                </a:lnTo>
                <a:lnTo>
                  <a:pt x="396873" y="395389"/>
                </a:lnTo>
                <a:lnTo>
                  <a:pt x="387920" y="382206"/>
                </a:lnTo>
                <a:lnTo>
                  <a:pt x="384632" y="366107"/>
                </a:lnTo>
                <a:close/>
              </a:path>
              <a:path w="1238250" h="1057275">
                <a:moveTo>
                  <a:pt x="384632" y="41461"/>
                </a:moveTo>
                <a:lnTo>
                  <a:pt x="387920" y="25362"/>
                </a:lnTo>
                <a:lnTo>
                  <a:pt x="396873" y="12179"/>
                </a:lnTo>
                <a:lnTo>
                  <a:pt x="410124" y="3271"/>
                </a:lnTo>
                <a:lnTo>
                  <a:pt x="426304" y="0"/>
                </a:lnTo>
                <a:lnTo>
                  <a:pt x="442484" y="3271"/>
                </a:lnTo>
                <a:lnTo>
                  <a:pt x="455735" y="12179"/>
                </a:lnTo>
                <a:lnTo>
                  <a:pt x="464688" y="25362"/>
                </a:lnTo>
                <a:lnTo>
                  <a:pt x="467976" y="41461"/>
                </a:lnTo>
                <a:lnTo>
                  <a:pt x="464688" y="57560"/>
                </a:lnTo>
                <a:lnTo>
                  <a:pt x="455735" y="70744"/>
                </a:lnTo>
                <a:lnTo>
                  <a:pt x="442484" y="79651"/>
                </a:lnTo>
                <a:lnTo>
                  <a:pt x="426304" y="82923"/>
                </a:lnTo>
                <a:lnTo>
                  <a:pt x="410124" y="79651"/>
                </a:lnTo>
                <a:lnTo>
                  <a:pt x="396873" y="70744"/>
                </a:lnTo>
                <a:lnTo>
                  <a:pt x="387920" y="57560"/>
                </a:lnTo>
                <a:lnTo>
                  <a:pt x="384632" y="41461"/>
                </a:lnTo>
                <a:close/>
              </a:path>
              <a:path w="1238250" h="1057275">
                <a:moveTo>
                  <a:pt x="384632" y="1015813"/>
                </a:moveTo>
                <a:lnTo>
                  <a:pt x="387920" y="999714"/>
                </a:lnTo>
                <a:lnTo>
                  <a:pt x="396873" y="986530"/>
                </a:lnTo>
                <a:lnTo>
                  <a:pt x="410124" y="977623"/>
                </a:lnTo>
                <a:lnTo>
                  <a:pt x="426304" y="974351"/>
                </a:lnTo>
                <a:lnTo>
                  <a:pt x="442484" y="977623"/>
                </a:lnTo>
                <a:lnTo>
                  <a:pt x="455735" y="986530"/>
                </a:lnTo>
                <a:lnTo>
                  <a:pt x="464688" y="999714"/>
                </a:lnTo>
                <a:lnTo>
                  <a:pt x="467976" y="1015813"/>
                </a:lnTo>
                <a:lnTo>
                  <a:pt x="464688" y="1031912"/>
                </a:lnTo>
                <a:lnTo>
                  <a:pt x="455735" y="1045095"/>
                </a:lnTo>
                <a:lnTo>
                  <a:pt x="442484" y="1054003"/>
                </a:lnTo>
                <a:lnTo>
                  <a:pt x="426304" y="1057274"/>
                </a:lnTo>
                <a:lnTo>
                  <a:pt x="410124" y="1054003"/>
                </a:lnTo>
                <a:lnTo>
                  <a:pt x="396873" y="1045095"/>
                </a:lnTo>
                <a:lnTo>
                  <a:pt x="387920" y="1031912"/>
                </a:lnTo>
                <a:lnTo>
                  <a:pt x="384632" y="1015813"/>
                </a:lnTo>
                <a:close/>
              </a:path>
              <a:path w="1238250" h="1057275">
                <a:moveTo>
                  <a:pt x="1154314" y="691167"/>
                </a:moveTo>
                <a:lnTo>
                  <a:pt x="1157602" y="675068"/>
                </a:lnTo>
                <a:lnTo>
                  <a:pt x="1166555" y="661885"/>
                </a:lnTo>
                <a:lnTo>
                  <a:pt x="1179805" y="652977"/>
                </a:lnTo>
                <a:lnTo>
                  <a:pt x="1195986" y="649705"/>
                </a:lnTo>
                <a:lnTo>
                  <a:pt x="1212166" y="652919"/>
                </a:lnTo>
                <a:lnTo>
                  <a:pt x="1225417" y="661729"/>
                </a:lnTo>
                <a:lnTo>
                  <a:pt x="1234370" y="674893"/>
                </a:lnTo>
                <a:lnTo>
                  <a:pt x="1237658" y="691167"/>
                </a:lnTo>
                <a:lnTo>
                  <a:pt x="1234370" y="707266"/>
                </a:lnTo>
                <a:lnTo>
                  <a:pt x="1225417" y="720449"/>
                </a:lnTo>
                <a:lnTo>
                  <a:pt x="1212166" y="729357"/>
                </a:lnTo>
                <a:lnTo>
                  <a:pt x="1195986" y="732629"/>
                </a:lnTo>
                <a:lnTo>
                  <a:pt x="1179805" y="729357"/>
                </a:lnTo>
                <a:lnTo>
                  <a:pt x="1166555" y="720449"/>
                </a:lnTo>
                <a:lnTo>
                  <a:pt x="1157602" y="707266"/>
                </a:lnTo>
                <a:lnTo>
                  <a:pt x="1154314" y="691167"/>
                </a:lnTo>
                <a:close/>
              </a:path>
              <a:path w="1238250" h="1057275">
                <a:moveTo>
                  <a:pt x="1154314" y="366107"/>
                </a:moveTo>
                <a:lnTo>
                  <a:pt x="1157602" y="350008"/>
                </a:lnTo>
                <a:lnTo>
                  <a:pt x="1166555" y="336825"/>
                </a:lnTo>
                <a:lnTo>
                  <a:pt x="1179805" y="327917"/>
                </a:lnTo>
                <a:lnTo>
                  <a:pt x="1195986" y="324645"/>
                </a:lnTo>
                <a:lnTo>
                  <a:pt x="1212166" y="327917"/>
                </a:lnTo>
                <a:lnTo>
                  <a:pt x="1225417" y="336825"/>
                </a:lnTo>
                <a:lnTo>
                  <a:pt x="1234370" y="350008"/>
                </a:lnTo>
                <a:lnTo>
                  <a:pt x="1237658" y="366107"/>
                </a:lnTo>
                <a:lnTo>
                  <a:pt x="1234370" y="382206"/>
                </a:lnTo>
                <a:lnTo>
                  <a:pt x="1225417" y="395389"/>
                </a:lnTo>
                <a:lnTo>
                  <a:pt x="1212166" y="404297"/>
                </a:lnTo>
                <a:lnTo>
                  <a:pt x="1195986" y="407569"/>
                </a:lnTo>
                <a:lnTo>
                  <a:pt x="1179805" y="404297"/>
                </a:lnTo>
                <a:lnTo>
                  <a:pt x="1166555" y="395389"/>
                </a:lnTo>
                <a:lnTo>
                  <a:pt x="1157602" y="382206"/>
                </a:lnTo>
                <a:lnTo>
                  <a:pt x="1154314" y="366107"/>
                </a:lnTo>
                <a:close/>
              </a:path>
              <a:path w="1238250" h="1057275">
                <a:moveTo>
                  <a:pt x="1154314" y="41461"/>
                </a:moveTo>
                <a:lnTo>
                  <a:pt x="1157602" y="25362"/>
                </a:lnTo>
                <a:lnTo>
                  <a:pt x="1166555" y="12179"/>
                </a:lnTo>
                <a:lnTo>
                  <a:pt x="1179805" y="3271"/>
                </a:lnTo>
                <a:lnTo>
                  <a:pt x="1195986" y="0"/>
                </a:lnTo>
                <a:lnTo>
                  <a:pt x="1212166" y="3271"/>
                </a:lnTo>
                <a:lnTo>
                  <a:pt x="1225417" y="12179"/>
                </a:lnTo>
                <a:lnTo>
                  <a:pt x="1234370" y="25362"/>
                </a:lnTo>
                <a:lnTo>
                  <a:pt x="1237658" y="41461"/>
                </a:lnTo>
                <a:lnTo>
                  <a:pt x="1234370" y="57560"/>
                </a:lnTo>
                <a:lnTo>
                  <a:pt x="1225417" y="70744"/>
                </a:lnTo>
                <a:lnTo>
                  <a:pt x="1212166" y="79651"/>
                </a:lnTo>
                <a:lnTo>
                  <a:pt x="1195986" y="82923"/>
                </a:lnTo>
                <a:lnTo>
                  <a:pt x="1179805" y="79651"/>
                </a:lnTo>
                <a:lnTo>
                  <a:pt x="1166555" y="70744"/>
                </a:lnTo>
                <a:lnTo>
                  <a:pt x="1157602" y="57560"/>
                </a:lnTo>
                <a:lnTo>
                  <a:pt x="1154314" y="41461"/>
                </a:lnTo>
                <a:close/>
              </a:path>
              <a:path w="1238250" h="1057275">
                <a:moveTo>
                  <a:pt x="1154314" y="1015813"/>
                </a:moveTo>
                <a:lnTo>
                  <a:pt x="1157602" y="999714"/>
                </a:lnTo>
                <a:lnTo>
                  <a:pt x="1166555" y="986530"/>
                </a:lnTo>
                <a:lnTo>
                  <a:pt x="1179805" y="977623"/>
                </a:lnTo>
                <a:lnTo>
                  <a:pt x="1195986" y="974351"/>
                </a:lnTo>
                <a:lnTo>
                  <a:pt x="1212166" y="977623"/>
                </a:lnTo>
                <a:lnTo>
                  <a:pt x="1225417" y="986530"/>
                </a:lnTo>
                <a:lnTo>
                  <a:pt x="1234370" y="999714"/>
                </a:lnTo>
                <a:lnTo>
                  <a:pt x="1237658" y="1015813"/>
                </a:lnTo>
                <a:lnTo>
                  <a:pt x="1234370" y="1031912"/>
                </a:lnTo>
                <a:lnTo>
                  <a:pt x="1225417" y="1045095"/>
                </a:lnTo>
                <a:lnTo>
                  <a:pt x="1212166" y="1054003"/>
                </a:lnTo>
                <a:lnTo>
                  <a:pt x="1195986" y="1057274"/>
                </a:lnTo>
                <a:lnTo>
                  <a:pt x="1179805" y="1054003"/>
                </a:lnTo>
                <a:lnTo>
                  <a:pt x="1166555" y="1045095"/>
                </a:lnTo>
                <a:lnTo>
                  <a:pt x="1157602" y="1031912"/>
                </a:lnTo>
                <a:lnTo>
                  <a:pt x="1154314" y="1015813"/>
                </a:lnTo>
                <a:close/>
              </a:path>
              <a:path w="1238250" h="1057275">
                <a:moveTo>
                  <a:pt x="0" y="691167"/>
                </a:moveTo>
                <a:lnTo>
                  <a:pt x="3288" y="675068"/>
                </a:lnTo>
                <a:lnTo>
                  <a:pt x="12241" y="661885"/>
                </a:lnTo>
                <a:lnTo>
                  <a:pt x="25491" y="652977"/>
                </a:lnTo>
                <a:lnTo>
                  <a:pt x="41671" y="649705"/>
                </a:lnTo>
                <a:lnTo>
                  <a:pt x="57852" y="652919"/>
                </a:lnTo>
                <a:lnTo>
                  <a:pt x="71102" y="661729"/>
                </a:lnTo>
                <a:lnTo>
                  <a:pt x="80055" y="674893"/>
                </a:lnTo>
                <a:lnTo>
                  <a:pt x="83343" y="691167"/>
                </a:lnTo>
                <a:lnTo>
                  <a:pt x="80055" y="707266"/>
                </a:lnTo>
                <a:lnTo>
                  <a:pt x="71102" y="720449"/>
                </a:lnTo>
                <a:lnTo>
                  <a:pt x="57852" y="729357"/>
                </a:lnTo>
                <a:lnTo>
                  <a:pt x="41671" y="732629"/>
                </a:lnTo>
                <a:lnTo>
                  <a:pt x="25491" y="729357"/>
                </a:lnTo>
                <a:lnTo>
                  <a:pt x="12241" y="720449"/>
                </a:lnTo>
                <a:lnTo>
                  <a:pt x="3288" y="707266"/>
                </a:lnTo>
                <a:lnTo>
                  <a:pt x="0" y="691167"/>
                </a:lnTo>
                <a:close/>
              </a:path>
              <a:path w="1238250" h="1057275">
                <a:moveTo>
                  <a:pt x="0" y="366107"/>
                </a:moveTo>
                <a:lnTo>
                  <a:pt x="3288" y="350008"/>
                </a:lnTo>
                <a:lnTo>
                  <a:pt x="12241" y="336825"/>
                </a:lnTo>
                <a:lnTo>
                  <a:pt x="25491" y="327917"/>
                </a:lnTo>
                <a:lnTo>
                  <a:pt x="41671" y="324645"/>
                </a:lnTo>
                <a:lnTo>
                  <a:pt x="57852" y="327917"/>
                </a:lnTo>
                <a:lnTo>
                  <a:pt x="71102" y="336825"/>
                </a:lnTo>
                <a:lnTo>
                  <a:pt x="80055" y="350008"/>
                </a:lnTo>
                <a:lnTo>
                  <a:pt x="83343" y="366107"/>
                </a:lnTo>
                <a:lnTo>
                  <a:pt x="80055" y="382206"/>
                </a:lnTo>
                <a:lnTo>
                  <a:pt x="71102" y="395389"/>
                </a:lnTo>
                <a:lnTo>
                  <a:pt x="57852" y="404297"/>
                </a:lnTo>
                <a:lnTo>
                  <a:pt x="41671" y="407569"/>
                </a:lnTo>
                <a:lnTo>
                  <a:pt x="25491" y="404297"/>
                </a:lnTo>
                <a:lnTo>
                  <a:pt x="12241" y="395389"/>
                </a:lnTo>
                <a:lnTo>
                  <a:pt x="3288" y="382206"/>
                </a:lnTo>
                <a:lnTo>
                  <a:pt x="0" y="366107"/>
                </a:lnTo>
                <a:close/>
              </a:path>
              <a:path w="1238250" h="1057275">
                <a:moveTo>
                  <a:pt x="0" y="41461"/>
                </a:moveTo>
                <a:lnTo>
                  <a:pt x="3288" y="25362"/>
                </a:lnTo>
                <a:lnTo>
                  <a:pt x="12241" y="12179"/>
                </a:lnTo>
                <a:lnTo>
                  <a:pt x="25491" y="3271"/>
                </a:lnTo>
                <a:lnTo>
                  <a:pt x="41671" y="0"/>
                </a:lnTo>
                <a:lnTo>
                  <a:pt x="57852" y="3271"/>
                </a:lnTo>
                <a:lnTo>
                  <a:pt x="71102" y="12179"/>
                </a:lnTo>
                <a:lnTo>
                  <a:pt x="80055" y="25362"/>
                </a:lnTo>
                <a:lnTo>
                  <a:pt x="83343" y="41461"/>
                </a:lnTo>
                <a:lnTo>
                  <a:pt x="80055" y="57560"/>
                </a:lnTo>
                <a:lnTo>
                  <a:pt x="71102" y="70744"/>
                </a:lnTo>
                <a:lnTo>
                  <a:pt x="57852" y="79651"/>
                </a:lnTo>
                <a:lnTo>
                  <a:pt x="41671" y="82923"/>
                </a:lnTo>
                <a:lnTo>
                  <a:pt x="25491" y="79651"/>
                </a:lnTo>
                <a:lnTo>
                  <a:pt x="12241" y="70744"/>
                </a:lnTo>
                <a:lnTo>
                  <a:pt x="3288" y="57560"/>
                </a:lnTo>
                <a:lnTo>
                  <a:pt x="0" y="41461"/>
                </a:lnTo>
                <a:close/>
              </a:path>
              <a:path w="1238250" h="1057275">
                <a:moveTo>
                  <a:pt x="0" y="1015813"/>
                </a:moveTo>
                <a:lnTo>
                  <a:pt x="3288" y="999714"/>
                </a:lnTo>
                <a:lnTo>
                  <a:pt x="12241" y="986530"/>
                </a:lnTo>
                <a:lnTo>
                  <a:pt x="25491" y="977623"/>
                </a:lnTo>
                <a:lnTo>
                  <a:pt x="41671" y="974351"/>
                </a:lnTo>
                <a:lnTo>
                  <a:pt x="57852" y="977623"/>
                </a:lnTo>
                <a:lnTo>
                  <a:pt x="71102" y="986530"/>
                </a:lnTo>
                <a:lnTo>
                  <a:pt x="80055" y="999714"/>
                </a:lnTo>
                <a:lnTo>
                  <a:pt x="83343" y="1015813"/>
                </a:lnTo>
                <a:lnTo>
                  <a:pt x="80055" y="1031912"/>
                </a:lnTo>
                <a:lnTo>
                  <a:pt x="71102" y="1045095"/>
                </a:lnTo>
                <a:lnTo>
                  <a:pt x="57852" y="1054003"/>
                </a:lnTo>
                <a:lnTo>
                  <a:pt x="41671" y="1057274"/>
                </a:lnTo>
                <a:lnTo>
                  <a:pt x="25491" y="1054003"/>
                </a:lnTo>
                <a:lnTo>
                  <a:pt x="12241" y="1045095"/>
                </a:lnTo>
                <a:lnTo>
                  <a:pt x="3288" y="1031912"/>
                </a:lnTo>
                <a:lnTo>
                  <a:pt x="0" y="1015813"/>
                </a:lnTo>
                <a:close/>
              </a:path>
            </a:pathLst>
          </a:custGeom>
          <a:solidFill>
            <a:srgbClr val="42B4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59024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25652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2281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58909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25538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92166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58795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25423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2052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58680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25309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91937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58566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25194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91823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58452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25080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91708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58337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24966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91594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658222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24851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91480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58108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24736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91365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257994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524622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791251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057879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324507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591136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857765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124393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391021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657650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924279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190908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457536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724165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990792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257421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524049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790678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057307" y="7677847"/>
            <a:ext cx="200025" cy="66675"/>
          </a:xfrm>
          <a:custGeom>
            <a:avLst/>
            <a:gdLst/>
            <a:ahLst/>
            <a:cxnLst/>
            <a:rect l="l" t="t" r="r" b="b"/>
            <a:pathLst>
              <a:path w="200025" h="66675">
                <a:moveTo>
                  <a:pt x="199971" y="66674"/>
                </a:moveTo>
                <a:lnTo>
                  <a:pt x="0" y="66674"/>
                </a:lnTo>
                <a:lnTo>
                  <a:pt x="0" y="0"/>
                </a:lnTo>
                <a:lnTo>
                  <a:pt x="199971" y="0"/>
                </a:lnTo>
                <a:lnTo>
                  <a:pt x="199971" y="66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06623" y="7545547"/>
            <a:ext cx="66675" cy="199390"/>
          </a:xfrm>
          <a:custGeom>
            <a:avLst/>
            <a:gdLst/>
            <a:ahLst/>
            <a:cxnLst/>
            <a:rect l="l" t="t" r="r" b="b"/>
            <a:pathLst>
              <a:path w="66675" h="199390">
                <a:moveTo>
                  <a:pt x="66674" y="0"/>
                </a:moveTo>
                <a:lnTo>
                  <a:pt x="66674" y="198962"/>
                </a:lnTo>
                <a:lnTo>
                  <a:pt x="0" y="198962"/>
                </a:lnTo>
                <a:lnTo>
                  <a:pt x="0" y="0"/>
                </a:lnTo>
                <a:lnTo>
                  <a:pt x="66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006623" y="7280264"/>
            <a:ext cx="66675" cy="199390"/>
          </a:xfrm>
          <a:custGeom>
            <a:avLst/>
            <a:gdLst/>
            <a:ahLst/>
            <a:cxnLst/>
            <a:rect l="l" t="t" r="r" b="b"/>
            <a:pathLst>
              <a:path w="66675" h="199390">
                <a:moveTo>
                  <a:pt x="66674" y="0"/>
                </a:moveTo>
                <a:lnTo>
                  <a:pt x="66674" y="198962"/>
                </a:lnTo>
                <a:lnTo>
                  <a:pt x="0" y="198962"/>
                </a:lnTo>
                <a:lnTo>
                  <a:pt x="0" y="0"/>
                </a:lnTo>
                <a:lnTo>
                  <a:pt x="66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197176" y="7529997"/>
            <a:ext cx="66675" cy="200660"/>
          </a:xfrm>
          <a:custGeom>
            <a:avLst/>
            <a:gdLst/>
            <a:ahLst/>
            <a:cxnLst/>
            <a:rect l="l" t="t" r="r" b="b"/>
            <a:pathLst>
              <a:path w="66675" h="200659">
                <a:moveTo>
                  <a:pt x="66674" y="0"/>
                </a:moveTo>
                <a:lnTo>
                  <a:pt x="66674" y="200225"/>
                </a:lnTo>
                <a:lnTo>
                  <a:pt x="0" y="200225"/>
                </a:lnTo>
                <a:lnTo>
                  <a:pt x="0" y="0"/>
                </a:lnTo>
                <a:lnTo>
                  <a:pt x="66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197176" y="7263030"/>
            <a:ext cx="66675" cy="200660"/>
          </a:xfrm>
          <a:custGeom>
            <a:avLst/>
            <a:gdLst/>
            <a:ahLst/>
            <a:cxnLst/>
            <a:rect l="l" t="t" r="r" b="b"/>
            <a:pathLst>
              <a:path w="66675" h="200659">
                <a:moveTo>
                  <a:pt x="66674" y="0"/>
                </a:moveTo>
                <a:lnTo>
                  <a:pt x="66674" y="200225"/>
                </a:lnTo>
                <a:lnTo>
                  <a:pt x="0" y="200225"/>
                </a:lnTo>
                <a:lnTo>
                  <a:pt x="0" y="0"/>
                </a:lnTo>
                <a:lnTo>
                  <a:pt x="66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562816" y="7680053"/>
            <a:ext cx="1136650" cy="619125"/>
          </a:xfrm>
          <a:custGeom>
            <a:avLst/>
            <a:gdLst/>
            <a:ahLst/>
            <a:cxnLst/>
            <a:rect l="l" t="t" r="r" b="b"/>
            <a:pathLst>
              <a:path w="1136650" h="619125">
                <a:moveTo>
                  <a:pt x="0" y="22727"/>
                </a:moveTo>
                <a:lnTo>
                  <a:pt x="24674" y="0"/>
                </a:lnTo>
                <a:lnTo>
                  <a:pt x="568159" y="111643"/>
                </a:lnTo>
                <a:lnTo>
                  <a:pt x="1111620" y="0"/>
                </a:lnTo>
                <a:lnTo>
                  <a:pt x="1136295" y="22726"/>
                </a:lnTo>
                <a:lnTo>
                  <a:pt x="1134954" y="33294"/>
                </a:lnTo>
                <a:lnTo>
                  <a:pt x="583613" y="613873"/>
                </a:lnTo>
                <a:lnTo>
                  <a:pt x="571518" y="619042"/>
                </a:lnTo>
                <a:lnTo>
                  <a:pt x="564800" y="619042"/>
                </a:lnTo>
                <a:lnTo>
                  <a:pt x="3516" y="37868"/>
                </a:lnTo>
                <a:lnTo>
                  <a:pt x="1340" y="33294"/>
                </a:lnTo>
                <a:lnTo>
                  <a:pt x="0" y="22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54725" y="9091766"/>
            <a:ext cx="7202805" cy="694690"/>
          </a:xfrm>
          <a:custGeom>
            <a:avLst/>
            <a:gdLst/>
            <a:ahLst/>
            <a:cxnLst/>
            <a:rect l="l" t="t" r="r" b="b"/>
            <a:pathLst>
              <a:path w="7202805" h="694690">
                <a:moveTo>
                  <a:pt x="194912" y="694587"/>
                </a:moveTo>
                <a:lnTo>
                  <a:pt x="157208" y="685649"/>
                </a:lnTo>
                <a:lnTo>
                  <a:pt x="120555" y="659040"/>
                </a:lnTo>
                <a:lnTo>
                  <a:pt x="79819" y="617733"/>
                </a:lnTo>
                <a:lnTo>
                  <a:pt x="40196" y="575309"/>
                </a:lnTo>
                <a:lnTo>
                  <a:pt x="12919" y="535630"/>
                </a:lnTo>
                <a:lnTo>
                  <a:pt x="0" y="493647"/>
                </a:lnTo>
                <a:lnTo>
                  <a:pt x="300" y="451543"/>
                </a:lnTo>
                <a:lnTo>
                  <a:pt x="12680" y="411503"/>
                </a:lnTo>
                <a:lnTo>
                  <a:pt x="36000" y="375710"/>
                </a:lnTo>
                <a:lnTo>
                  <a:pt x="69122" y="346349"/>
                </a:lnTo>
                <a:lnTo>
                  <a:pt x="110904" y="325604"/>
                </a:lnTo>
                <a:lnTo>
                  <a:pt x="160206" y="310582"/>
                </a:lnTo>
                <a:lnTo>
                  <a:pt x="210972" y="298475"/>
                </a:lnTo>
                <a:lnTo>
                  <a:pt x="262804" y="288693"/>
                </a:lnTo>
                <a:lnTo>
                  <a:pt x="315303" y="280644"/>
                </a:lnTo>
                <a:lnTo>
                  <a:pt x="368072" y="273738"/>
                </a:lnTo>
                <a:lnTo>
                  <a:pt x="472827" y="260990"/>
                </a:lnTo>
                <a:lnTo>
                  <a:pt x="524017" y="253967"/>
                </a:lnTo>
                <a:lnTo>
                  <a:pt x="713639" y="226614"/>
                </a:lnTo>
                <a:lnTo>
                  <a:pt x="903539" y="200937"/>
                </a:lnTo>
                <a:lnTo>
                  <a:pt x="1155323" y="169105"/>
                </a:lnTo>
                <a:lnTo>
                  <a:pt x="1356956" y="145245"/>
                </a:lnTo>
                <a:lnTo>
                  <a:pt x="1558795" y="123180"/>
                </a:lnTo>
                <a:lnTo>
                  <a:pt x="1710213" y="107981"/>
                </a:lnTo>
                <a:lnTo>
                  <a:pt x="1911979" y="89278"/>
                </a:lnTo>
                <a:lnTo>
                  <a:pt x="2113902" y="72308"/>
                </a:lnTo>
                <a:lnTo>
                  <a:pt x="2315965" y="57085"/>
                </a:lnTo>
                <a:lnTo>
                  <a:pt x="2518152" y="43625"/>
                </a:lnTo>
                <a:lnTo>
                  <a:pt x="2720444" y="31942"/>
                </a:lnTo>
                <a:lnTo>
                  <a:pt x="2922826" y="22051"/>
                </a:lnTo>
                <a:lnTo>
                  <a:pt x="3125280" y="13967"/>
                </a:lnTo>
                <a:lnTo>
                  <a:pt x="3327789" y="7705"/>
                </a:lnTo>
                <a:lnTo>
                  <a:pt x="3530336" y="3280"/>
                </a:lnTo>
                <a:lnTo>
                  <a:pt x="3732905" y="706"/>
                </a:lnTo>
                <a:lnTo>
                  <a:pt x="3935477" y="0"/>
                </a:lnTo>
                <a:lnTo>
                  <a:pt x="4138037" y="1174"/>
                </a:lnTo>
                <a:lnTo>
                  <a:pt x="4340567" y="4246"/>
                </a:lnTo>
                <a:lnTo>
                  <a:pt x="4543050" y="9228"/>
                </a:lnTo>
                <a:lnTo>
                  <a:pt x="4745469" y="16137"/>
                </a:lnTo>
                <a:lnTo>
                  <a:pt x="4947807" y="24987"/>
                </a:lnTo>
                <a:lnTo>
                  <a:pt x="5150048" y="35793"/>
                </a:lnTo>
                <a:lnTo>
                  <a:pt x="5352173" y="48570"/>
                </a:lnTo>
                <a:lnTo>
                  <a:pt x="5503682" y="59455"/>
                </a:lnTo>
                <a:lnTo>
                  <a:pt x="5655109" y="71463"/>
                </a:lnTo>
                <a:lnTo>
                  <a:pt x="5806447" y="84601"/>
                </a:lnTo>
                <a:lnTo>
                  <a:pt x="5957690" y="98875"/>
                </a:lnTo>
                <a:lnTo>
                  <a:pt x="6108831" y="114291"/>
                </a:lnTo>
                <a:lnTo>
                  <a:pt x="6259861" y="130855"/>
                </a:lnTo>
                <a:lnTo>
                  <a:pt x="6410773" y="148574"/>
                </a:lnTo>
                <a:lnTo>
                  <a:pt x="6561562" y="167454"/>
                </a:lnTo>
                <a:lnTo>
                  <a:pt x="6712219" y="187502"/>
                </a:lnTo>
                <a:lnTo>
                  <a:pt x="6862737" y="208723"/>
                </a:lnTo>
                <a:lnTo>
                  <a:pt x="7013109" y="231124"/>
                </a:lnTo>
                <a:lnTo>
                  <a:pt x="7163328" y="254711"/>
                </a:lnTo>
                <a:lnTo>
                  <a:pt x="7196759" y="275679"/>
                </a:lnTo>
                <a:lnTo>
                  <a:pt x="7202370" y="311090"/>
                </a:lnTo>
                <a:lnTo>
                  <a:pt x="7183867" y="343152"/>
                </a:lnTo>
                <a:lnTo>
                  <a:pt x="7144955" y="354072"/>
                </a:lnTo>
                <a:lnTo>
                  <a:pt x="7043722" y="342447"/>
                </a:lnTo>
                <a:lnTo>
                  <a:pt x="6841164" y="320635"/>
                </a:lnTo>
                <a:lnTo>
                  <a:pt x="6638479" y="300656"/>
                </a:lnTo>
                <a:lnTo>
                  <a:pt x="6435663" y="282411"/>
                </a:lnTo>
                <a:lnTo>
                  <a:pt x="6232709" y="265799"/>
                </a:lnTo>
                <a:lnTo>
                  <a:pt x="6029612" y="250719"/>
                </a:lnTo>
                <a:lnTo>
                  <a:pt x="5775533" y="233871"/>
                </a:lnTo>
                <a:lnTo>
                  <a:pt x="5521767" y="219190"/>
                </a:lnTo>
                <a:lnTo>
                  <a:pt x="5319288" y="209490"/>
                </a:lnTo>
                <a:lnTo>
                  <a:pt x="5116727" y="201694"/>
                </a:lnTo>
                <a:lnTo>
                  <a:pt x="4914102" y="195802"/>
                </a:lnTo>
                <a:lnTo>
                  <a:pt x="4711430" y="191816"/>
                </a:lnTo>
                <a:lnTo>
                  <a:pt x="4508728" y="189736"/>
                </a:lnTo>
                <a:lnTo>
                  <a:pt x="4306015" y="189563"/>
                </a:lnTo>
                <a:lnTo>
                  <a:pt x="4103307" y="191297"/>
                </a:lnTo>
                <a:lnTo>
                  <a:pt x="3900622" y="194940"/>
                </a:lnTo>
                <a:lnTo>
                  <a:pt x="3697977" y="200492"/>
                </a:lnTo>
                <a:lnTo>
                  <a:pt x="3495390" y="207955"/>
                </a:lnTo>
                <a:lnTo>
                  <a:pt x="3292878" y="217329"/>
                </a:lnTo>
                <a:lnTo>
                  <a:pt x="3090459" y="228614"/>
                </a:lnTo>
                <a:lnTo>
                  <a:pt x="2888151" y="241812"/>
                </a:lnTo>
                <a:lnTo>
                  <a:pt x="2735741" y="253048"/>
                </a:lnTo>
                <a:lnTo>
                  <a:pt x="2581897" y="265713"/>
                </a:lnTo>
                <a:lnTo>
                  <a:pt x="2428153" y="279702"/>
                </a:lnTo>
                <a:lnTo>
                  <a:pt x="2274518" y="294974"/>
                </a:lnTo>
                <a:lnTo>
                  <a:pt x="2121001" y="311485"/>
                </a:lnTo>
                <a:lnTo>
                  <a:pt x="1967610" y="329193"/>
                </a:lnTo>
                <a:lnTo>
                  <a:pt x="1814353" y="348055"/>
                </a:lnTo>
                <a:lnTo>
                  <a:pt x="1610234" y="374924"/>
                </a:lnTo>
                <a:lnTo>
                  <a:pt x="1407441" y="403501"/>
                </a:lnTo>
                <a:lnTo>
                  <a:pt x="1257913" y="425842"/>
                </a:lnTo>
                <a:lnTo>
                  <a:pt x="1108581" y="449368"/>
                </a:lnTo>
                <a:lnTo>
                  <a:pt x="959459" y="474119"/>
                </a:lnTo>
                <a:lnTo>
                  <a:pt x="810561" y="500137"/>
                </a:lnTo>
                <a:lnTo>
                  <a:pt x="760693" y="509580"/>
                </a:lnTo>
                <a:lnTo>
                  <a:pt x="710552" y="519884"/>
                </a:lnTo>
                <a:lnTo>
                  <a:pt x="660178" y="530804"/>
                </a:lnTo>
                <a:lnTo>
                  <a:pt x="558884" y="553516"/>
                </a:lnTo>
                <a:lnTo>
                  <a:pt x="457122" y="575758"/>
                </a:lnTo>
                <a:lnTo>
                  <a:pt x="406163" y="586092"/>
                </a:lnTo>
                <a:lnTo>
                  <a:pt x="355204" y="595576"/>
                </a:lnTo>
                <a:lnTo>
                  <a:pt x="304284" y="603964"/>
                </a:lnTo>
                <a:lnTo>
                  <a:pt x="288355" y="640541"/>
                </a:lnTo>
                <a:lnTo>
                  <a:pt x="263084" y="669516"/>
                </a:lnTo>
                <a:lnTo>
                  <a:pt x="231071" y="688370"/>
                </a:lnTo>
                <a:lnTo>
                  <a:pt x="194912" y="69458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110759" y="7544285"/>
            <a:ext cx="66675" cy="200660"/>
          </a:xfrm>
          <a:custGeom>
            <a:avLst/>
            <a:gdLst/>
            <a:ahLst/>
            <a:cxnLst/>
            <a:rect l="l" t="t" r="r" b="b"/>
            <a:pathLst>
              <a:path w="66675" h="200659">
                <a:moveTo>
                  <a:pt x="66674" y="0"/>
                </a:moveTo>
                <a:lnTo>
                  <a:pt x="66674" y="200225"/>
                </a:lnTo>
                <a:lnTo>
                  <a:pt x="0" y="200225"/>
                </a:lnTo>
                <a:lnTo>
                  <a:pt x="0" y="0"/>
                </a:lnTo>
                <a:lnTo>
                  <a:pt x="66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110759" y="7277317"/>
            <a:ext cx="66675" cy="200660"/>
          </a:xfrm>
          <a:custGeom>
            <a:avLst/>
            <a:gdLst/>
            <a:ahLst/>
            <a:cxnLst/>
            <a:rect l="l" t="t" r="r" b="b"/>
            <a:pathLst>
              <a:path w="66675" h="200659">
                <a:moveTo>
                  <a:pt x="66674" y="0"/>
                </a:moveTo>
                <a:lnTo>
                  <a:pt x="66674" y="200225"/>
                </a:lnTo>
                <a:lnTo>
                  <a:pt x="0" y="200225"/>
                </a:lnTo>
                <a:lnTo>
                  <a:pt x="0" y="0"/>
                </a:lnTo>
                <a:lnTo>
                  <a:pt x="66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object 5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2089" y="2595538"/>
            <a:ext cx="17309644" cy="4618405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5652072" y="8457231"/>
            <a:ext cx="7272020" cy="5727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50" b="1" spc="75" dirty="0">
                <a:solidFill>
                  <a:srgbClr val="17242F"/>
                </a:solidFill>
                <a:latin typeface="Tahoma"/>
                <a:cs typeface="Tahoma"/>
              </a:rPr>
              <a:t>Level</a:t>
            </a:r>
            <a:r>
              <a:rPr sz="3550" b="1" spc="5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3550" b="1" spc="70" dirty="0">
                <a:solidFill>
                  <a:srgbClr val="17242F"/>
                </a:solidFill>
                <a:latin typeface="Tahoma"/>
                <a:cs typeface="Tahoma"/>
              </a:rPr>
              <a:t>Kapabilitas</a:t>
            </a:r>
            <a:r>
              <a:rPr sz="3550" b="1" spc="5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3550" b="1" dirty="0">
                <a:solidFill>
                  <a:srgbClr val="17242F"/>
                </a:solidFill>
                <a:latin typeface="Tahoma"/>
                <a:cs typeface="Tahoma"/>
              </a:rPr>
              <a:t>APIP</a:t>
            </a:r>
            <a:r>
              <a:rPr sz="3550" b="1" spc="5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3550" b="1" spc="105" dirty="0">
                <a:solidFill>
                  <a:srgbClr val="17242F"/>
                </a:solidFill>
                <a:latin typeface="Tahoma"/>
                <a:cs typeface="Tahoma"/>
              </a:rPr>
              <a:t>dan</a:t>
            </a:r>
            <a:r>
              <a:rPr sz="3550" b="1" spc="55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3550" b="1" spc="-25" dirty="0">
                <a:solidFill>
                  <a:srgbClr val="17242F"/>
                </a:solidFill>
                <a:latin typeface="Tahoma"/>
                <a:cs typeface="Tahoma"/>
              </a:rPr>
              <a:t>AoI</a:t>
            </a:r>
            <a:endParaRPr sz="3550"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183205" y="2734192"/>
            <a:ext cx="2780030" cy="8407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66370">
              <a:lnSpc>
                <a:spcPts val="4060"/>
              </a:lnSpc>
              <a:spcBef>
                <a:spcPts val="135"/>
              </a:spcBef>
            </a:pPr>
            <a:r>
              <a:rPr sz="3450" b="1" spc="-10" dirty="0">
                <a:solidFill>
                  <a:srgbClr val="17242F"/>
                </a:solidFill>
                <a:latin typeface="Tahoma"/>
                <a:cs typeface="Tahoma"/>
              </a:rPr>
              <a:t>ENABLER</a:t>
            </a:r>
            <a:endParaRPr sz="3450">
              <a:latin typeface="Tahoma"/>
              <a:cs typeface="Tahoma"/>
            </a:endParaRPr>
          </a:p>
          <a:p>
            <a:pPr marL="12700">
              <a:lnSpc>
                <a:spcPts val="2320"/>
              </a:lnSpc>
            </a:pP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Dukungan</a:t>
            </a:r>
            <a:r>
              <a:rPr sz="2000" b="1" spc="-114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40" dirty="0">
                <a:solidFill>
                  <a:srgbClr val="17242F"/>
                </a:solidFill>
                <a:latin typeface="Trebuchet MS"/>
                <a:cs typeface="Trebuchet MS"/>
              </a:rPr>
              <a:t>Pengawasan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324238" y="2707275"/>
            <a:ext cx="2642870" cy="8604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4135"/>
              </a:lnSpc>
              <a:spcBef>
                <a:spcPts val="135"/>
              </a:spcBef>
            </a:pPr>
            <a:r>
              <a:rPr sz="3450" b="1" spc="-10" dirty="0">
                <a:solidFill>
                  <a:srgbClr val="17242F"/>
                </a:solidFill>
                <a:latin typeface="Tahoma"/>
                <a:cs typeface="Tahoma"/>
              </a:rPr>
              <a:t>DELIVERY</a:t>
            </a:r>
            <a:endParaRPr sz="3450">
              <a:latin typeface="Tahoma"/>
              <a:cs typeface="Tahoma"/>
            </a:endParaRPr>
          </a:p>
          <a:p>
            <a:pPr algn="ctr">
              <a:lnSpc>
                <a:spcPts val="2395"/>
              </a:lnSpc>
            </a:pPr>
            <a:r>
              <a:rPr sz="2000" b="1" dirty="0">
                <a:solidFill>
                  <a:srgbClr val="17242F"/>
                </a:solidFill>
                <a:latin typeface="Trebuchet MS"/>
                <a:cs typeface="Trebuchet MS"/>
              </a:rPr>
              <a:t>Aktivitas</a:t>
            </a:r>
            <a:r>
              <a:rPr sz="2000" b="1" spc="-13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2000" b="1" spc="40" dirty="0">
                <a:solidFill>
                  <a:srgbClr val="17242F"/>
                </a:solidFill>
                <a:latin typeface="Trebuchet MS"/>
                <a:cs typeface="Trebuchet MS"/>
              </a:rPr>
              <a:t>Pengawasan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4205863" y="2707275"/>
            <a:ext cx="3067685" cy="8477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786765">
              <a:lnSpc>
                <a:spcPct val="100000"/>
              </a:lnSpc>
              <a:spcBef>
                <a:spcPts val="135"/>
              </a:spcBef>
            </a:pPr>
            <a:r>
              <a:rPr sz="3450" b="1" spc="-10" dirty="0">
                <a:solidFill>
                  <a:srgbClr val="17242F"/>
                </a:solidFill>
                <a:latin typeface="Tahoma"/>
                <a:cs typeface="Tahoma"/>
              </a:rPr>
              <a:t>RESULT</a:t>
            </a:r>
            <a:endParaRPr sz="3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Kualitas</a:t>
            </a:r>
            <a:r>
              <a:rPr sz="1900" b="1" spc="40" dirty="0">
                <a:solidFill>
                  <a:srgbClr val="17242F"/>
                </a:solidFill>
                <a:latin typeface="Trebuchet MS"/>
                <a:cs typeface="Trebuchet MS"/>
              </a:rPr>
              <a:t> </a:t>
            </a:r>
            <a:r>
              <a:rPr sz="1900" b="1" dirty="0">
                <a:solidFill>
                  <a:srgbClr val="17242F"/>
                </a:solidFill>
                <a:latin typeface="Trebuchet MS"/>
                <a:cs typeface="Trebuchet MS"/>
              </a:rPr>
              <a:t>Hasil</a:t>
            </a:r>
            <a:r>
              <a:rPr sz="1900" b="1" spc="40" dirty="0">
                <a:solidFill>
                  <a:srgbClr val="17242F"/>
                </a:solidFill>
                <a:latin typeface="Trebuchet MS"/>
                <a:cs typeface="Trebuchet MS"/>
              </a:rPr>
              <a:t> Pengawasan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67455" y="3759930"/>
            <a:ext cx="3496945" cy="3092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0"/>
              </a:spcBef>
            </a:pPr>
            <a:r>
              <a:rPr sz="2300" b="1" spc="85" dirty="0">
                <a:solidFill>
                  <a:srgbClr val="17242F"/>
                </a:solidFill>
                <a:latin typeface="Tahoma"/>
                <a:cs typeface="Tahoma"/>
              </a:rPr>
              <a:t>Pengelolaan</a:t>
            </a:r>
            <a:r>
              <a:rPr sz="2300" b="1" spc="10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-25" dirty="0">
                <a:solidFill>
                  <a:srgbClr val="17242F"/>
                </a:solidFill>
                <a:latin typeface="Tahoma"/>
                <a:cs typeface="Tahoma"/>
              </a:rPr>
              <a:t>SDM </a:t>
            </a:r>
            <a:r>
              <a:rPr sz="2300" b="1" dirty="0">
                <a:solidFill>
                  <a:srgbClr val="17242F"/>
                </a:solidFill>
                <a:latin typeface="Tahoma"/>
                <a:cs typeface="Tahoma"/>
              </a:rPr>
              <a:t>Praktik</a:t>
            </a:r>
            <a:r>
              <a:rPr sz="2300" b="1" spc="254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45" dirty="0">
                <a:solidFill>
                  <a:srgbClr val="17242F"/>
                </a:solidFill>
                <a:latin typeface="Tahoma"/>
                <a:cs typeface="Tahoma"/>
              </a:rPr>
              <a:t>Profesional </a:t>
            </a:r>
            <a:r>
              <a:rPr sz="2300" b="1" dirty="0">
                <a:solidFill>
                  <a:srgbClr val="17242F"/>
                </a:solidFill>
                <a:latin typeface="Tahoma"/>
                <a:cs typeface="Tahoma"/>
              </a:rPr>
              <a:t>Akuntabilitas</a:t>
            </a:r>
            <a:r>
              <a:rPr sz="2300" b="1" spc="-40" dirty="0">
                <a:solidFill>
                  <a:srgbClr val="17242F"/>
                </a:solidFill>
                <a:latin typeface="Tahoma"/>
                <a:cs typeface="Tahoma"/>
              </a:rPr>
              <a:t>  </a:t>
            </a:r>
            <a:r>
              <a:rPr sz="2300" b="1" spc="50" dirty="0">
                <a:solidFill>
                  <a:srgbClr val="17242F"/>
                </a:solidFill>
                <a:latin typeface="Tahoma"/>
                <a:cs typeface="Tahoma"/>
              </a:rPr>
              <a:t>dan </a:t>
            </a:r>
            <a:r>
              <a:rPr sz="2300" b="1" dirty="0">
                <a:solidFill>
                  <a:srgbClr val="17242F"/>
                </a:solidFill>
                <a:latin typeface="Tahoma"/>
                <a:cs typeface="Tahoma"/>
              </a:rPr>
              <a:t>Manajemen</a:t>
            </a:r>
            <a:r>
              <a:rPr sz="2300" b="1" spc="215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-10" dirty="0">
                <a:solidFill>
                  <a:srgbClr val="17242F"/>
                </a:solidFill>
                <a:latin typeface="Tahoma"/>
                <a:cs typeface="Tahoma"/>
              </a:rPr>
              <a:t>Kinerja </a:t>
            </a:r>
            <a:r>
              <a:rPr sz="2300" b="1" dirty="0">
                <a:solidFill>
                  <a:srgbClr val="17242F"/>
                </a:solidFill>
                <a:latin typeface="Tahoma"/>
                <a:cs typeface="Tahoma"/>
              </a:rPr>
              <a:t>Budaya</a:t>
            </a:r>
            <a:r>
              <a:rPr sz="2300" b="1" spc="16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75" dirty="0">
                <a:solidFill>
                  <a:srgbClr val="17242F"/>
                </a:solidFill>
                <a:latin typeface="Tahoma"/>
                <a:cs typeface="Tahoma"/>
              </a:rPr>
              <a:t>dan</a:t>
            </a:r>
            <a:r>
              <a:rPr sz="2300" b="1" spc="165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45" dirty="0">
                <a:solidFill>
                  <a:srgbClr val="17242F"/>
                </a:solidFill>
                <a:latin typeface="Tahoma"/>
                <a:cs typeface="Tahoma"/>
              </a:rPr>
              <a:t>Hubungan </a:t>
            </a:r>
            <a:r>
              <a:rPr sz="2300" b="1" spc="-10" dirty="0">
                <a:solidFill>
                  <a:srgbClr val="17242F"/>
                </a:solidFill>
                <a:latin typeface="Tahoma"/>
                <a:cs typeface="Tahoma"/>
              </a:rPr>
              <a:t>Organisasi</a:t>
            </a:r>
            <a:endParaRPr sz="2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300" b="1" dirty="0">
                <a:solidFill>
                  <a:srgbClr val="17242F"/>
                </a:solidFill>
                <a:latin typeface="Tahoma"/>
                <a:cs typeface="Tahoma"/>
              </a:rPr>
              <a:t>Struktur Tata </a:t>
            </a:r>
            <a:r>
              <a:rPr sz="2300" b="1" spc="100" dirty="0">
                <a:solidFill>
                  <a:srgbClr val="17242F"/>
                </a:solidFill>
                <a:latin typeface="Tahoma"/>
                <a:cs typeface="Tahoma"/>
              </a:rPr>
              <a:t>Kelola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3301741" y="3720399"/>
            <a:ext cx="3943350" cy="9017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2585" marR="5080" indent="-350520">
              <a:lnSpc>
                <a:spcPct val="125000"/>
              </a:lnSpc>
              <a:spcBef>
                <a:spcPts val="90"/>
              </a:spcBef>
            </a:pPr>
            <a:r>
              <a:rPr sz="2300" b="1" dirty="0">
                <a:solidFill>
                  <a:srgbClr val="17242F"/>
                </a:solidFill>
                <a:latin typeface="Tahoma"/>
                <a:cs typeface="Tahoma"/>
              </a:rPr>
              <a:t>Keyakinan</a:t>
            </a:r>
            <a:r>
              <a:rPr sz="2300" b="1" spc="245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70" dirty="0">
                <a:solidFill>
                  <a:srgbClr val="17242F"/>
                </a:solidFill>
                <a:latin typeface="Tahoma"/>
                <a:cs typeface="Tahoma"/>
              </a:rPr>
              <a:t>yang</a:t>
            </a:r>
            <a:r>
              <a:rPr sz="2300" b="1" spc="25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-10" dirty="0">
                <a:solidFill>
                  <a:srgbClr val="17242F"/>
                </a:solidFill>
                <a:latin typeface="Tahoma"/>
                <a:cs typeface="Tahoma"/>
              </a:rPr>
              <a:t>Memadai </a:t>
            </a:r>
            <a:r>
              <a:rPr sz="2300" b="1" dirty="0">
                <a:solidFill>
                  <a:srgbClr val="17242F"/>
                </a:solidFill>
                <a:latin typeface="Tahoma"/>
                <a:cs typeface="Tahoma"/>
              </a:rPr>
              <a:t>atas</a:t>
            </a:r>
            <a:r>
              <a:rPr sz="2300" b="1" spc="105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17242F"/>
                </a:solidFill>
                <a:latin typeface="Tahoma"/>
                <a:cs typeface="Tahoma"/>
              </a:rPr>
              <a:t>Ketaatan</a:t>
            </a:r>
            <a:r>
              <a:rPr sz="2300" b="1" spc="105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75" dirty="0">
                <a:solidFill>
                  <a:srgbClr val="17242F"/>
                </a:solidFill>
                <a:latin typeface="Tahoma"/>
                <a:cs typeface="Tahoma"/>
              </a:rPr>
              <a:t>dan</a:t>
            </a:r>
            <a:r>
              <a:rPr sz="2300" b="1" spc="11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-25" dirty="0">
                <a:solidFill>
                  <a:srgbClr val="17242F"/>
                </a:solidFill>
                <a:latin typeface="Tahoma"/>
                <a:cs typeface="Tahoma"/>
              </a:rPr>
              <a:t>3E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3173749" y="5034849"/>
            <a:ext cx="4199255" cy="9017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55955">
              <a:lnSpc>
                <a:spcPct val="125000"/>
              </a:lnSpc>
              <a:spcBef>
                <a:spcPts val="90"/>
              </a:spcBef>
            </a:pPr>
            <a:r>
              <a:rPr sz="2300" b="1" dirty="0">
                <a:solidFill>
                  <a:srgbClr val="17242F"/>
                </a:solidFill>
                <a:latin typeface="Tahoma"/>
                <a:cs typeface="Tahoma"/>
              </a:rPr>
              <a:t>Early</a:t>
            </a:r>
            <a:r>
              <a:rPr sz="2300" b="1" spc="17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70" dirty="0">
                <a:solidFill>
                  <a:srgbClr val="17242F"/>
                </a:solidFill>
                <a:latin typeface="Tahoma"/>
                <a:cs typeface="Tahoma"/>
              </a:rPr>
              <a:t>Warning</a:t>
            </a:r>
            <a:r>
              <a:rPr sz="2300" b="1" spc="17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50" dirty="0">
                <a:solidFill>
                  <a:srgbClr val="17242F"/>
                </a:solidFill>
                <a:latin typeface="Tahoma"/>
                <a:cs typeface="Tahoma"/>
              </a:rPr>
              <a:t>dan </a:t>
            </a:r>
            <a:r>
              <a:rPr sz="2300" b="1" spc="45" dirty="0">
                <a:solidFill>
                  <a:srgbClr val="17242F"/>
                </a:solidFill>
                <a:latin typeface="Tahoma"/>
                <a:cs typeface="Tahoma"/>
              </a:rPr>
              <a:t>Peningkatan</a:t>
            </a:r>
            <a:r>
              <a:rPr sz="2300" b="1" spc="125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17242F"/>
                </a:solidFill>
                <a:latin typeface="Tahoma"/>
                <a:cs typeface="Tahoma"/>
              </a:rPr>
              <a:t>Efektivitas</a:t>
            </a:r>
            <a:r>
              <a:rPr sz="2300" b="1" spc="13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-25" dirty="0">
                <a:solidFill>
                  <a:srgbClr val="17242F"/>
                </a:solidFill>
                <a:latin typeface="Tahoma"/>
                <a:cs typeface="Tahoma"/>
              </a:rPr>
              <a:t>MR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3575882" y="6430947"/>
            <a:ext cx="3395345" cy="3822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300" b="1" spc="45" dirty="0">
                <a:solidFill>
                  <a:srgbClr val="17242F"/>
                </a:solidFill>
                <a:latin typeface="Tahoma"/>
                <a:cs typeface="Tahoma"/>
              </a:rPr>
              <a:t>Perbaikan</a:t>
            </a:r>
            <a:r>
              <a:rPr sz="2300" b="1" spc="-1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17242F"/>
                </a:solidFill>
                <a:latin typeface="Tahoma"/>
                <a:cs typeface="Tahoma"/>
              </a:rPr>
              <a:t>Tata</a:t>
            </a:r>
            <a:r>
              <a:rPr sz="2300" b="1" spc="-1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300" b="1" spc="100" dirty="0">
                <a:solidFill>
                  <a:srgbClr val="17242F"/>
                </a:solidFill>
                <a:latin typeface="Tahoma"/>
                <a:cs typeface="Tahoma"/>
              </a:rPr>
              <a:t>Kelola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600492" y="5100590"/>
            <a:ext cx="1723389" cy="412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00" b="1" spc="35" dirty="0">
                <a:solidFill>
                  <a:srgbClr val="17242F"/>
                </a:solidFill>
                <a:latin typeface="Tahoma"/>
                <a:cs typeface="Tahoma"/>
              </a:rPr>
              <a:t>Assurance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600492" y="6053090"/>
            <a:ext cx="1860550" cy="412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00" b="1" spc="85" dirty="0">
                <a:solidFill>
                  <a:srgbClr val="17242F"/>
                </a:solidFill>
                <a:latin typeface="Tahoma"/>
                <a:cs typeface="Tahoma"/>
              </a:rPr>
              <a:t>Consulting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594390" y="4148090"/>
            <a:ext cx="3166110" cy="412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00" b="1" dirty="0">
                <a:solidFill>
                  <a:srgbClr val="17242F"/>
                </a:solidFill>
                <a:latin typeface="Tahoma"/>
                <a:cs typeface="Tahoma"/>
              </a:rPr>
              <a:t>Peran</a:t>
            </a:r>
            <a:r>
              <a:rPr sz="2500" b="1" spc="180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500" b="1" spc="80" dirty="0">
                <a:solidFill>
                  <a:srgbClr val="17242F"/>
                </a:solidFill>
                <a:latin typeface="Tahoma"/>
                <a:cs typeface="Tahoma"/>
              </a:rPr>
              <a:t>dan</a:t>
            </a:r>
            <a:r>
              <a:rPr sz="2500" b="1" spc="185" dirty="0">
                <a:solidFill>
                  <a:srgbClr val="17242F"/>
                </a:solidFill>
                <a:latin typeface="Tahoma"/>
                <a:cs typeface="Tahoma"/>
              </a:rPr>
              <a:t> </a:t>
            </a:r>
            <a:r>
              <a:rPr sz="2500" b="1" spc="-10" dirty="0">
                <a:solidFill>
                  <a:srgbClr val="17242F"/>
                </a:solidFill>
                <a:latin typeface="Tahoma"/>
                <a:cs typeface="Tahoma"/>
              </a:rPr>
              <a:t>Layanan</a:t>
            </a:r>
            <a:endParaRPr sz="2500">
              <a:latin typeface="Tahoma"/>
              <a:cs typeface="Tahoma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0" y="1"/>
            <a:ext cx="18288000" cy="1028700"/>
            <a:chOff x="0" y="1"/>
            <a:chExt cx="18288000" cy="1028700"/>
          </a:xfrm>
        </p:grpSpPr>
        <p:sp>
          <p:nvSpPr>
            <p:cNvPr id="70" name="object 70"/>
            <p:cNvSpPr/>
            <p:nvPr/>
          </p:nvSpPr>
          <p:spPr>
            <a:xfrm>
              <a:off x="10714761" y="1"/>
              <a:ext cx="7573645" cy="795020"/>
            </a:xfrm>
            <a:custGeom>
              <a:avLst/>
              <a:gdLst/>
              <a:ahLst/>
              <a:cxnLst/>
              <a:rect l="l" t="t" r="r" b="b"/>
              <a:pathLst>
                <a:path w="7573644" h="795020">
                  <a:moveTo>
                    <a:pt x="7573238" y="794636"/>
                  </a:moveTo>
                  <a:lnTo>
                    <a:pt x="0" y="794636"/>
                  </a:lnTo>
                  <a:lnTo>
                    <a:pt x="794636" y="0"/>
                  </a:lnTo>
                  <a:lnTo>
                    <a:pt x="7573238" y="0"/>
                  </a:lnTo>
                  <a:lnTo>
                    <a:pt x="7573238" y="794636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0" y="1"/>
              <a:ext cx="13501369" cy="1028700"/>
            </a:xfrm>
            <a:custGeom>
              <a:avLst/>
              <a:gdLst/>
              <a:ahLst/>
              <a:cxnLst/>
              <a:rect l="l" t="t" r="r" b="b"/>
              <a:pathLst>
                <a:path w="13501369" h="1028700">
                  <a:moveTo>
                    <a:pt x="12472110" y="1028700"/>
                  </a:moveTo>
                  <a:lnTo>
                    <a:pt x="0" y="1028700"/>
                  </a:lnTo>
                  <a:lnTo>
                    <a:pt x="0" y="0"/>
                  </a:lnTo>
                  <a:lnTo>
                    <a:pt x="13500811" y="0"/>
                  </a:lnTo>
                  <a:lnTo>
                    <a:pt x="12472110" y="1028700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3382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100"/>
              </a:spcBef>
            </a:pPr>
            <a:r>
              <a:rPr sz="4100" i="1" spc="-275" dirty="0">
                <a:latin typeface="Verdana"/>
                <a:cs typeface="Verdana"/>
              </a:rPr>
              <a:t>Framework</a:t>
            </a:r>
            <a:r>
              <a:rPr sz="4100" i="1" spc="-565" dirty="0">
                <a:latin typeface="Verdana"/>
                <a:cs typeface="Verdana"/>
              </a:rPr>
              <a:t> </a:t>
            </a:r>
            <a:r>
              <a:rPr sz="4100" spc="-55" dirty="0"/>
              <a:t>Penilaian</a:t>
            </a:r>
            <a:r>
              <a:rPr sz="4100" spc="-365" dirty="0"/>
              <a:t> </a:t>
            </a:r>
            <a:r>
              <a:rPr sz="4100" spc="-75" dirty="0"/>
              <a:t>Kapabilitas</a:t>
            </a:r>
            <a:r>
              <a:rPr sz="4100" spc="-360" dirty="0"/>
              <a:t> </a:t>
            </a:r>
            <a:r>
              <a:rPr sz="4100" spc="-20" dirty="0"/>
              <a:t>APIP</a:t>
            </a:r>
            <a:endParaRPr sz="4100">
              <a:latin typeface="Verdana"/>
              <a:cs typeface="Verdana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0" y="10016500"/>
            <a:ext cx="18288000" cy="270510"/>
            <a:chOff x="0" y="10016500"/>
            <a:chExt cx="18288000" cy="270510"/>
          </a:xfrm>
        </p:grpSpPr>
        <p:sp>
          <p:nvSpPr>
            <p:cNvPr id="74" name="object 74"/>
            <p:cNvSpPr/>
            <p:nvPr/>
          </p:nvSpPr>
          <p:spPr>
            <a:xfrm>
              <a:off x="0" y="10016500"/>
              <a:ext cx="18288000" cy="270510"/>
            </a:xfrm>
            <a:custGeom>
              <a:avLst/>
              <a:gdLst/>
              <a:ahLst/>
              <a:cxnLst/>
              <a:rect l="l" t="t" r="r" b="b"/>
              <a:pathLst>
                <a:path w="18288000" h="270509">
                  <a:moveTo>
                    <a:pt x="18287999" y="270499"/>
                  </a:moveTo>
                  <a:lnTo>
                    <a:pt x="0" y="270499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70499"/>
                  </a:lnTo>
                  <a:close/>
                </a:path>
              </a:pathLst>
            </a:custGeom>
            <a:solidFill>
              <a:srgbClr val="2F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501831" y="10016500"/>
              <a:ext cx="13284835" cy="270510"/>
            </a:xfrm>
            <a:custGeom>
              <a:avLst/>
              <a:gdLst/>
              <a:ahLst/>
              <a:cxnLst/>
              <a:rect l="l" t="t" r="r" b="b"/>
              <a:pathLst>
                <a:path w="13284835" h="270509">
                  <a:moveTo>
                    <a:pt x="13284336" y="270499"/>
                  </a:moveTo>
                  <a:lnTo>
                    <a:pt x="0" y="270499"/>
                  </a:lnTo>
                  <a:lnTo>
                    <a:pt x="11505" y="234452"/>
                  </a:lnTo>
                  <a:lnTo>
                    <a:pt x="29809" y="194551"/>
                  </a:lnTo>
                  <a:lnTo>
                    <a:pt x="52573" y="157389"/>
                  </a:lnTo>
                  <a:lnTo>
                    <a:pt x="79452" y="123311"/>
                  </a:lnTo>
                  <a:lnTo>
                    <a:pt x="110103" y="92660"/>
                  </a:lnTo>
                  <a:lnTo>
                    <a:pt x="144181" y="65781"/>
                  </a:lnTo>
                  <a:lnTo>
                    <a:pt x="181343" y="43017"/>
                  </a:lnTo>
                  <a:lnTo>
                    <a:pt x="221244" y="24713"/>
                  </a:lnTo>
                  <a:lnTo>
                    <a:pt x="263540" y="11213"/>
                  </a:lnTo>
                  <a:lnTo>
                    <a:pt x="307888" y="2860"/>
                  </a:lnTo>
                  <a:lnTo>
                    <a:pt x="353942" y="0"/>
                  </a:lnTo>
                  <a:lnTo>
                    <a:pt x="12930392" y="0"/>
                  </a:lnTo>
                  <a:lnTo>
                    <a:pt x="12976447" y="2860"/>
                  </a:lnTo>
                  <a:lnTo>
                    <a:pt x="13020795" y="11213"/>
                  </a:lnTo>
                  <a:lnTo>
                    <a:pt x="13063091" y="24713"/>
                  </a:lnTo>
                  <a:lnTo>
                    <a:pt x="13102992" y="43017"/>
                  </a:lnTo>
                  <a:lnTo>
                    <a:pt x="13140154" y="65781"/>
                  </a:lnTo>
                  <a:lnTo>
                    <a:pt x="13174233" y="92660"/>
                  </a:lnTo>
                  <a:lnTo>
                    <a:pt x="13204883" y="123311"/>
                  </a:lnTo>
                  <a:lnTo>
                    <a:pt x="13231763" y="157389"/>
                  </a:lnTo>
                  <a:lnTo>
                    <a:pt x="13254527" y="194551"/>
                  </a:lnTo>
                  <a:lnTo>
                    <a:pt x="13272831" y="234452"/>
                  </a:lnTo>
                  <a:lnTo>
                    <a:pt x="13284336" y="270499"/>
                  </a:lnTo>
                  <a:close/>
                </a:path>
              </a:pathLst>
            </a:custGeom>
            <a:solidFill>
              <a:srgbClr val="0D8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144591" y="10016500"/>
              <a:ext cx="9999345" cy="270510"/>
            </a:xfrm>
            <a:custGeom>
              <a:avLst/>
              <a:gdLst/>
              <a:ahLst/>
              <a:cxnLst/>
              <a:rect l="l" t="t" r="r" b="b"/>
              <a:pathLst>
                <a:path w="9999345" h="270509">
                  <a:moveTo>
                    <a:pt x="9998817" y="270499"/>
                  </a:moveTo>
                  <a:lnTo>
                    <a:pt x="0" y="270499"/>
                  </a:lnTo>
                  <a:lnTo>
                    <a:pt x="11505" y="234452"/>
                  </a:lnTo>
                  <a:lnTo>
                    <a:pt x="29809" y="194551"/>
                  </a:lnTo>
                  <a:lnTo>
                    <a:pt x="52573" y="157389"/>
                  </a:lnTo>
                  <a:lnTo>
                    <a:pt x="79452" y="123311"/>
                  </a:lnTo>
                  <a:lnTo>
                    <a:pt x="110103" y="92660"/>
                  </a:lnTo>
                  <a:lnTo>
                    <a:pt x="144181" y="65781"/>
                  </a:lnTo>
                  <a:lnTo>
                    <a:pt x="181343" y="43017"/>
                  </a:lnTo>
                  <a:lnTo>
                    <a:pt x="221244" y="24713"/>
                  </a:lnTo>
                  <a:lnTo>
                    <a:pt x="263540" y="11213"/>
                  </a:lnTo>
                  <a:lnTo>
                    <a:pt x="307888" y="2860"/>
                  </a:lnTo>
                  <a:lnTo>
                    <a:pt x="353943" y="0"/>
                  </a:lnTo>
                  <a:lnTo>
                    <a:pt x="9644874" y="0"/>
                  </a:lnTo>
                  <a:lnTo>
                    <a:pt x="9690928" y="2860"/>
                  </a:lnTo>
                  <a:lnTo>
                    <a:pt x="9735275" y="11213"/>
                  </a:lnTo>
                  <a:lnTo>
                    <a:pt x="9777572" y="24713"/>
                  </a:lnTo>
                  <a:lnTo>
                    <a:pt x="9817473" y="43017"/>
                  </a:lnTo>
                  <a:lnTo>
                    <a:pt x="9854635" y="65781"/>
                  </a:lnTo>
                  <a:lnTo>
                    <a:pt x="9888713" y="92660"/>
                  </a:lnTo>
                  <a:lnTo>
                    <a:pt x="9919364" y="123311"/>
                  </a:lnTo>
                  <a:lnTo>
                    <a:pt x="9946244" y="157389"/>
                  </a:lnTo>
                  <a:lnTo>
                    <a:pt x="9969007" y="194551"/>
                  </a:lnTo>
                  <a:lnTo>
                    <a:pt x="9987312" y="234452"/>
                  </a:lnTo>
                  <a:lnTo>
                    <a:pt x="9998817" y="270499"/>
                  </a:lnTo>
                  <a:close/>
                </a:path>
              </a:pathLst>
            </a:custGeom>
            <a:solidFill>
              <a:srgbClr val="FDB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1887</Words>
  <Application>Microsoft Office PowerPoint</Application>
  <PresentationFormat>Custom</PresentationFormat>
  <Paragraphs>246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Garet</vt:lpstr>
      <vt:lpstr>Garet Bold</vt:lpstr>
      <vt:lpstr>Tahoma</vt:lpstr>
      <vt:lpstr>Times</vt:lpstr>
      <vt:lpstr>Times New Roman</vt:lpstr>
      <vt:lpstr>Trebuchet MS</vt:lpstr>
      <vt:lpstr>Verdana</vt:lpstr>
      <vt:lpstr>Wingdings</vt:lpstr>
      <vt:lpstr>Office Theme</vt:lpstr>
      <vt:lpstr>Penilaian Kapabilitas APIP Jakarta, 11 Januari 2024</vt:lpstr>
      <vt:lpstr>PowerPoint Presentation</vt:lpstr>
      <vt:lpstr>Mandat PP 60/2008 terkait Pengawasan Intern</vt:lpstr>
      <vt:lpstr>Urgensi Penilaian Kapabilitas APIP</vt:lpstr>
      <vt:lpstr>Expected Value Penilaian Kapabilitas APIP</vt:lpstr>
      <vt:lpstr>Poin-Poin Pembaruan Penilaian Kapabilitas APIP</vt:lpstr>
      <vt:lpstr>Perka BPKP Nomor 8 Tahun 2021</vt:lpstr>
      <vt:lpstr>Karakteristik Level Kapabilitas APIP</vt:lpstr>
      <vt:lpstr>Framework Penilaian Kapabilitas APIP</vt:lpstr>
      <vt:lpstr>PowerPoint Presentation</vt:lpstr>
      <vt:lpstr>Keterkaitan Aktivitas Pengawasan, Kualitas Pengawasan, dan Konfirmasi Hasil Pengawasan</vt:lpstr>
      <vt:lpstr>Menilai Kapabilitas APIP</vt:lpstr>
      <vt:lpstr>PENILAIAN KAPABILITAS APIP</vt:lpstr>
      <vt:lpstr>Lesson Learned Penilaian Kapabilitas APIP Kemnterian Pertahanan Tahun 2023 Area of Improvement Kapabilitas APIP (1)</vt:lpstr>
      <vt:lpstr>Lesson Learned Penilaian Kapabilitas APIP Kemnterian Pertahanan Tahun 2023 Area of Improvement Kapabilitas APIP (1)</vt:lpstr>
      <vt:lpstr>Lesson Learned Penilaian Kapabilitas APIP Kemnterian Pertahanan Tahun 2023 Area of Improvement Kapabilitas APIP (1)</vt:lpstr>
      <vt:lpstr>Key Success Factors dan Langkah Selanjutnya</vt:lpstr>
      <vt:lpstr>Thank You F o r Y o u r A t t e n t i o 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Penilaian Kapabilitas APIP</dc:title>
  <dc:creator>DIR WATAKEDA</dc:creator>
  <cp:keywords>DAFmgU0H8Ko,BAFIgcx2WCc</cp:keywords>
  <cp:lastModifiedBy>Muhammad Fakhrurrozi</cp:lastModifiedBy>
  <cp:revision>20</cp:revision>
  <dcterms:created xsi:type="dcterms:W3CDTF">2023-09-03T08:55:11Z</dcterms:created>
  <dcterms:modified xsi:type="dcterms:W3CDTF">2024-01-10T16:49:43Z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2023-06-26T00:00:00Z</vt:filetime>
  </property>
  <property fmtid="{D5CDD505-2E9C-101B-9397-08002B2CF9AE}" pid="3" name="Creator">
    <vt:lpwstr>Canva</vt:lpwstr>
  </property>
  <property fmtid="{D5CDD505-2E9C-101B-9397-08002B2CF9AE}" pid="4" name="LastSaved">
    <vt:filetime>2023-09-03T00:00:00Z</vt:filetime>
  </property>
  <property fmtid="{D5CDD505-2E9C-101B-9397-08002B2CF9AE}" pid="5" name="Producer">
    <vt:lpwstr>Canva</vt:lpwstr>
  </property>
</Properties>
</file>